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Aircraft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3984" y="3039291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Departure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49213" y="3039291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Desination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3489862" y="3223957"/>
            <a:ext cx="57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1"/>
            <a:endCxn id="7" idx="3"/>
          </p:cNvCxnSpPr>
          <p:nvPr/>
        </p:nvCxnSpPr>
        <p:spPr>
          <a:xfrm flipH="1">
            <a:off x="2038449" y="3223957"/>
            <a:ext cx="57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2</cp:revision>
  <dcterms:created xsi:type="dcterms:W3CDTF">2017-02-24T11:57:09Z</dcterms:created>
  <dcterms:modified xsi:type="dcterms:W3CDTF">2017-02-24T12:01:56Z</dcterms:modified>
</cp:coreProperties>
</file>