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4:18.41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6F7B352E-9F93-4077-A783-1BDF3E9CF6AD}" emma:medium="tactile" emma:mode="ink">
          <msink:context xmlns:msink="http://schemas.microsoft.com/ink/2010/main" type="inkDrawing" rotatedBoundingBox="9136,5801 19569,831 22750,7508 12318,12479" semanticType="enclosure" shapeName="Other">
            <msink:sourceLink direction="with" ref="{ACAAE399-5D62-4CDB-BB1E-38B34F5DBC82}"/>
            <msink:sourceLink direction="with" ref="{A3376315-979F-4454-9CE8-AAC41B52382D}"/>
            <msink:sourceLink direction="with" ref="{54B96E5C-3A34-43D6-B1EE-2A4366048BBC}"/>
            <msink:sourceLink direction="with" ref="{D3AC7CDF-D795-4A27-8888-DBA246A53176}"/>
            <msink:sourceLink direction="with" ref="{9AECC1B6-FD3C-4B23-ABE4-A88DE4444321}"/>
            <msink:sourceLink direction="with" ref="{525626C9-45A6-4EE9-A144-47688EC587A2}"/>
            <msink:destinationLink direction="with" ref="{BACD9C22-EEF3-44CC-850E-765ACB541961}"/>
          </msink:context>
        </emma:interpretation>
      </emma:emma>
    </inkml:annotationXML>
    <inkml:trace contextRef="#ctx0" brushRef="#br0">-5473-1224 0,'23'0'141,"0"0"-110,0 0-15,1 0 0,-1 0-1,0 0 1,0 0-1,0 0 1,0 0 0,0-23-1,0 23-15,0 0 16,0 0 0,0 0-1,1 0-15,-1 0 16,0 0-1,0 0 1,0 0-16,0 0 16,0 0-1,0 0-15,0 0 16,0 0-16,0 0 16,1 0-16,-1 0 15,0 0-15,0 0 16,0 0-16,0 0 15,0 0-15,0 0 16,0 0-16,0 0 16,0 0-16,1 0 15,-1 0-15,0 0 16,0 0-16,0 0 16,0 0-16,0 0 15,0 0-15,0 0 0,0 0 16,0 0-16,24 0 15,-24 0-15,0 0 16,23 0-16,-23 0 16,0 0-16,0 0 15,0 0-15,0 0 16,1 0-16,-1 0 16,0 23-1,0-23-15,23 0 16,-23 0-16,0 0 15,0 0-15,23 0 16,-22 0-16,-1 0 16,0 0-16,0 0 15,0 0-15,0 0 16,0 0-16,0 23 16,0-23-16,0 0 15,0 0-15,1 0 16,-1 0-16,0 0 15,0 0-15,0 0 16,0 0-16,0 0 16,0 0-16,0 0 15,0 0-15,0 0 16,24 0-16,-24 0 16,23 0-16,0 0 0,-23 0 15,0 0-15,0 0 16,0 0-16,1 0 15,-1 0-15,0 0 16,0 0 0,0 0-16,23 0 15,-23 0-15,0 0 16,23 0-16,-22 0 16,22 0-16,-23 0 15,0 0-15,0 0 16,0 0-16,0 0 15,0 0 1,0 0 0,0 0-16,1 0 0,-1 0 15,0 0-15,0 0 16,23 0-16,-23 0 16,0 0-16,0 0 15,0 0 1,0 0-1,1 0-15,-1 0 16,0 0 0,0 0-1,0 0 1,0 0 15,0 0-15</inkml:trace>
    <inkml:trace contextRef="#ctx0" brushRef="#br0" timeOffset="-7665.9048">-5542-1270 0,'0'23'281,"-23"0"-265,23 0 15,0 0-15,0 0 15,0 1-15,0-1-1,0 0 1,0 0-16,0 0 15,0 0 1,0 0 0,0 0-1,0 0 1,0 0-16,0 0 16,0 1-1,0-1 1,0 0-16,0 0 15,0 0 1,0 0 0,0 0-16,0 0 15,0 0 1,0 0-16,0 0 16,0 1-1,0-1-15,0 0 0,0 0 16,0 0-1,0 0-15,0 0 0,23-23 16,-23 23-16,0 0 16,0 0-16,0 0 15,0 1 1,0-1-16,0 0 16,0 0-16,0 0 15,0 0-15,0 0 16,0 0-16,0 0 15,0 0 1,0 0-16,0 1 16,0-1-16,0 0 0,0 0 15,0 0-15,0 0 16,0 0-16,23 0 16,-23 0-16,0 0 15,0 0 1,0 1-16,0-1 15,0 0 1,0 0 0,23 0-1,-23 0-15,0 0 16,0 0 0,0 0-16,0 0 0,0 0 15,0 1 1,0-1-16,0 0 0,0 0 15,23 0-15,-23 0 16,0 0-16,0 0 16,0 23-16,0-23 15,0 1-15,0-1 16,0 23-16,0-23 16,0 0-16,0 23 15,0-23-15,0 0 16,0 24-16,0-24 15,0 0-15,0 23 16,0-23-16,0 23 16,0 0-16,0 1 15,0-24-15,0 23 0,0 0 16,0-23-16,-23 23 16,23-23-16,0 24 15,0-24-15,0 23 16,0-23-16,0 23 15,0-23-15,0 0 16,0 23-16,0-22 16,0-1-16,0 23 15,0-23-15,0 0 16,0 0-16,0 23 16,0-23-16,0 0 15,0 24-15,0-24 0,0 0 16,0 0-1,0 23-15,0-23 0,0 0 16,0 23-16,0-22 16,0 22-16,0-23 15,0 23-15,0-23 16,0 0-16,0 0 16,0 0-16,0 0 15,0 24-15,0-24 16,0 0-16,0 23 15,0-23-15,0 0 16,0 23-16,0-23 16,0 24-16,0-24 0,0 23 15,0-23-15,0 0 16,0 23-16,0-23 16,0 0-16,0 1 15,0-1-15,0 0 16,0 0-16,0 0 15,0 0-15,0 0 16,0 0-16,0 0 16,0 0-16,0 0 15,0 1 1,0-1-16,0 0 16,0 0-16,0 0 15,0 0-15,0 0 16,0 0-1,0 0 1,0 0 0,0 0-1,0 1 1,0-1 0,0 0-16,0 0 31,23-23-16,-23 23-15,0 0 16,0 0 15</inkml:trace>
    <inkml:trace contextRef="#ctx0" brushRef="#br0" timeOffset="-3736.0208">-5496 3602 0,'23'0'250,"0"0"-250,0 0 16,0 0-1,24 0-15,-24 0 16,23 0-16,-23 0 16,0 0-16,0 0 15,23 0-15,-23 0 16,1 0-16,-1 0 16,23 0-16,-23 0 0,23 0 15,0 0 1,0 0-16,1 0 0,22 0 15,-23 0-15,0 0 16,24 0-16,-24 0 16,0 0-16,23 0 15,0 0-15,-22 0 16,22 0-16,-23 0 16,23 0-16,1 0 15,-24 0-15,23 0 16,-23 0-16,24 0 15,-24 23-15,0-23 16,0 0-16,0 0 16,0 0-16,1 23 15,-1-23-15,-23 0 0,23 0 16,-23 0-16,0 0 16,23 0-16,-22 0 15,22 0-15,0 0 16,0 0-16,0 0 15,24 0-15,-24 0 16,23 0-16,0 0 16,1 0-16,22 0 15,0 0-15,-22 0 16,22 0-16,0 0 16,1 0-16,-24 0 15,0 23-15,0-23 16,1 0-16,-1 0 15,0 0-15,-23 0 0,24 0 16,-24 0-16,0 0 16,23 0-16,-22 0 15,22 0-15,-23 0 16,23 0-16,-23 0 16,1 0-16,-1 0 15,0 0-15,0 0 16,0 0-16,1 0 15,-1 0-15,-23 0 16,0 0-16,23 0 16,-23 0-16,0 0 0,0 0 31,0 0 16,1 0-32,-1 0 1,0-23 0,0 23-1,0 0 1,0 0 0,23 0-16,-23 0 15,0 0-15,0 0 16,24 0-16,-24 0 0,23 0 15,-23 0-15,23 0 16,0 0-16,-23 0 16,24 0-16,-1 0 15,0 0-15,0 0 16,0 0-16,1 0 16,-1-23-16,0 23 15,23 0-15,-23 0 16,24 0-16,-24 0 15,0 0-15,-23 0 16,23 0-16,-23 0 16,24 0-16,-24 0 15,0-23-15,0 23 16,0 0-16,0 0 0,0 0 16,23 0-16,-23-23 15,0 23 1,1 0-16,-1 0 15,0 0-15,0-23 16,0 23-16,0 0 16,23 0-16,0 0 15,1 0-15,-1 0 16,0 0-16,0 0 16,23 0-16,-22 0 15,-1 0-15,0 23 16,23-23-16,-46 0 15,23 0-15,-22 0 0</inkml:trace>
    <inkml:trace contextRef="#ctx0" brushRef="#br1" timeOffset="121696.9316">669-2171 0,'23'0'63,"-23"-23"-1,24 23-31,-24-23-15,23 23 0,-23-23-16,23 23 31,-23-23-31,23 23 16,0-23-1,-23 0 1,23 23-16,-23-23 15,23 23-15,0-23 32,0 0-17,-23 0 17,23 23-32,-23-24 15,23 24 1,-23-23-1,24 0 32,-1 23 172,0 0-219,0 0 16,0 0-16,0 0 15,0 0 1,0 0 0,0 0-1,0 0 16,0 0-15,1 0 0,-1 0-1,0 0-15,0 0 16,0 0 0,0 0-16,0 0 15,0 0-15,0 0 16,0 0-1,0 0-15,1 0 32,-1 0-17,0 0 1,0 0 0,0 0-16,0 0 15,0 0-15,0 0 16,0 0-1,0 0-15,0 0 0,1 0 16,-1 0 0,0 0-1,0 0-15,0 0 16,0 0-16,0 0 16,0 0-16,0 0 15,0 0 1,0 0-16,1 0 15,-1 0 1,0 0 0,0 0-1,0 0-15,23 0 16,-23 0-16,0 0 16,0 0-16,0 0 15,1 0-15,-1 0 16,0 0-16,0 0 15,0 0 1,0 0-16,0 0 16,0 0-1,0 0-15,0-23 16,0 23 0,1 0-1,-1 0 1,0 0-16,0 0 15,0 0 1,0 0-16,23 0 0,-23 0 16,0 0-16,0 0 15,1 0-15,-1 0 16,0 0 15,0 0 0,0 0-15,0 0-16,0 0 16,0 0-16,0 0 15,0 0 1,0 0 0,1 0 15,-1 0-16,0 0 1,0 0 0,0 0-16,0 0 15,0 0-15,0 0 16,0 0 0,0 0-16,0 0 15,1 0 1,-1 0-1,0 0-15,0 0 16,0 0 0,23 0-1,-23 0-15,0 0 16,0 0-16,24 0 16,-24 0-16,0 0 15,0 0 1,-23 23-16,23-23 15,0 0 1,0 0 0,0 0-1,0 0-15,0 0 16,0 0 0,1 0-16,-1 0 15,0 0-15,0 0 16,0 0-16,23 0 15,-23 0-15,0 0 16,0 23-16,0-23 16,1 0-1,-1 0 17,0 0-17,0 0 1,0 0-1,0 0 1,0 0 0,0 0-1,0 0-15,0 0 16,0 0 0,1 0-16,-1 0 15,-23 23 1,23-23-1,0 0 17,0 0-1,0 0-31,0 0 94,0 0-79,-23 24 79,0-1 234,0 0-312,0 0-1,-23-23-15,23 23 16,0 0-16,0 0 16,-23-23-1,23 23-15,0 0 16,0 0 0,-23 0-1,23 1 1,0-1-1,0 0 1,0 0 0,-23 0-1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6:04.292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D0D7B57-40D9-42F7-9CD4-5D1F70C86CEB}" emma:medium="tactile" emma:mode="ink">
          <msink:context xmlns:msink="http://schemas.microsoft.com/ink/2010/main" type="inkDrawing" rotatedBoundingBox="19561,9569 20322,9616 20318,9675 19558,9629" semanticType="underline" shapeName="Other">
            <msink:sourceLink direction="with" ref="{D3AC7CDF-D795-4A27-8888-DBA246A53176}"/>
          </msink:context>
        </emma:interpretation>
      </emma:emma>
    </inkml:annotationXML>
    <inkml:trace contextRef="#ctx0" brushRef="#br0">207 0 0,'-46'0'63,"23"0"-16,23 23-16,-23-23 0,0 0-15,0 0-1,0 0 17,0 0-17,23 24 1,-23-24-16,46 0 125,0 0-110,0 0 1,0 0-16,0 0 16,0 0-16,23 0 15,-23 0-15,1 0 16,22 0-16,-23 0 16,0 0-16,0 0 15,0 0-15,0 23 16,0-23-1,0 0-15,0 0 16,1 0 0,-1 0-16,0 0 0,0 0 15,0 0-15,0 0 16,0 0-16,0 0 16,0 0-1,0 0 1,0 0-16,1 0 15,-1 0-15,-23-23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28.149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BF16AEE4-E7D5-4483-8323-0ECE716B0E83}" emma:medium="tactile" emma:mode="ink">
          <msink:context xmlns:msink="http://schemas.microsoft.com/ink/2010/main" type="inkDrawing" rotatedBoundingBox="21141,8653 23641,8141 23845,9141 21346,9653" semanticType="callout" shapeName="Other">
            <msink:sourceLink direction="with" ref="{2D760FFE-49EF-4D46-B634-73922E29D82D}"/>
            <msink:sourceLink direction="with" ref="{0A27ED23-302D-4F57-B6DB-332AA4E0ACFA}"/>
          </msink:context>
        </emma:interpretation>
      </emma:emma>
    </inkml:annotationXML>
    <inkml:trace contextRef="#ctx0" brushRef="#br0">0 66 0,'23'0'265,"0"0"-233,0 0-17,0 0 1,0 0 0,1 0-16,-1 0 15,0 0-15,0 0 16,0 0-1,0 0-15,0 0 16,-23-23-16,23 23 16,0 0-16,0 0 0,0 0 15,1 0 1,-1 0-16,0 0 0,0 0 16,23 0-1,-23 0-15,0 0 16,0 0-16,0 0 15,0 0 1,1 0-16,-1 0 16,0 0-16,0 0 15,0 0-15,0 0 16,0 0 0,0 0-16,0 0 15,0 0 1,0 0-16,24 0 15,-24 0 1,0 0-16,0 0 16,0 0-1,0 0-15,0 0 16,0 0 0,0 0-16,0 0 15,1-23 1,-1 23-16,0 0 15,0 0 1,0 0 0,0 0-16,0 0 15,0 0 1,0 0-16,0 0 16,0 0-1,1 0-15,-1 0 16,0 0-16,0 0 15,0 0 1,0 0-16,0 0 16,0 0-16,0 0 15,0 0-15,0 0 16,1 0-16,-1 0 16,0 0-1,0 0-15,0 0 31,0 0-15,0 0 0,0 0-16,0 0 31,0 0-15,0 0 15,1 0-16,-1 0-15,0 0 16,0 0 0,0 0-1,0 0 17,-46 0 77,0 0-93,0 0-1,0 23 1,0-23-1,-1 23 1,1-23 0,0 23-1,0-23 1,0 0 0,23 23-16,-23-23 15,0 0-15,23 24 16,-23-24-1,0 23 1,0-23 0,23 23-16,-23-23 15,23 23 1,-24-23 0,24 23-1,-23-23 1,23 23-1,-23-23 1,0 23 15,0-23 1,23 23-32</inkml:trace>
    <inkml:trace contextRef="#ctx0" brushRef="#br0" timeOffset="-2242.1667">-462 413 0,'23'0'203,"-23"-23"-187,23 23-16,-23-24 31,23 24-31,1-23 16,-1 0-1,-23 0 1,23 23 0,-23-23-1,23 0 1,0 0-1,0 23 1,-23-23-16,23 23 0,0 0 31,-23-23-31,23 23 16,0-23 15,0 23 0,-23-23-31,24 23 32,-24-24-17,23 24 1,0 0 31,-23-23-32</inkml:trace>
    <inkml:trace contextRef="#ctx0" brushRef="#br0" timeOffset="-5011.0708">-369 690 0,'23'0'203,"0"0"-187,0 0-1,0 0-15,0 0 16,0 0-16,0 0 16,0 0-16,0 0 15,0 0-15,1 0 16,-1-23-16,0 23 16,0 0-16,0 0 15,0 0-15,0 0 16,23 0-1,-23 0 1,0 0 0,1 0-16,-1 0 15,0 0-15,0 0 16,0 0-16,0 0 16,0-23-16,0 23 0,0 0 15,0 0 1,0 0-16,1 0 0,-1 0 15,0 0-15,0 0 16,23 0-16,-23 0 16,23-24-16,-23 24 15,0 0-15,1 0 16,-1 0 0,0 0-1,0 0 1,0-23-1,0 23-15,0 0 16,0 0-16,0 0 16,0 0-1,0 0-15,-23-23 16,24 23-16,-1 0 16,0 0-16,0 0 15,0 0 1,0 0-1,0 0 1,0 0-16,0 0 16,0 0-1,0 0-15,1 0 16,-1 0 0,0 0-1,0-23-15,0 23 31,0 0-15,0 0-16,0-23 16,0 23-1,0 0 1,0 0 0,1 0 15,-1 0 0,0 0-15,0 0-16,0 0 31,0 0-15,0 0-1</inkml:trace>
    <inkml:trace contextRef="#ctx0" brushRef="#br0" timeOffset="-6923.0623">-369 898 0,'-24'0'78,"48"0"-31,-1 0-47,0 0 16,23 0 0,-23 0-16,0 0 15,0 0-15,0 0 16,23 0-16,-22 0 15,22 0-15,-23 0 16,0-24-16,0 24 16,0 0-16,0 0 15,0 0-15,23 0 16,-22 0-16,-1 0 0,0 0 16,0-23-1,0 23-15,23 0 0,-23 0 16,0 0-1,0 0-15,24 0 0,-24 0 16,0 0 0,0 0-16,0 0 15,0 0 1,0-23-16,0 23 16,0 0-16,23 0 15,-22 0-15,22-23 16,-23 23-1,0 0-15,0 0 16,0 0 0,0 0-1,0 0-15,0 0 16,0 0-16,24 0 16,-24 0-1,0 0 1,0 0-1,0 0-15,0 0 16,0 0 0,0 0-1,0 0 1,0 0 0,1 0-16,-1 0 15,0 0-15,0 0 16,0 0-1,0 0 1,0 0 0,0 0-16,0 0 15,0 0 1,0 0 0,1 0-1,-1 0 16,0 0-15,0 0 0,0-23-16,0 23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19.915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2D760FFE-49EF-4D46-B634-73922E29D82D}" emma:medium="tactile" emma:mode="ink">
          <msink:context xmlns:msink="http://schemas.microsoft.com/ink/2010/main" type="inkDrawing" rotatedBoundingBox="21196,8872 23272,8741 23320,9495 21244,9627" semanticType="enclosure" shapeName="Other">
            <msink:destinationLink direction="with" ref="{BF16AEE4-E7D5-4483-8323-0ECE716B0E83}"/>
            <msink:destinationLink direction="with" ref="{4F768E56-A862-4CF8-8DEC-0F6466E0579F}"/>
            <msink:destinationLink direction="with" ref="{7D6C8DBD-6E6A-4378-A434-CCE263D7CB81}"/>
          </msink:context>
        </emma:interpretation>
      </emma:emma>
    </inkml:annotationXML>
    <inkml:trace contextRef="#ctx0" brushRef="#br0">27 119 0,'-24'0'47,"24"-23"47,24 23-32,-1 0-62,0 0 16,0 0-16,0 0 0,0 0 15,0 0-15,23 0 16,-23 0-16,24 0 16,-1 0-16,-23 0 15,23 0-15,-23 0 16,23 0-16,-23 0 16,24-24-16,-24 24 15,23 0-15,-23 0 16,23 0-16,0 0 15,0 0-15,1 0 16,-1 0-16,0 0 16,23 0-1,-23 0 1,1 0-16,-1 0 0,-23 0 16,23 0-16,0 0 15,0-23-15,1 23 16,-1 0-16,-23 0 15,23 0-15,-23 0 16,23 0-16,-23 0 16,24 0-16,-24 0 15,23-23-15,0 23 16,-23 0-16,23 0 16,1 0-16,-24-23 15,0 23-15,0 0 0,0 0 16,0 0-1,0 0 17,0 0-17,0 0 1,-23 23 62,0 0-47,0 0-31,-23 1 0,23-1 16,-23 0-16,23 0 16,0 0-16,0 0 15,-23 23-15,23-23 16,0 0-16,0 0 15,0 1-15,-23-1 16,23 0-16,0 0 16,0 0-16,0 0 15,0 0 1,0 0 0,0 0-16,0 0 15,0 0 1,23-23-16,-23 24 15,0-1 1,0 0 15,23 0 1,-23 0 30,0 0-31,23-23-15,-46 0 93,0 0-93,0 0 0,0 0-1,0 0 1,0 0-1,0 0 1,-1 0-16,1 0 16,0 0-1,0 0 1,0 0-16,0 0 16,0 0-16,0 0 15,0 0 1,0 23-16,0-23 15,-1 0 1,1 0-16,0 0 16,0 0-16,0 0 0,0 0 15,0 0-15,0 0 16,0 0-16,0 0 16,0 0-16,-1 23 15,1-23-15,0 0 16,0 0-1,0 0-15,0 0 16,0 0-16,0 0 16,0 0-16,-23 0 15,22 0-15,-22 0 16,23 23-16,-23-23 16,23 0-16,0 0 15,0 0-15,0 0 16,0 0-16,-1 0 15,1 0 1,0 0-16,0 0 16,0 0-1,23 23-15,-23-23 16,0 0-16,0 0 16,0 0-16,0 0 15,0 0 1,-1 0-16,1 0 15,-23 0-15,23 0 16,0 0 0,0 0-16,0 0 15,0 0-15,0 0 16,0 0 0,-1 0-16,1 0 15,0 0 1,0 0-1,0 0 1,0 0 0,0 0-1,0 0 1,0 0-16,0 23 16,0-23-1,-1 0 1</inkml:trace>
    <inkml:trace contextRef="#ctx0" brushRef="#br0" timeOffset="-2692.7596">-43 119 0,'0'23'125,"0"0"-109,0 0-16,0 23 15,0-23-15,0 23 16,0 1-16,0-24 0,0 23 16,0 23-16,0-23 15,0 0-15,0 1 16,0-1-16,0-23 15,0 23-15,0-23 16,0 0-16,0 0 16,0 0-1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6.466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8598137C-4BD3-4FBF-AB9E-C2310EA0FA29}" emma:medium="tactile" emma:mode="ink">
          <msink:context xmlns:msink="http://schemas.microsoft.com/ink/2010/main" type="inkDrawing" rotatedBoundingBox="21541,8709 23158,8645 23160,8687 21543,8751" shapeName="Other"/>
        </emma:interpretation>
      </emma:emma>
    </inkml:annotationXML>
    <inkml:trace contextRef="#ctx0" brushRef="#br0">0 75 0,'70'-23'62,"-47"23"-62,0 0 32,0 0-17,0 0 1,0 0-1,0 0-15,0 0 16,0 0 0,1 0-16,-1 0 15,0 0 1,0 0 0,0 0-1,0 0-15,0 0 16,0 0-1,0 0-15,0-23 16,0 23-16,1 0 16,-1 0-16,23 0 15,-23 0 1,0 0 0,0 0-1,0 0 1,-23-23-16,23 23 15,0 0-15,0 0 16,1 0-16,22 0 16,-23 0-16,0 0 15,0 0 1,0 0 0,0 0 15,0 0-31,0 0 15,0 0 1,1 0 0,-1 0-16,0 0 15,0 0 17,0 0-17,0 0-15,23 0 16,0 0-1,-23 0 1,1 0 0,-1 0-16,0 0 15,0 0 1,0 0 0,0 0-1,0 0 1,0 0-16,0 0 0,0 0 15,0 0-15,1 0 16,-1 0 0,0 0-1,0 0 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2.641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4F768E56-A862-4CF8-8DEC-0F6466E0579F}" emma:medium="tactile" emma:mode="ink">
          <msink:context xmlns:msink="http://schemas.microsoft.com/ink/2010/main" type="inkDrawing" rotatedBoundingBox="23174,8985 23611,8796 23631,8841 23193,9030" semanticType="callout" shapeName="Other">
            <msink:sourceLink direction="with" ref="{2D760FFE-49EF-4D46-B634-73922E29D82D}"/>
            <msink:sourceLink direction="with" ref="{A673B598-E9A9-453B-BB16-019067A84D24}"/>
          </msink:context>
        </emma:interpretation>
      </emma:emma>
    </inkml:annotationXML>
    <inkml:trace contextRef="#ctx0" brushRef="#br0">-543 485 0,'0'23'47,"23"-23"-16,0 0 1,0 0-1,0-23-16,0 23 1,0-23-16,1 0 16,-1 23-1,0-23 1,0 23-16,0-23 16,0 23-1,0 0 1,0-23-1,0 23-15,0 0 16,-23-24-16,23 24 16,1 0-1,-1-23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3.504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FB052360-AC57-4480-8909-5856515FDDCE}" emma:medium="tactile" emma:mode="ink">
          <msink:context xmlns:msink="http://schemas.microsoft.com/ink/2010/main" type="inkDrawing" rotatedBoundingBox="23251,9190 23748,8914 23765,8946 23269,9221" semanticType="callout" shapeName="Other">
            <msink:sourceLink direction="with" ref="{525626C9-45A6-4EE9-A144-47688EC587A2}"/>
          </msink:context>
        </emma:interpretation>
      </emma:emma>
    </inkml:annotationXML>
    <inkml:trace contextRef="#ctx0" brushRef="#br0">-474 693 0,'23'0'47,"0"0"-16,0 0-31,-23-23 16,24 23-16,-1 0 15,0-23-15,0 0 16,0 23 0,0-24-16,0 24 15,0-23-15,0 0 16,0 23-16,0-23 15,1 23-15,-1-23 16,0 0-16,0 23 16,0-23-16,0 23 15,0 0 1,-23-23 0,23 23-1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29.845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7D6C8DBD-6E6A-4378-A434-CCE263D7CB81}" emma:medium="tactile" emma:mode="ink">
          <msink:context xmlns:msink="http://schemas.microsoft.com/ink/2010/main" type="inkDrawing" rotatedBoundingBox="23281,9376 23725,9035 23746,9063 23302,9404" semanticType="callout" shapeName="Other">
            <msink:sourceLink direction="with" ref="{2D760FFE-49EF-4D46-B634-73922E29D82D}"/>
            <msink:sourceLink direction="with" ref="{525626C9-45A6-4EE9-A144-47688EC587A2}"/>
          </msink:context>
        </emma:interpretation>
      </emma:emma>
    </inkml:annotationXML>
    <inkml:trace contextRef="#ctx0" brushRef="#br0">11 554 0,'-69'46'62,"46"-46"-46,23 24-16,-23-24 16,23 23-1,-23-23-15,23 23 16,-24-23-16,24 23 16,-23-23-16,23 23 15,-23-23-15,0 23 16,0-23-1,0 23-15,0 0 16,0-23 0,23 23-16,-23-23 15,23 23 1,-23-23-16,0 23 16,-1-23-1,1 24 1,23-1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0.849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B9D033E0-7B6C-4E32-A332-098689D7DE4A}" emma:medium="tactile" emma:mode="ink">
          <msink:context xmlns:msink="http://schemas.microsoft.com/ink/2010/main" type="inkDrawing" rotatedBoundingBox="23397,9373 23460,8682 23497,8685 23434,9376" semanticType="callout" shapeName="Other">
            <msink:sourceLink direction="with" ref="{525626C9-45A6-4EE9-A144-47688EC587A2}"/>
          </msink:context>
        </emma:interpretation>
      </emma:emma>
    </inkml:annotationXML>
    <inkml:trace contextRef="#ctx0" brushRef="#br0">-266 185 0,'0'92'47,"0"-69"-32,0 0 1,0 24 0,0-24-16,0 0 15,0 0-15,0 0 16,0 0-16,0 0 15,0 0 1,0 0-16,0 0 16,0 0-1,-23 1-15,23-1 16,0 0-16,0 0 16,0 0-16,-23 0 15,23 0 1,0 0-16,0 0 0,0 0 15,0 0 1,0 1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1.628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A673B598-E9A9-453B-BB16-019067A84D24}" emma:medium="tactile" emma:mode="ink">
          <msink:context xmlns:msink="http://schemas.microsoft.com/ink/2010/main" type="inkDrawing" rotatedBoundingBox="23615,8635 23622,9167 23599,9167 23593,8636" shapeName="Line">
            <msink:destinationLink direction="with" ref="{4F768E56-A862-4CF8-8DEC-0F6466E0579F}"/>
          </msink:context>
        </emma:interpretation>
      </emma:emma>
    </inkml:annotationXML>
    <inkml:trace contextRef="#ctx0" brushRef="#br0">-127 139 0,'0'23'62,"0"0"-46,0 0-1,0 0-15,0 0 16,0 0-16,0 0 16,0 0-16,0 0 0,0 1 15,0 22 1,0-23-16,0 0 0,0 0 15,0 0-15,0 0 16,0 0 0,0 0-16,0 0 15,0 1 1,23 22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29.215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F23575FE-802F-474B-BA12-68A017467544}" emma:medium="tactile" emma:mode="ink">
          <msink:context xmlns:msink="http://schemas.microsoft.com/ink/2010/main" type="inkDrawing" rotatedBoundingBox="23722,9120 23755,8496 23777,8497 23743,9121" semanticType="callout" shapeName="Other">
            <msink:sourceLink direction="with" ref="{525626C9-45A6-4EE9-A144-47688EC587A2}"/>
            <msink:sourceLink direction="with" ref="{0A27ED23-302D-4F57-B6DB-332AA4E0ACFA}"/>
          </msink:context>
        </emma:interpretation>
      </emma:emma>
    </inkml:annotationXML>
    <inkml:trace contextRef="#ctx0" brushRef="#br0">34 0 0,'0'23'140,"0"0"-124,0 0 0,0 0-1,0 1-15,0-1 16,0 0-1,0 0 1,0 0-16,0 0 16,0 0-1,0 0-15,0 0 16,0 0 0,-23 0-1,23 1 1,0-1-1,0 0 1,0 0 0,0 0-16,0 0 15,0 0 17,0 0-32,0 0 15,0 0 1,0 0 15,0 1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6:02.551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73F6CA7C-3A9A-4221-B0D1-AC9705253232}" emma:medium="tactile" emma:mode="ink">
          <msink:context xmlns:msink="http://schemas.microsoft.com/ink/2010/main" type="inkDrawing" rotatedBoundingBox="19552,9657 19699,4094 20471,4114 20324,9677" semanticType="verticalRange" shapeName="Other">
            <msink:sourceLink direction="with" ref="{ACAAE399-5D62-4CDB-BB1E-38B34F5DBC82}"/>
            <msink:sourceLink direction="with" ref="{B6176EDE-CC30-457F-A76A-C35DB8C541ED}"/>
            <msink:sourceLink direction="with" ref="{A3376315-979F-4454-9CE8-AAC41B52382D}"/>
            <msink:sourceLink direction="with" ref="{54B96E5C-3A34-43D6-B1EE-2A4366048BBC}"/>
          </msink:context>
        </emma:interpretation>
      </emma:emma>
    </inkml:annotationXML>
    <inkml:trace contextRef="#ctx0" brushRef="#br0">71 0 0,'0'23'141,"0"0"-125,0 0-1,0 0 1,0 0-16,0 0 16,0 24-16,0-24 15,0 0-15,0 23 16,0-23-16,0 23 15,0-23-15,0 0 16,23 24-16,-23-24 0,0 23 16,0-23-1,0 0-15,0 23 0,23-23 16,-23 23-16,0-22 16,0 22-16,0-23 15,23 23-15,-23-23 16,0 0-16,0 23 15,0 1-15,0-24 16,0 23-16,0 0 16,0-23-16,0 23 15,0 0-15,0 1 16,0-1-16,0 0 16,0 0-16,0 0 15,0 1-15,0-1 0,23 0 16,-23 0-16,0 0 15,0 0-15,0 24 16,0-24-16,0 0 16,0 0-16,0 0 15,0 1-15,0-1 16,0-23-16,0 23 16,0 0-16,0-23 15,0 24-15,0-1 16,0 0-16,0 0 15,0 0-15,0 0 0,0 1 16,0-1-16,-23 0 16,23 0-16,0 0 15,0 1-15,0 22 16,0-23-16,0 0 16,0 23-16,0-22 15,0-1-15,-23 23 16,23-23-16,0 24 15,0-24-15,0 0 16,0 23-16,0-23 16,0 1-16,0-1 15,0 0-15,0 0 16,0 0-16,0 0 16,0 1-16,0-1 0,0-23 15,0 23-15,0 0 16,0 0-16,0 1 15,0-24-15,0 23 16,-23 0-16,23 0 16,0 0-16,0 24 15,0-24-15,0 0 16,0 0-16,0-23 16,-23 24-16,23-1 15,0-23-15,0 0 16,0 23-16,0-23 15,0 23-15,0-23 16,0 24-16,0-24 0,0 23 16,0 0-16,0-23 15,0 23-15,0 1 16,-24-1-16,24-23 16,0 23-16,0-23 15,0 0-15,-23 23 16,23-23-16,0 1 15,0-1-15,0 0 16,0 0-16,0 0 16,0 0-16,0 0 15,0 0-15,0 0 16,-23 0-16,23 0 16,0 1-1,0-1-15,0 0 0</inkml:trace>
    <inkml:trace contextRef="#ctx0" brushRef="#br0" timeOffset="7906.3456">-530 5426 0,'23'0'109,"-23"-23"-93,23 23-16,0-23 15,1 23 1,-1-23-1,0 0-15,0 0 16,0 23-16,-23-23 16,23 23-16,0-23 15,-23-1-15,23 24 16,0-23-16,0 0 16,0 0-1,1 0 1,-1 23-16,0-23 15,-23 0-15,23 23 16,-23-23 0,23 23-16,-23-23 15,23 23 1,-23-23-16,23 23 31,-23-23-31,23-1 16,0 24-1,-23-23 1,23 23 0,-23-23-1,23 23 1,-23-23 109,-23 0-109,0 23-1,23-23 1,-23 0-1,0 0-15,23 0 16,-23 0-16,0 0 16,0-1-1,23 1-15,-23 23 0,23-23 16,-23 0 0,0 0-16,-1 23 0,24-23 15,-23 0-15,23 0 16,-23 0-16,0 0 15,23 0-15,-23 23 16,23-24-16,-23 1 16,0 23-16,23-23 15,-23 23-15,23-23 16,-23 23-16,0-23 16,23 0-16,-23 0 15,-1 0-15,24 0 16,-23 0-16,0 0 15,23-1 1,-23 24-16,23-23 16,0 0 15,-23 23-31,23-23 47,-23 23-32,23-23 142,23 0-110,0 23-47,0-23 15,0 0 1,0 23-16,-23-23 15,24 23-15,-1-23 16,0 0 0,-23-1-16,23 24 0,0-23 15,-23 0-15,23 0 16,0 23-16,-23-23 16,23 0-16,0 0 15,0 0 1,0 23-1,-23-23 1,24 23-16,-24-23 16,23 23-16,0-23 15,0-1 1,0 1 0,0 23-16,-23-23 15,23 23-15,-23-23 16,23 23-1,-23-23-15,23 23 32,-23-23-32,23 23 15,-23-23 1,23 23 0,-23-23 77,24 23-61,-24-23 30,-24 0-31,24 0-15,-23-1-16,0 1 16,23 0-16,-23 0 15,0 0-15,23 0 16,-23 23-16,0-23 15,0 0-15,0 0 16,0 23-16,23-23 16,-23 0-16,-1-1 15,1 1-15,23 0 16,-23 0-16,23 0 16,-23 0-16,23 0 15,0 0-15,-23 23 16,23-23-16,-23 0 15,0 0 1,23-1-16,-23 1 16,23 0-16,-23 0 15,0 0 1,23 0 0,0 0-1,-23 23 1,23-23-16,-24 23 109,24-23-78,-23 23 16,23-23 110,-23 23-126,23-23 47,23 23-62,-23-24-16,23 24 15,1-23 1,-1 23-16,0-23 15,0 23-15,-23-23 16,23 23-16,0-23 16,0 0-16,0 0 15,0 0 1,0 23-16,0-23 16,1 0-1,-1 23 1,-23-23-16,23 23 15,0-24-15,0 24 16,0-23-16,0 0 16,0 23-1,-23-23 1,23 23-16,0-23 16,0 23-1,1-23 1,-1 23-16,0-23 15,0 0 1,0 23 15,-23-23-15,23 23 15,-23-23-15,0 0 109,0-1-110,-23 24 1,23-23-16,-23 0 0,0 0 16,23 0-1,-23 23 1,23-23-16,-23 23 16,23-23-16,-24 23 15,24-23-15,-23 23 16,0-23-1,0 23 1,23-23-16,-23 23 16,23-23-16,-23 23 15,23-24-15,-23 24 16,23-23-16,-23 23 0,0-23 16,0 0-1,0 0-15,-1 23 16,24-23-16,-23 23 15,23-23-15,-23 23 16,23-23-16,-23 23 16,23-23-1,-23 23 1,23-23-16,-23 23 16,0-23-1,23-1 1,-23 24-16,23-23 15,-23 23 1,0-23-16,23 0 63,0 0 77,23 0-124,0 23-16,0-23 15,0 23-15,0-23 16,0 0 0,0 0-1,0 0-15,0-1 16,1 1 0,-1 23-16,0-23 15,0 0-15,0 0 0,0 23 16,-23-23-1,23 23-15,0-23 0,0 0 16,0 0 0,-23 0-16,23 23 15,-23-23-15,24 23 16,-24-24-16,23 1 16,0 0-1,0 0 1,0 0-1,0 0 1,-23 0 0,23 23-1,-23-23 126,-23 23-125,0-23-1,0 23 1,23-23-16,-23 0 15,0 23-15,23-24 16,-23 1-16,-1 23 16,24-23-16,-23 23 0,23-23 15,-23 23 1,0 0 0,0 0-1,0-23-15,0 23 16,0-23-1,0 0 1,0 23-16,0-23 16,-1 23-1,24-23 1,-23 23 0,0 0-1,23-23-15,-23 23 16,0 0-16,23-23 15,-23 23-15,0 0 16,23-24 0,-23 24-1,0-23 1,0 23-16,0-23 16,-1 23-1,24-23 1,-23 23-1,23-23 79,-23 23-63,23-23 48,23 23-64,-23-23-15,23 0 16,1 23-16,-24-23 15,23 0-15,0 23 16,0-23-16,-23-1 16,23 24-16,0-23 15,0 23 1,-23-23-16,23 0 16,0 0-1,0 0 1,0 23-16,-23-23 15,24 0-15,-1 23 16,-23-23-16,23 23 0,-23-23 16,23 0 15,0-1 0,0 24-15,0 0-16,-23-23 15,23 23-15,0-23 16,0 23 0,-23-23-1,23 23 1,-23-23 0,24 23-16,-24-23 31,23 23-16,-23-23-15,23 23 16</inkml:trace>
    <inkml:trace contextRef="#ctx0" brushRef="#br0" timeOffset="-2799.9031">-530 115 0,'0'23'93,"0"0"-77,0 1 0,0-1-1,0 0 1,0 0-16,0 0 15,0 0-15,0 0 16,0 0 0,0 0-16,0 0 15,0 0-15,0 1 16,0-1 0,0 0-16,0 0 15,0 0-15,0 0 16,0 0-16,0 0 15,0 0 1,0 0-16,23 0 16,-23 1-16,0-1 15,0 23 1,0-23-16,0 0 0,0 0 16,0 0-16,0 0 15,0 0-15,0 0 16,0 1-16,0-1 15,0 0-15,0 0 16,0 0-16,0 23 16,0-23-16,23 0 15,-23 23-15,0-22 16,0 22-16,0-23 16,0 0-16,0 23 15,0-23-15,0 0 16,0 23-16,0-22 15,0 22-15,0-23 16,0 23-16,0-23 0,0 23 16,0-23-16,0 24 15,0-24-15,0 0 16,0 23-16,0-23 16,0 23-16,0-23 15,0 0-15,0 24 16,0-24-16,0 0 15,0 23-15,0-23 16,0 0-16,0 23 16,0-23-16,0 0 0,0 1 15,0 22 1,0-23-16,0 0 0,0 0 16,0 23-16,0-23 15,0 0-15,0 24 16,0-24-16,0 0 15,0 0-15,0 0 16,0 0-16,0 23 16,-23-23-16,23 23 15,0-22-15,0 22 16,0 0-16,0-23 16,-23 23-16,23-23 15,0 0-15,0 24 16,0-24-16,0 0 15,0 23-15,0-23 0,0 23 16,0-23 0,0 23-16,0 1 0,0-1 15,0-23-15,0 23 16,-23 0-16,23 0 16,0-22-16,0-1 15,0 23-15,-23-23 16,23 0-16,0 0 15,0 23-15,0-23 16,0 0-16,0 1 16,-23 22-16,23-23 15,0 0-15,0 0 16,0 23-16,0-23 0,0 0 16,-23 0-16,23 1 15,0-1-15,0 0 16,0 0-16,0 0 15,0 0-15,0 0 16,0 0-16,0 0 16,0 0-16,0 0 15,0 1-15,0 22 16,0-23-16,0 0 16,0 0-16,0 0 15,0 23-15,0-23 16,0 0-16,0 1 15,0-1-15,0 0 16,0 0 0,0 0-16,0 0 15,0 0-15,0 0 16,0 23-16,0-23 16,0 1-16,0 22 15,0-23-15,0 0 16,0 0-16,-23 0 15,23 0-15,0 0 16,0 0-16,0 0 16,0 1-16,0-1 0,0 0 15,0 23 1,0-23-16,0 0 0,0 0 16,0 0-16,0 0 15,0 0-15,0 1 16,0-1-16,0 0 15,0 0-15,0 0 16,0 0 0,0 0-16,0 0 15,0 0-15,0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7:37.642"/>
    </inkml:context>
    <inkml:brush xml:id="br0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973871DF-793C-4F50-AF8E-3D2F56E09660}" emma:medium="tactile" emma:mode="ink">
          <msink:context xmlns:msink="http://schemas.microsoft.com/ink/2010/main" type="inkDrawing" rotatedBoundingBox="21704,8618 23413,8564 23415,8607 21705,8661" shapeName="Other"/>
        </emma:interpretation>
      </emma:emma>
    </inkml:annotationXML>
    <inkml:trace contextRef="#ctx0" brushRef="#br0">0 70 0,'23'0'78,"0"0"-63,0 0 1,0 0-16,24 0 0,-24 0 16,0 0-16,23 0 15,0 0-15,-23 0 16,23 0-16,1 0 16,-1 0-16,-23 0 15,23 0-15,0 0 16,0 0-16,1 0 15,-1-23-15,0 23 16,0 0-16,23 0 16,-22 0-1,-24 0 1,23 0-16,-23 0 0,0 0 16,0 0-16,0 0 15,0 0 1,0 0-16,24 0 15,-24 0-15,23 0 16,0 0-16,0 0 16,0 0-16,1 0 15,22 0-15,-23 0 16,0-24-16,0 24 16,-22 0-16,-1-23 15,0 23-15,0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6:15.406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06F9272F-28D2-4C73-AF1A-D2A99D8560D7}" emma:medium="tactile" emma:mode="ink">
          <msink:context xmlns:msink="http://schemas.microsoft.com/ink/2010/main" type="inkDrawing" rotatedBoundingBox="17156,3986 20897,4177 20894,4220 17154,4029" semanticType="strikethrough" shapeName="Other">
            <msink:sourceLink direction="with" ref="{B6176EDE-CC30-457F-A76A-C35DB8C541ED}"/>
          </msink:context>
        </emma:interpretation>
      </emma:emma>
    </inkml:annotationXML>
    <inkml:trace contextRef="#ctx0" brushRef="#br0">0 0 0,'0'23'0,"23"-23"47,0 0-16,0 0-15,1 0 0,-1 0-1,0 0-15,0 0 16,0 0-16,0 0 0,0 0 16,0 0-16,0 0 15,0 0-15,0 0 16,1 0-16,-1 0 15,0 0-15,0 0 16,0 0-16,0 0 16,0 24-16,23-24 15,-23 0 1,0 0-16,1 0 16,-1 0-16,0 0 15,0 0-15,0 0 16,0 0-1,0 0-15,0 0 16,0 23-16,0-23 0,0 0 16,1 0-16,-1 0 15,23 0-15,-23 0 16,0 0-16,0 0 16,0 0-16,0 0 15,0 0-15,0 0 16,24 0-16,-24 0 15,23 0-15,-23 0 16,23 0-16,-23 0 16,23 0-16,1 0 15,-24 0-15,0 0 16,0 0-16,0 0 16,0 0-16,0 23 0,23-23 15,-23 0-15,24 0 16,-24 0-16,23 0 15,0 0-15,0 0 16,-23 0-16,24 0 16,-24 0-16,23 0 15,-23 0-15,0 23 16,0-23-16,0 0 16,0 0-16,0 0 15,0 0-15,24 0 16,-24 0-1,0 0-15,0 0 0,0 0 16,23 0-16,-23 23 16,0-23-16,0 0 15,24 0-15,-24 0 16,23 23-16,-23-23 16,23 0-16,0 0 15,1 0-15,-1 0 16,0 0-16,0 0 15,-23 0-15,23 0 16,-23 0-16,24 0 16,-24 23-16,23-23 15,-23 0-15,0 0 16,23 0-16,-23 0 0,24 0 16,-24 0-16,23 0 15,-23 0-15,23 0 16,0 0-16,0 0 15,1 0-15,-1 0 16,0 0-16,0 0 16,-23 0-16,0 0 15,0 0-15,1 0 16,-1 0 15,0 0-31,0 0 16,0 0-1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4:29.6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CD9C22-EEF3-44CC-850E-765ACB541961}" emma:medium="tactile" emma:mode="ink">
          <msink:context xmlns:msink="http://schemas.microsoft.com/ink/2010/main" type="inkDrawing" rotatedBoundingBox="18068,9766 18083,6372 18150,6373 18135,9767" semanticType="callout" shapeName="Other">
            <msink:sourceLink direction="with" ref="{6F7B352E-9F93-4077-A783-1BDF3E9CF6AD}"/>
            <msink:sourceLink direction="with" ref="{A37501BB-A068-4FD1-94D6-D719A3DAC2E1}"/>
          </msink:context>
        </emma:interpretation>
      </emma:emma>
    </inkml:annotationXML>
    <inkml:trace contextRef="#ctx0" brushRef="#br0">1570 3579 0,'0'-23'62,"0"0"-62,0 0 47,0 0-31,0 0 0,0 0-1,0-1 1,0 1-1,0 0 1,0 0 0,0 0-16,0 0 15,0 0 1,23 0-16,-23 0 16,0 0-16,0 0 15,0-1 1,0 1-16,0 0 0,0 0 15,0 0-15,0 0 16,0 0-16,0 0 16,0 0-16,0 0 15,0 0 1,0-1-16,0 1 16,0 0-1,0 0-15,0 0 16,0 0-16,-23 0 15,23 0 1,0 0-16,0 0 16,0 0-16,0-1 0,0-22 15,0 23 1,0 0-16,0 0 0,0 0 16,0 0-16,0 0 15,0 0 1,0 0-16,0-1 15,0 1-15,0 0 16,0 0-16,0 0 16,0 0-16,0 0 15,0 0-15,0-23 16,0 23-16,0-1 16,0 1-16,0 0 0,0 0 15,0 0-15,0 0 16,0 0-16,0 0 15,0 0-15,-23 0 16,23-24-16,0 24 16,0 0-16,0 0 15,0-23-15,0 23 16,0 0-16,0 0 16,0 0-16,0-24 15,0 24-15,0 0 16,0 0-16,0 0 15,0-23-15,0 23 16,0 0-16,0 0 0,0 0 16,0-1-1,0 1-15,0 0 0,0 0 16,0-23-16,0 23 16,0 0-16,0 0 15,0 0-15,0 0 16,0-24-16,0 24 15,0 0-15,0 0 16,0 0-16,0 0 16,0 0-16,23 0 15,-23-23-15,0 22 16,0 1-16,0 0 0,23 23 16,-23-23-16,0 0 15,0 0-15,0 0 16,0 0-1,0 0-15,0 0 16,0 0-16,0-1 16,23 1-1,-23 0 1,0 0 0,0 0-1,0 0-15,0 0 16,0 0-1,0 0-15,0 0 32,0 0-17,0-1 17,0 1-17,0 0 16,0 0-15,0 0 15,0 0-15,0 0 0,0 0 30,0 0-14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6:27.331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3AC7CDF-D795-4A27-8888-DBA246A53176}" emma:medium="tactile" emma:mode="ink">
          <msink:context xmlns:msink="http://schemas.microsoft.com/ink/2010/main" type="writingRegion" rotatedBoundingBox="17503,3658 20699,3735 20688,4164 17493,4087">
            <msink:destinationLink direction="with" ref="{6F7B352E-9F93-4077-A783-1BDF3E9CF6AD}"/>
            <msink:destinationLink direction="with" ref="{CD0D7B57-40D9-42F7-9CD4-5D1F70C86CEB}"/>
          </msink:context>
        </emma:interpretation>
      </emma:emma>
    </inkml:annotationXML>
    <inkml:traceGroup>
      <inkml:annotationXML>
        <emma:emma xmlns:emma="http://www.w3.org/2003/04/emma" version="1.0">
          <emma:interpretation id="{E2EEDBE7-41C5-4780-8073-6B33B2F54499}" emma:medium="tactile" emma:mode="ink">
            <msink:context xmlns:msink="http://schemas.microsoft.com/ink/2010/main" type="paragraph" rotatedBoundingBox="17503,3658 20699,3735 20688,4164 17493,4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E39ABF-533F-41B1-A089-A968D8377801}" emma:medium="tactile" emma:mode="ink">
              <msink:context xmlns:msink="http://schemas.microsoft.com/ink/2010/main" type="line" rotatedBoundingBox="17503,3658 20699,3735 20688,4164 17493,4087"/>
            </emma:interpretation>
          </emma:emma>
        </inkml:annotationXML>
        <inkml:traceGroup>
          <inkml:annotationXML>
            <emma:emma xmlns:emma="http://www.w3.org/2003/04/emma" version="1.0">
              <emma:interpretation id="{9CAA174E-72FD-42F9-9432-5CB6B81B6413}" emma:medium="tactile" emma:mode="ink">
                <msink:context xmlns:msink="http://schemas.microsoft.com/ink/2010/main" type="inkWord" rotatedBoundingBox="17503,3658 20699,3735 20688,4164 17493,40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5381-1915 0,'23'0'172,"0"23"-157,0 0 1,0 0-1,0 1 1,0-1 0,-23 0-1,23-23 1,-23 23-16,23 0 16,-23 0-1,23-23 1,-23 23-16,0 0 15,23-23 1,-23 23-16,0 0 31,24-23-31,-24 23 78,23-23 32,0 0-48,-23-23-46,23 23 0,0 0-16,-23-23 15,23 23-15,0-23 16,0 23-1,-23-23 1,23 23-16,0-23 16,0 23-16,1-23 15,-1 0 17,0 23-17,0-23 16,0 23-15,-23-23-16,23 23 16,0-23-1,0 23 1,0-24 0,0 24-1,0 0 1,-23-23-16,24 23 15,-1 0 79,0-23-63,0 23 48,0 0 46,-23 23-125,23 0 15,0 1 1,-23-1-1,23 0-15,-23 0 16,23-23 0,0 23-1,-23 0 1,23 0-16,1 0 16,-1 0-1,0 0 1,0 0-1,-23 1 1,23-24-16,-23 23 16,23-23-1,-23 23-15,23-23 32,-23 23 30,23-23 32,0-23-63,0 0-31,-23 0 16,23 23-16,1-24 15,-1 1-15,0 23 16,0-23-16,0 0 16,0 23-1,-23-23-15,23 23 0,-23-23 16,23 23-1,0 0-15,-23-23 0,23 23 16,0 0-16,1-23 16,-1 23-1,-23-23-15,23 23 16,0 0 0,-23-23-1,23 23 1,0-23-1,0 23 1,0-24-16,0 24 16,0 0-1,-23-23 17,23 23-17,-23 23 204,0 1-203,0-1-1,0 0 1,0 0-1,24-23-15,-24 23 16,0 0 0,0 0-16,23-23 15,-23 23-15,23 0 32,-23 0-17,23-23 1,-23 23-16,0 1 15,0-1 1,23-23 0,-23 23-1,0 0 17,0 0-17,23-23 16,0 0 94,0-23-109,0 0 0,-23 0-16,23 23 15,-23-23-15,23-1 0,1 24 16,-1-23 0,0 0-16,0 23 0,-23-23 15,23 23-15,0-23 16,0 0-1,0 23-15,-23-23 16,23 23-16,-23-23 16,23 23-16,0-23 15,-23 0 32,24 23-47,-24-23 16,23 23-1,-23-24-15,23 24 16,-23-23 31,23 23-16,0 0-15,-23-23-1,23 23-15,0 0 32,-23 23 93,0 0-110,23 1 1,-23-1 0,0 0-16,23 0 15,-23 0 1,23 0-16,-23 0 15,23 0 1,1 0 0,-1 0-1,-23 0-15,23-23 16,-23 24-16,23-1 16,-23 0 15,23-23-31,-23 23 15,23-23 1,-23 23-16,23-23 47,0-23 78,0 23-109,-23-23-16,23 23 15,0-23-15,1 0 16,-1-1-1,-23 1-15,23 23 16,0-23-16,-23 0 0,23 23 16,-23-23-16,23 23 15,0-23-15,0 0 16,0 23 0,-23-23-16,23 23 15,0-23-15,1 0 16,-1 23-1,0-23 1,0-1 31,0 24-16,-23 24 110,0-1-141,0 0 15,0 0 1,0 0-16,0 0 16,0 0-16,0 0 15,0 0 1,23 0 0,-23 0-1,0 1 1,0-1-1,0 0 17,0 0-1,23 0 0,-23 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5:33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AAE399-5D62-4CDB-BB1E-38B34F5DBC82}" emma:medium="tactile" emma:mode="ink">
          <msink:context xmlns:msink="http://schemas.microsoft.com/ink/2010/main" type="writingRegion" rotatedBoundingBox="15454,5728 14351,5003 14518,4748 15622,5474">
            <msink:destinationLink direction="with" ref="{6F7B352E-9F93-4077-A783-1BDF3E9CF6AD}"/>
            <msink:destinationLink direction="with" ref="{73F6CA7C-3A9A-4221-B0D1-AC9705253232}"/>
          </msink:context>
        </emma:interpretation>
      </emma:emma>
    </inkml:annotationXML>
    <inkml:traceGroup>
      <inkml:annotationXML>
        <emma:emma xmlns:emma="http://www.w3.org/2003/04/emma" version="1.0">
          <emma:interpretation id="{71464481-BE0A-4F19-9184-96EACE474511}" emma:medium="tactile" emma:mode="ink">
            <msink:context xmlns:msink="http://schemas.microsoft.com/ink/2010/main" type="paragraph" rotatedBoundingBox="15454,5728 14351,5003 14518,4748 15622,54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F57C52-8956-4187-A6AB-AA2C529F36B4}" emma:medium="tactile" emma:mode="ink">
              <msink:context xmlns:msink="http://schemas.microsoft.com/ink/2010/main" type="line" rotatedBoundingBox="15454,5728 14351,5003 14518,4748 15622,5474"/>
            </emma:interpretation>
          </emma:emma>
        </inkml:annotationXML>
        <inkml:traceGroup>
          <inkml:annotationXML>
            <emma:emma xmlns:emma="http://www.w3.org/2003/04/emma" version="1.0">
              <emma:interpretation id="{19FFF4B2-F56D-48A7-B0EC-C19F42697CF3}" emma:medium="tactile" emma:mode="ink">
                <msink:context xmlns:msink="http://schemas.microsoft.com/ink/2010/main" type="inkWord" rotatedBoundingBox="15454,5728 14351,5003 14518,4748 15622,5474"/>
              </emma:interpretation>
            </emma:emma>
          </inkml:annotationXML>
          <inkml:trace contextRef="#ctx0" brushRef="#br0">2240-622 0,'0'23'62,"23"-23"-46,0 0 15,0 0-15,1 0-1,-1 0 1,0 0 0,0 0-1,0 0 1,0 0-1,0 0-15,0 0 16,0 0-16,0 0 16,0 0-1,1 0-15,-1 0 16,0 0 0,0 0-16,0 0 15,0 0 1,0 0-1,0 0 17,0 0-17,0 0 17,-23 23 61,0 1-61,0-1-17,0 0 1,0 0-1,0 0 1,0 0 15,0 0-15,23 0 15,1-23 32,-1 0-32,0 0-31,0 0 16,0 0-1,0 0 1,0 0-16,0 0 0,0 0 31,0 0-31,0 0 16,-46 0 62,23 23-63,-23 0 1,0 0 15,23 1-15,0-1 0,0 0 15,0 0 0,23-23-15,-23 23 15,0 0 0,23-23-15,-23 23-1,23-23 1,1 0 15,-1 0-15,0 0 0,0 0-1,0 0 1,0 0-1,-23 23 79,0 0-63,23-23-15,-23 23 15,0 0 16,0 1 0,0-1-16,23-23-15,0 0 15,-23 23-31,0 0 47,23-23-31,0 0-1,1 0 1,-1 0-16,0 0 31</inkml:trace>
          <inkml:trace contextRef="#ctx0" brushRef="#br0" timeOffset="-72624.7063">2333-576 0,'0'-23'47,"-24"23"78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4:36.4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B96E5C-3A34-43D6-B1EE-2A4366048BBC}" emma:medium="tactile" emma:mode="ink">
          <msink:context xmlns:msink="http://schemas.microsoft.com/ink/2010/main" type="writingRegion" rotatedBoundingBox="11373,5840 15772,4491 17220,9211 12821,10561">
            <msink:destinationLink direction="with" ref="{6F7B352E-9F93-4077-A783-1BDF3E9CF6AD}"/>
            <msink:destinationLink direction="with" ref="{73F6CA7C-3A9A-4221-B0D1-AC9705253232}"/>
          </msink:context>
        </emma:interpretation>
      </emma:emma>
    </inkml:annotationXML>
    <inkml:traceGroup>
      <inkml:annotationXML>
        <emma:emma xmlns:emma="http://www.w3.org/2003/04/emma" version="1.0">
          <emma:interpretation id="{D56BB5B5-0A6A-49B8-B549-DF9AA77CAEBD}" emma:medium="tactile" emma:mode="ink">
            <msink:context xmlns:msink="http://schemas.microsoft.com/ink/2010/main" type="paragraph" rotatedBoundingBox="13065,5569 13219,9039 12178,9085 12025,5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445982-A783-4067-B491-220C956D9527}" emma:medium="tactile" emma:mode="ink">
              <msink:context xmlns:msink="http://schemas.microsoft.com/ink/2010/main" type="line" rotatedBoundingBox="13065,5569 13219,9039 12178,9085 12025,5615"/>
            </emma:interpretation>
          </emma:emma>
        </inkml:annotationXML>
        <inkml:traceGroup>
          <inkml:annotationXML>
            <emma:emma xmlns:emma="http://www.w3.org/2003/04/emma" version="1.0">
              <emma:interpretation id="{4599127E-DF52-4755-AAD0-D8167071DB2E}" emma:medium="tactile" emma:mode="ink">
                <msink:context xmlns:msink="http://schemas.microsoft.com/ink/2010/main" type="inkWord" rotatedBoundingBox="13065,5569 13119,6804 12079,6850 12025,56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 0,'23'0'125,"1"0"-110,-1 0 1,0 0-16,0 0 0,0 0 16,0 0-16,0 0 15,0 0-15,0 0 16,0 0 0,0 0-16,1 0 15,-1 0-15,23 0 16,-23 0-1,0 0-15,0 0 16,0 0 0,0 0-16,0 0 31,0 0-31,1 0 16,-1 0-1,0 0 1,0 0-1,0 0 17,-23 23-32,23-23 15,0 0-15,0 0 16,0 0 0,0 0-1,0 0 1,-23 23-1,24-23-15,-1 0 32,0 0-17,0 0 1,0 0 0,0 0 30,0 0 1,-23 23 110,0 0-142,0 0 1,0 0-16,-23 0 15,23 0-15,0 1 16,0-1-16,0 0 0,0 0 16,-23 0-1,23 0-15,0 0 16,0 0-16,0 0 16,0 0-1,0 0-15,-23 1 16,23-1-16,0 0 15,0 0 1,0 0-16,0 0 16,0 0-1,0 0 1,0 0-16,0 0 16,0 0-1,0 1 1,0-1-16,-23 0 15,23 0 1,0 0 0,0 0-1,0 0-15,0 0 16,0 0 0,0 0-1,0 0 1,0 1-1,0-1 17,0 0-32,0 0 31,0 0-15,0 0 15,0 0-16,0 0 17,0 0-17,0 0 17,0 0 124,-23-23 31,0 0-171,-1 0 0,1 0-1,0 0 1,0 0-1,0 0 17,0 0-17,0 0 1,0 0-16,0 0 16,0 0-1,23-23 1,-23 23-16,-1 0 15,1 0 17,0 0-32,0 0 15,0 0 1,0 0 0,0 0-1,0 0 1,0 0-1,0 0 1,0 0 0,-1 0-16,1 0 15,0 0 1,0 23 15,0-23-15,0 0-1,0 24 1,0-24 0,0 0 62</inkml:trace>
          <inkml:trace contextRef="#ctx0" brushRef="#br0" timeOffset="-3073.1967">-46 48 0,'23'0'62,"-23"23"1,0 0-48,0 0 1,0 0-16,0 0 16,0 0-1,0 1-15,0-1 16,0 0-16,0 0 16,0 0-1,0 0-15,0 0 16,0 0-1,0 0-15,0 0 16,0 0 0,-23 1-1,23-1-15,0 0 16,0 0 0,0 0-1,0 0-15,0 0 16,0 0-1,0 0-15,0 0 16,0 0 0,0 1-16,0-1 0,0 0 15,0 0 1,0 0 0,0 0-16,0 0 15,0 0-15,0 0 16,0 0-16,0 0 15,0 1 1,0-1-16,0 0 16,0 0-16,0 0 15,0 0-15,0 0 0,0 0 16,0 0 0,23 0-16,-23 0 0,0 1 31</inkml:trace>
        </inkml:traceGroup>
        <inkml:traceGroup>
          <inkml:annotationXML>
            <emma:emma xmlns:emma="http://www.w3.org/2003/04/emma" version="1.0">
              <emma:interpretation id="{E64A5514-E241-4540-9999-AEAAD1BCF18A}" emma:medium="tactile" emma:mode="ink">
                <msink:context xmlns:msink="http://schemas.microsoft.com/ink/2010/main" type="inkWord" rotatedBoundingBox="13022,7865 13074,9045 12335,9078 12282,789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61.68">231 2311 0,'0'-23'78,"0"46"-46,0 0-17,0 0 1,0 0-1,0 0-15,0 0 16,0 0-16,0 0 0,0 1 16,0-1-16,0 0 15,0 23 1,0-23-16,0 0 16,0 0-16,0 0 15,0 0-15,0 0 16,0 1-16,0-1 15,0 23-15,0-23 16,0 0-16,0 0 16,0 0-1,0 0-15,0 0 16,0 0-16,0 1 16,0-1-16,0 0 15,0 0-15,0 0 16,0 0-1,0 0-15,0 0 16,0 0-16,0 0 16,0 0-1,0 1 1,0-1 15,0 0-15,0 0-16,-23-23 15,23 23 1</inkml:trace>
          <inkml:trace contextRef="#ctx0" brushRef="#br0" timeOffset="3954.6233">277 2288 0,'24'0'156,"-1"0"-140,0 0 0,0 0-16,0 0 15,0 0 1,0 0-16,0 0 15,0 0-15,0 0 16,0 0-16,1 0 16,-1 0-1,0 0 1,0 0 0,0 0-16,0 0 15,0 0 1,0 0-1,-23-23 1,23 23-16,0 0 63,0 0-48,1 0-15,-1 0 16,0 0-1,0 0 17,0 0 140,-23 23-94,0 0-78,0 0 15,0 0 1,0 0-16,0 0 16,-23 0-16,23 0 15,0 0 1,0 1-16,0-1 15,0 0-15,0 0 0,0 0 16,-23 0-16,23 0 16,0 0-16,0 0 15,0 0-15,0 24 16,0-24-16,0 0 16,0 0-16,0 0 15,0 0 1,0 0-16,0 0 15,0 0-15,0 0 16,0 0 0,0 1-16,0-1 0,0 0 31,0 0-31,0 0 0,-23 0 16,23 0-1,0 0-15,0 0 16,0 0-1,0 0-15,0 1 16,0-1 0,0 0-1,0 0 1,0 0-16,0 0 16,0 0 15,0 0 0,0 0 16,-23-23 47,-1 0-94,1 0 15,0 0-15,0-23 16,0 23 0,0 0-16,0 0 15,0 0-15,0 0 16,0 0-1,0 0 1,-1 0 0,1 0-1,0 0 1,0 0 0,0 0-1,0 0 1,0 0-1,0 0 1,0 0 15,0-23 1,0 23-17,-1 0 16,1 0-15,0 0 15</inkml:trace>
        </inkml:traceGroup>
      </inkml:traceGroup>
    </inkml:traceGroup>
    <inkml:traceGroup>
      <inkml:annotationXML>
        <emma:emma xmlns:emma="http://www.w3.org/2003/04/emma" version="1.0">
          <emma:interpretation id="{54C5F54E-667D-4057-AD05-5E53215A16EB}" emma:medium="tactile" emma:mode="ink">
            <msink:context xmlns:msink="http://schemas.microsoft.com/ink/2010/main" type="paragraph" rotatedBoundingBox="13096,8501 16666,7406 17220,9211 13650,10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ADD9DF-DBA1-4BCC-A393-C26D09198760}" emma:medium="tactile" emma:mode="ink">
              <msink:context xmlns:msink="http://schemas.microsoft.com/ink/2010/main" type="inkBullet" rotatedBoundingBox="13158,8703 16728,7608 17220,9211 13650,10306"/>
            </emma:interpretation>
          </emma:emma>
        </inkml:annotationXML>
        <inkml:trace contextRef="#ctx0" brushRef="#br0" timeOffset="18010.083">3741 2288 0,'0'-23'0,"0"46"141,0 0-125,0 0-16,0 0 15,0 0 1,0 0-16,0 0 16,0 0-16,0 0 15,0 1 1,0-1-16,0 0 0,0 0 15,0 0 1,0 0-16,0 0 0,0 0 16,0 0-16,0 0 15,0 0-15,0 1 16,0-1-16,0 0 16,0 0-16,0 0 15,0 0-15,0 0 16,0 0-16,0 0 15,0 0-15,0 0 16,0 1-16,0-1 16,0 0-1,0 0-15,0 23 0,23-23 16,-23 0-16,0 0 16,0 23-16,0-22 15,0-1-15,0 0 16,0 0-16,0 0 15,0 0-15,0 0 16,0 0-16,0 0 16,0 0-1,0 0-15,0 1 16,0-1 0</inkml:trace>
        <inkml:trace contextRef="#ctx0" brushRef="#br0" timeOffset="20920.9356">3810 2288 0,'23'0'63,"1"0"-16,-1 0-32,0 0 1,0 0-1,0 0-15,0 0 16,0 0 0,0 0-1,0 0-15,0 0 16,0 0 0,1 0-1,-1 0-15,0 0 16,0 0-1,0 0 1,0 0-16,0 0 16,0 0-1,0 0 1,0 0-16,0 0 16,24 0-16,-24 0 15,0 0-15,0-23 16,0 23-16,0 0 15,0 0 17,0 0-1,0 0-31,0 0 16,1 0-1,-1 0 1,0 0 46,0 0-30,-23 23 124,0 0-141,0 0-15,0 0 16,0 0-16,0 0 0,0 0 16,-23 0-1,23 0-15,0 1 16,0-1 0,0 0-16,-23 0 0,23 0 15,0 0-15,0 0 16,0 0-16,-23 0 15,23 0 1,0 0-16,0 1 16,0-1-16,0 0 15,0 0-15,0 0 16,-24 0 0,24 0-16,0 0 15,0 0-15,0 0 16,0 0-1,0 1 1,0-1-16,0 0 16,-23-23-16,23 23 15,0 0-15,0 0 16,0 0 0,0 0-16,0 0 15,0 0 1,0 0-1,0 1 1,0-1-16,-23-23 16,23 23-16,0 0 15,0 0 1,0 0-16,0 0 31,0 0-15,0 0-1,0 0 17,0 0-1,0 1 16,0-1-32,-23-23 110,0 0-109,0 0 0,0 0-1,0 0 1,0 0 0,0 0-16,0 0 31,-1 0-16,1 0 1,0 0 0,0 0-16,0 0 31,0 0-15,23 23-1,-23-23-15,0 0 16,0 0-16,0 0 31,0 0-15,-1 23-1,1-23 1,0 0 0,0 0-1,0 0 1,0 0-1,0 0 17,0 0-17,0 0 1,23 23 15</inkml:trace>
        <inkml:trace contextRef="#ctx0" brushRef="#br0" timeOffset="6707.7924">1363 3881 0,'0'23'47,"0"0"62,0 0-78,0 0-15,0 0 0,0 1-16,0-1 15,0 0 1,0 0-16,0 0 15,0 0 17,0 0-17</inkml:trace>
        <inkml:trace contextRef="#ctx0" brushRef="#br0" timeOffset="8662.9135">1455 3858 0,'23'0'63,"0"0"15,0 0-63,0 0 1,1 0 0,-1 0-16,0 0 15,0 0-15,0 0 16,0 0-1,0 0-15,0 0 16,0 0 0,0 0-16,0 0 15,1 0 1,-1 0-16,0 0 16,0 0-1,0 0-15,0 0 0,0 0 31,0 0-31,0 0 32,0 0-17,0 0 1,1 0 0,-1 0-16,0 0 15,0 0 1,0 0 15,0 0-15,0 0-1,0 0-15,0 0 16,0 0 0,0 0 15,1 0-16,-1 0 1,0 0 0,0 0-16,0 0 15,0 0 1,0-23 0,0 23-1,0 0 1,0 0-1,0 0 17,1 0-1,-1 0-31,0 0 16,-23-23-16,23 23 15,0 0-15,0 0 16,0 0 46,0 0-46,0 0-16,0 0 31,0 0 0,1 0-15,-1 0 0,-23-23-1,23 23-15,0 0 16,-23 23 125,-23 0-126,23 0 1,0 0-1,0 0 1,0 0 0,0 0-1,0 0-15,0 0 16,0 1 0,0-1-1,0 0 1,0 0-1,0 0 1,0 0 0,0 0 15,0 0-15,0 0-16,0 0 15,0 0-15,0 1 16,23-24-1</inkml:trace>
      </inkml:traceGroup>
      <inkml:traceGroup>
        <inkml:annotationXML>
          <emma:emma xmlns:emma="http://www.w3.org/2003/04/emma" version="1.0">
            <emma:interpretation id="{88BDE3B5-A08E-4C13-BEE9-9D2ABBE90C43}" emma:medium="tactile" emma:mode="ink">
              <msink:context xmlns:msink="http://schemas.microsoft.com/ink/2010/main" type="line" rotatedBoundingBox="13666,8327 14627,8032 15008,9275 14047,9570"/>
            </emma:interpretation>
          </emma:emma>
        </inkml:annotationXML>
        <inkml:traceGroup>
          <inkml:annotationXML>
            <emma:emma xmlns:emma="http://www.w3.org/2003/04/emma" version="1.0">
              <emma:interpretation id="{CCC3AB81-1D6F-48D8-B35E-70D3AEC63E3E}" emma:medium="tactile" emma:mode="ink">
                <msink:context xmlns:msink="http://schemas.microsoft.com/ink/2010/main" type="inkWord" rotatedBoundingBox="13666,8327 14627,8032 15008,9275 14047,957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973.305">1848 2657 0,'0'-23'63,"0"46"-1,0 0-46,0 0-16,0 0 15,0 1-15,0-1 16,0 0-16,23 0 16,-23 0-16,0 0 15,0 0-15,0 23 0,0-23 16,0 0-1,0 1-15,0-1 0,0 0 16,0 0-16,0 0 16,0 0-16,0 0 15,0 0-15,0 0 16,0 0-16,0 0 16,0 1-16,0-1 15,0 0-15,0 0 16,0 0-1,0 0-15,0 0 16,0 0-16,0 0 16,0 0-1,0 0 1,23 1-16,-23-1 0,0 0 31,0 0-31,0 0 16,0 0-16,0 0 15,0 0 1,0 0 0,0 0-1,0 0 1,0 1 0,0-1-1,0 0 1,0 0-1,0 0 1</inkml:trace>
          <inkml:trace contextRef="#ctx0" brushRef="#br0" timeOffset="13402.4739">1894 2634 0,'0'-23'62,"23"23"-46,0 0 0,0 0-1,0 0 1,0 0-1,0 0-15,0 0 16,1 0-16,-1 0 31,0 0-15,0 0 0,0 0-1,0 0 1,0 0-1,0 0 17,0 0-17,0 0 1,0 0-16,1 0 16,-1 0-1,0 0 16,0 0-15,0 0 0,0 0-1,0 0 1,0 0 15,0 0 0,0 0 48,0 0-48,-23 23 188,0 0-204,0 0-15,0 0 16,0 0-1,0 1-15,0-1 16,0 0 0,0 0-16,0 0 15,0 0 1,0 0-16,0 0 16,0 0-1,0 0-15,0 0 16,0 1-16,0-1 15,0 0 1,0 0-16,0 0 16,0 0-16,0 0 15,0 0-15,0 0 16,0 0-16,0 0 16,0 1-1,0-1 1,0 0-16,0 0 15,0 0 1,0 0-16,0 0 16,0 0-1,0 0 1,0 0-16,0 0 16,0 1-1,0-1 1,0 0-16,0 0 15,0 0 1,0 0 15,0 0-15,0 0 0,0 0-1,0 0 16,0 0 1,0 1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5:21.1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376315-979F-4454-9CE8-AAC41B52382D}" emma:medium="tactile" emma:mode="ink">
          <msink:context xmlns:msink="http://schemas.microsoft.com/ink/2010/main" type="writingRegion" rotatedBoundingBox="15601,5607 18204,6029 18047,6996 15444,6574">
            <msink:destinationLink direction="with" ref="{6F7B352E-9F93-4077-A783-1BDF3E9CF6AD}"/>
            <msink:destinationLink direction="with" ref="{73F6CA7C-3A9A-4221-B0D1-AC9705253232}"/>
          </msink:context>
        </emma:interpretation>
      </emma:emma>
    </inkml:annotationXML>
    <inkml:traceGroup>
      <inkml:annotationXML>
        <emma:emma xmlns:emma="http://www.w3.org/2003/04/emma" version="1.0">
          <emma:interpretation id="{EEE43A90-A7B4-4A3B-90F7-B85E71F3B985}" emma:medium="tactile" emma:mode="ink">
            <msink:context xmlns:msink="http://schemas.microsoft.com/ink/2010/main" type="paragraph" rotatedBoundingBox="15601,5607 18204,6029 18047,6996 15444,6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0CB25-047C-4B6D-840E-2F179C9FDAAA}" emma:medium="tactile" emma:mode="ink">
              <msink:context xmlns:msink="http://schemas.microsoft.com/ink/2010/main" type="line" rotatedBoundingBox="15601,5607 18204,6029 18047,6996 15444,6574"/>
            </emma:interpretation>
          </emma:emma>
        </inkml:annotationXML>
        <inkml:traceGroup>
          <inkml:annotationXML>
            <emma:emma xmlns:emma="http://www.w3.org/2003/04/emma" version="1.0">
              <emma:interpretation id="{A37501BB-A068-4FD1-94D6-D719A3DAC2E1}" emma:medium="tactile" emma:mode="ink">
                <msink:context xmlns:msink="http://schemas.microsoft.com/ink/2010/main" type="inkWord" rotatedBoundingBox="15601,5607 18204,6029 18047,6996 15444,6574">
                  <msink:destinationLink direction="with" ref="{BACD9C22-EEF3-44CC-850E-765ACB541961}"/>
                </msink:context>
              </emma:interpretation>
            </emma:emma>
          </inkml:annotationXML>
          <inkml:trace contextRef="#ctx0" brushRef="#br0">3787 71 0,'0'-23'62,"0"46"16,0 0-62,0 0-16,0 0 15,0 0-15,0 0 16,0 1-16,0-1 16,0 0-16,23 0 15,-23 0-15,0 0 16,0 0-16,0 0 16,0 0-16,0 0 0,0 0 15,0 1-15,0-1 16,0 0-1,0 0-15,0 0 16,0 0 0,0 0-16,0 0 15,0 0 1,0 0 0,0 0-16,0 1 15,0-1 1,0 0-1,0 0 1,0 0-16,0 0 16,0 0-1,0 0 1,0 0 0,0 0-16,-23-23 15,23 23-15,0 1 16,0-1-1,0 0 1,0 0 0,23-23-1</inkml:trace>
          <inkml:trace contextRef="#ctx0" brushRef="#br0" timeOffset="2256.147">4665 648 0,'0'-23'62,"23"23"-46,-23 23 125,0 0-126,0 0-15,0 1 16,0-1-1,0 0 1,0 0 0,0 0-16,0 0 15,-23 0 1,23 0-16,0 0 16,0 0-16,-23-23 15,23 23-15,0 1 16,0-1-1,0 0 1,0 0 0</inkml:trace>
          <inkml:trace contextRef="#ctx0" brushRef="#br0" timeOffset="-1838.5482">3810 995 0,'23'0'62,"1"0"48,-1 0-95,0 0 1,0 0-16,0 0 15,0 0 1,0 0 0,0 0-1,0 0 1,0 0-16,0 0 0,1 0 16,-1 0-1,0 0 1,0 0-1,0-23 1,0 23 0,0 0-1,0 0 1,0 0 0,0 0-16,0 0 15,1 0 1,-1 0-1,0 0-15,0 0 16,0 0 0,0 0-1,0 0 1,0 0-16,0 0 16,0 0 15,0 0-16,1 0 1,-1 0 15</inkml:trace>
          <inkml:trace contextRef="#ctx0" brushRef="#br0" timeOffset="3629.2768">4711 602 0,'46'0'47,"-23"0"-47,0 0 15,0 0 1,0 0-16,1 0 16,-1 0-1,0 0 1,0 0-16,0 0 16,0 23-16,0-23 15,0 0 1,0 0-16,0 0 15,0 0 1,1 0 0,-1 0-1,0 0 1,0 0-16,0 0 16,0 0-1,0 0 32,0 0-16,0-23-15,0 23 15,-23 23 141,0 0-156,0 0 15,0 0-15,0 1-1,0-1 1,0 0-1,0 0 32,0 0-15,0 0-1</inkml:trace>
          <inkml:trace contextRef="#ctx0" brushRef="#br0" timeOffset="-50300.0952">5381 833 0,'23'0'93,"0"0"-77,0 0 0,0 0 15,0 0-15,0 0-16,0 0 15,0 0 1,0 0-1,0 0 1,1 0-16,-1-23 31,0 23-31,0 0 16,0 0-16,0-23 16,0 23-1,0 0 16,0 0 1,0 0-32,0 0 15,-23-23-15,24 23 16,-1 0 15,0 0-15,0 0 15,0 0-15,0 0-1,0 0 1</inkml:trace>
          <inkml:trace contextRef="#ctx0" brushRef="#br0" timeOffset="9395.8222">3787 48 0,'-23'0'219,"0"0"-188,0 0 0,0 0 0,23 23-31,-23-23 16,0 0 0,0 0 15,0 0-16,-1 0 17,24 23-32,-23-23 15,0 0-15,0 0 32,0 0-1,0 0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26:31.983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176EDE-CC30-457F-A76A-C35DB8C541ED}" emma:medium="tactile" emma:mode="ink">
          <msink:context xmlns:msink="http://schemas.microsoft.com/ink/2010/main" type="writingRegion" rotatedBoundingBox="20667,3434 18025,6107 17031,5124 19673,2452">
            <msink:destinationLink direction="with" ref="{06F9272F-28D2-4C73-AF1A-D2A99D8560D7}"/>
            <msink:destinationLink direction="with" ref="{73F6CA7C-3A9A-4221-B0D1-AC9705253232}"/>
          </msink:context>
        </emma:interpretation>
      </emma:emma>
    </inkml:annotationXML>
    <inkml:traceGroup>
      <inkml:annotationXML>
        <emma:emma xmlns:emma="http://www.w3.org/2003/04/emma" version="1.0">
          <emma:interpretation id="{6853CFD7-AC02-4AF9-95D4-662BD7A59DE6}" emma:medium="tactile" emma:mode="ink">
            <msink:context xmlns:msink="http://schemas.microsoft.com/ink/2010/main" type="paragraph" rotatedBoundingBox="20667,3434 18025,6107 17031,5124 19673,2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B0523E-9056-49B0-9467-035E18945792}" emma:medium="tactile" emma:mode="ink">
              <msink:context xmlns:msink="http://schemas.microsoft.com/ink/2010/main" type="line" rotatedBoundingBox="20667,3434 18025,6107 17031,5124 19673,2452"/>
            </emma:interpretation>
          </emma:emma>
        </inkml:annotationXML>
        <inkml:traceGroup>
          <inkml:annotationXML>
            <emma:emma xmlns:emma="http://www.w3.org/2003/04/emma" version="1.0">
              <emma:interpretation id="{0A27ED23-302D-4F57-B6DB-332AA4E0ACFA}" emma:medium="tactile" emma:mode="ink">
                <msink:context xmlns:msink="http://schemas.microsoft.com/ink/2010/main" type="inkWord" rotatedBoundingBox="20608,3376 20079,3912 19547,3386 20076,2850">
                  <msink:destinationLink direction="with" ref="{F23575FE-802F-474B-BA12-68A017467544}"/>
                  <msink:destinationLink direction="with" ref="{BF16AEE4-E7D5-4483-8323-0ECE716B0E83}"/>
                </msink:context>
              </emma:interpretation>
            </emma:emma>
          </inkml:annotationXML>
          <inkml:trace contextRef="#ctx0" brushRef="#br0">7967-2746 0,'0'23'78,"0"0"-62,0 0-1,0 0 1,0 0 0,0 0-1,0 1 1,0-1-16,0 0 15,0 0 1,23-23-16,-23 23 16,0 0-16,0 0 15,0 0-15,0 0 16,0 0-16,23 0 31,-23 1-31,0-1 16,0 0-16,23 0 15,-23 0 1,0 0-16,23 0 16,-23 0-1,0 0-15,0 0 16,0 0-16,0 1 16,0-1-16,0 0 15,0 0-15,0 0 16,0 0-16,23 0 15,-23 0 1,23 0 0,0-23-1,-23 23 1</inkml:trace>
          <inkml:trace contextRef="#ctx0" brushRef="#br0" timeOffset="-1195.1898">7897-2654 0,'0'-23'63,"0"0"-16,24 23-32,-24-23 1,0 46 140,0 0-140,0 0-1,-24 0 1,24 0 0,0 1-16,0-1 15,-23-23-15,23 23 16,-23 0 0,23 0-16,0 0 15,-23 0 1,23 0-16,-23 0 15,23 0 1,-23 0 0,0-23-1,23 24-15,-23-1 32,23 0-17,0 0 1,-23-23-1,23 23 1,-23 0 0,23 0-1,-23-23 1,23 23-16,0 0 31,-24-23-15,24 23-16,0 0 31,0 1-15,0-1 15,0 0-15,0 0 15</inkml:trace>
          <inkml:trace contextRef="#ctx0" brushRef="#br0" timeOffset="1790.412">7921-2492 0,'0'23'172,"0"0"-172,0 0 16,0 0-1,0 0 1,0 0-16,0 1 16,0-1-1,0 0 1,0 0-16,0 0 16,0 0-16,0 0 15,0 0 1,0 0-16,0 0 15,-24 0 1,24 1-16,0-1 16,0 0-1,0 0 1,0 0 0,0 0-1,0 0-15,0 0 16</inkml:trace>
        </inkml:traceGroup>
        <inkml:traceGroup>
          <inkml:annotationXML>
            <emma:emma xmlns:emma="http://www.w3.org/2003/04/emma" version="1.0">
              <emma:interpretation id="{9AECC1B6-FD3C-4B23-ABE4-A88DE4444321}" emma:medium="tactile" emma:mode="ink">
                <msink:context xmlns:msink="http://schemas.microsoft.com/ink/2010/main" type="inkWord" rotatedBoundingBox="18564,4543 18034,5080 17549,4600 18080,4063">
                  <msink:destinationLink direction="with" ref="{6F7B352E-9F93-4077-A783-1BDF3E9CF6AD}"/>
                </msink:context>
              </emma:interpretation>
              <emma:one-of disjunction-type="recognition" id="oneOf0">
                <emma:interpretation id="interp0" emma:lang="" emma:confidence="0">
                  <emma:literal>/</emma:literal>
                </emma:interpretation>
                <emma:interpretation id="interp1" emma:lang="" emma:confidence="0">
                  <emma:literal>\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l</emma:literal>
                </emma:interpretation>
              </emma:one-of>
            </emma:emma>
          </inkml:annotationXML>
          <inkml:trace contextRef="#ctx0" brushRef="#br1" timeOffset="15973.8542">5958-1522 0,'0'-23'47,"0"46"62,0 0-93,0 0 0,0 0-16,0 0 15,0 0 1,0 0-16,0 0 16,0 0-1,0 1-15,0-1 16,0 0-1,0 0-15,0 0 16,-23-23-16,23 23 16,0 0-16,0 0 15,0 0-15,-23-23 16,23 23-16,0 0 16,0 1-16,0-1 15,0 0-15,0 0 31,0 0-31,0 0 16,0 0 0,0 0-1,0 0 1,0 0-16,-23 0 16,23 1-1,0-1 1,0 0-1,0 0 1,0 0 15,0 0-31,0 0 16,23 0 0,-23 0-1,0 0 1,0 0-1,0 1 1,0-1 0</inkml:trace>
        </inkml:traceGroup>
        <inkml:traceGroup>
          <inkml:annotationXML>
            <emma:emma xmlns:emma="http://www.w3.org/2003/04/emma" version="1.0">
              <emma:interpretation id="{525626C9-45A6-4EE9-A144-47688EC587A2}" emma:medium="tactile" emma:mode="ink">
                <msink:context xmlns:msink="http://schemas.microsoft.com/ink/2010/main" type="inkWord" rotatedBoundingBox="18760,5363 18025,6107 17340,5430 18075,4686">
                  <msink:destinationLink direction="with" ref="{6F7B352E-9F93-4077-A783-1BDF3E9CF6AD}"/>
                  <msink:destinationLink direction="with" ref="{FB052360-AC57-4480-8909-5856515FDDCE}"/>
                  <msink:destinationLink direction="with" ref="{F23575FE-802F-474B-BA12-68A017467544}"/>
                  <msink:destinationLink direction="with" ref="{B9D033E0-7B6C-4E32-A332-098689D7DE4A}"/>
                  <msink:destinationLink direction="with" ref="{7D6C8DBD-6E6A-4378-A434-CCE263D7CB81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13362.7777">5588-552 0,'70'0'63,"-47"0"-48,0 0 1,0 0-16,0 0 16,0 0-1,0-24-15,0 24 16,0 0-16,0 0 16,1 0-16,-1 0 15,23 0-15,-23-23 0,0 23 16,0 0-1,0 0-15,0 0 16,0 0 0,0 0-16,1 0 15,-1 0 1,0-23-16,0 23 16,0 0-1,0 0 63,-23 23 63,0 0-125,0 1-1,0-1 1,0 0-16,0 0 15,0 0-15,0 0 16,0 0 0,0 0-1,0 0-15,0 0 16,0 0 0,0 1-1,0-1-15,0 0 16,0 0-1,0 0-15,0 0 16,-23 0 0,23 0-16,0 0 15,0 0-15,0 0 16,0 1 15,0-1-15,0 0-1,0 0 17,0 0-17,0 0 1,0 0 0,0 0 15,0 0 0,0 0 16,-23-23 78,0 0-109,0 0-1,0 0 1,-1 0-1,1 0 1,0 0 0,0 0-16,0 0 15,0 0 1,0 0 0,0 0-1,0 0 1,0 0-16,0 0 15,-1 0 1,1 0 0,0 0-1,0 0 17,23 23-32,-23-23 15,0 0-15,0 0 16,0 0 15,0 0-15,0 0 15,0 0 0,-1 0 0,1 0 1</inkml:trace>
          <inkml:trace contextRef="#ctx0" brushRef="#br1" timeOffset="11143.1243">5565-529 0,'0'23'344,"0"0"-313,0 0 1,0 0 15,0 0-32,0 0 1,0 0-1,0 0 17,0 0-17,0 1 1,0-1 0,0 0-1,0 0 1,0 0-1,0 0-15,0 0 16,0 0 0,0 0-1,0 0-15,0 0 16,0 1-16,0-1 16,0 0 15,0 0-16,0 0 1,0 0 0,0 0-1,0 0 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50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59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3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5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0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CD00-98D5-44C7-A4DB-20B3836A4CA9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B5C2-0A4C-458C-88EB-AE3C6BD92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4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Freihand 35"/>
              <p14:cNvContentPartPr/>
              <p14:nvPr/>
            </p14:nvContentPartPr>
            <p14:xfrm>
              <a:off x="3945011" y="1323491"/>
              <a:ext cx="3603240" cy="2228760"/>
            </p14:xfrm>
          </p:contentPart>
        </mc:Choice>
        <mc:Fallback>
          <p:pic>
            <p:nvPicPr>
              <p:cNvPr id="36" name="Freihand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3131" y="1311611"/>
                <a:ext cx="3627000" cy="22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7" name="Freihand 76"/>
              <p14:cNvContentPartPr/>
              <p14:nvPr/>
            </p14:nvContentPartPr>
            <p14:xfrm>
              <a:off x="7046771" y="1479731"/>
              <a:ext cx="311400" cy="2003760"/>
            </p14:xfrm>
          </p:contentPart>
        </mc:Choice>
        <mc:Fallback>
          <p:pic>
            <p:nvPicPr>
              <p:cNvPr id="77" name="Freihand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4891" y="1467851"/>
                <a:ext cx="335160" cy="20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Freihand 83"/>
              <p14:cNvContentPartPr/>
              <p14:nvPr/>
            </p14:nvContentPartPr>
            <p14:xfrm>
              <a:off x="6176291" y="1437971"/>
              <a:ext cx="1347120" cy="71640"/>
            </p14:xfrm>
          </p:contentPart>
        </mc:Choice>
        <mc:Fallback>
          <p:pic>
            <p:nvPicPr>
              <p:cNvPr id="84" name="Freihand 8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4411" y="1426091"/>
                <a:ext cx="1370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6" name="Freihand 85"/>
              <p14:cNvContentPartPr/>
              <p14:nvPr/>
            </p14:nvContentPartPr>
            <p14:xfrm>
              <a:off x="6502091" y="2294411"/>
              <a:ext cx="34560" cy="1222200"/>
            </p14:xfrm>
          </p:contentPart>
        </mc:Choice>
        <mc:Fallback>
          <p:pic>
            <p:nvPicPr>
              <p:cNvPr id="86" name="Freihand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0211" y="2282531"/>
                <a:ext cx="583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7" name="Freihand 96"/>
              <p14:cNvContentPartPr/>
              <p14:nvPr/>
            </p14:nvContentPartPr>
            <p14:xfrm>
              <a:off x="6301211" y="1329971"/>
              <a:ext cx="1147320" cy="166680"/>
            </p14:xfrm>
          </p:contentPart>
        </mc:Choice>
        <mc:Fallback>
          <p:pic>
            <p:nvPicPr>
              <p:cNvPr id="97" name="Freihand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9331" y="1318091"/>
                <a:ext cx="1171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8" name="Freihand 97"/>
              <p14:cNvContentPartPr/>
              <p14:nvPr/>
            </p14:nvContentPartPr>
            <p14:xfrm>
              <a:off x="5170451" y="1795451"/>
              <a:ext cx="416160" cy="233280"/>
            </p14:xfrm>
          </p:contentPart>
        </mc:Choice>
        <mc:Fallback>
          <p:pic>
            <p:nvPicPr>
              <p:cNvPr id="98" name="Freihand 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571" y="1783571"/>
                <a:ext cx="439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Freihand 98"/>
              <p14:cNvContentPartPr/>
              <p14:nvPr/>
            </p14:nvContentPartPr>
            <p14:xfrm>
              <a:off x="4337051" y="2019371"/>
              <a:ext cx="1715040" cy="1539000"/>
            </p14:xfrm>
          </p:contentPart>
        </mc:Choice>
        <mc:Fallback>
          <p:pic>
            <p:nvPicPr>
              <p:cNvPr id="99" name="Freihand 9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5171" y="2007491"/>
                <a:ext cx="1738800" cy="15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0" name="Freihand 99"/>
              <p14:cNvContentPartPr/>
              <p14:nvPr/>
            </p14:nvContentPartPr>
            <p14:xfrm>
              <a:off x="5611091" y="2036651"/>
              <a:ext cx="923040" cy="357840"/>
            </p14:xfrm>
          </p:contentPart>
        </mc:Choice>
        <mc:Fallback>
          <p:pic>
            <p:nvPicPr>
              <p:cNvPr id="100" name="Freihand 9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9211" y="2024771"/>
                <a:ext cx="946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Freihand 102"/>
              <p14:cNvContentPartPr/>
              <p14:nvPr/>
            </p14:nvContentPartPr>
            <p14:xfrm>
              <a:off x="6367451" y="1030811"/>
              <a:ext cx="923040" cy="1059480"/>
            </p14:xfrm>
          </p:contentPart>
        </mc:Choice>
        <mc:Fallback>
          <p:pic>
            <p:nvPicPr>
              <p:cNvPr id="103" name="Freihand 10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5571" y="1018931"/>
                <a:ext cx="946800" cy="10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5" name="Freihand 104"/>
              <p14:cNvContentPartPr/>
              <p14:nvPr/>
            </p14:nvContentPartPr>
            <p14:xfrm>
              <a:off x="7041011" y="3449651"/>
              <a:ext cx="274680" cy="29520"/>
            </p14:xfrm>
          </p:contentPart>
        </mc:Choice>
        <mc:Fallback>
          <p:pic>
            <p:nvPicPr>
              <p:cNvPr id="105" name="Freihand 10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9131" y="3437771"/>
                <a:ext cx="298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6" name="Freihand 115"/>
              <p14:cNvContentPartPr/>
              <p14:nvPr/>
            </p14:nvContentPartPr>
            <p14:xfrm>
              <a:off x="7639331" y="3051851"/>
              <a:ext cx="898200" cy="323640"/>
            </p14:xfrm>
          </p:contentPart>
        </mc:Choice>
        <mc:Fallback>
          <p:pic>
            <p:nvPicPr>
              <p:cNvPr id="116" name="Freihand 1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27451" y="3039971"/>
                <a:ext cx="921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7" name="Freihand 116"/>
              <p14:cNvContentPartPr/>
              <p14:nvPr/>
            </p14:nvContentPartPr>
            <p14:xfrm>
              <a:off x="7647611" y="3157691"/>
              <a:ext cx="731880" cy="300600"/>
            </p14:xfrm>
          </p:contentPart>
        </mc:Choice>
        <mc:Fallback>
          <p:pic>
            <p:nvPicPr>
              <p:cNvPr id="117" name="Freihand 1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35731" y="3145811"/>
                <a:ext cx="7556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9" name="Freihand 128"/>
              <p14:cNvContentPartPr/>
              <p14:nvPr/>
            </p14:nvContentPartPr>
            <p14:xfrm>
              <a:off x="7755611" y="3123491"/>
              <a:ext cx="582480" cy="27360"/>
            </p14:xfrm>
          </p:contentPart>
        </mc:Choice>
        <mc:Fallback>
          <p:pic>
            <p:nvPicPr>
              <p:cNvPr id="129" name="Freihand 12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3731" y="3111611"/>
                <a:ext cx="606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0" name="Freihand 129"/>
              <p14:cNvContentPartPr/>
              <p14:nvPr/>
            </p14:nvContentPartPr>
            <p14:xfrm>
              <a:off x="8346011" y="3175331"/>
              <a:ext cx="158400" cy="66960"/>
            </p14:xfrm>
          </p:contentPart>
        </mc:Choice>
        <mc:Fallback>
          <p:pic>
            <p:nvPicPr>
              <p:cNvPr id="130" name="Freihand 1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34131" y="3163451"/>
                <a:ext cx="182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1" name="Freihand 130"/>
              <p14:cNvContentPartPr/>
              <p14:nvPr/>
            </p14:nvContentPartPr>
            <p14:xfrm>
              <a:off x="8370851" y="3217091"/>
              <a:ext cx="183240" cy="91800"/>
            </p14:xfrm>
          </p:contentPart>
        </mc:Choice>
        <mc:Fallback>
          <p:pic>
            <p:nvPicPr>
              <p:cNvPr id="131" name="Freihand 13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58971" y="3205211"/>
                <a:ext cx="207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2" name="Freihand 131"/>
              <p14:cNvContentPartPr/>
              <p14:nvPr/>
            </p14:nvContentPartPr>
            <p14:xfrm>
              <a:off x="8387411" y="3258491"/>
              <a:ext cx="158400" cy="125280"/>
            </p14:xfrm>
          </p:contentPart>
        </mc:Choice>
        <mc:Fallback>
          <p:pic>
            <p:nvPicPr>
              <p:cNvPr id="132" name="Freihand 13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75531" y="3246611"/>
                <a:ext cx="182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" name="Freihand 132"/>
              <p14:cNvContentPartPr/>
              <p14:nvPr/>
            </p14:nvContentPartPr>
            <p14:xfrm>
              <a:off x="8427371" y="3125651"/>
              <a:ext cx="20160" cy="249840"/>
            </p14:xfrm>
          </p:contentPart>
        </mc:Choice>
        <mc:Fallback>
          <p:pic>
            <p:nvPicPr>
              <p:cNvPr id="133" name="Freihand 13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15491" y="3113771"/>
                <a:ext cx="43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Freihand 133"/>
              <p14:cNvContentPartPr/>
              <p14:nvPr/>
            </p14:nvContentPartPr>
            <p14:xfrm>
              <a:off x="8491451" y="3109091"/>
              <a:ext cx="12960" cy="191520"/>
            </p14:xfrm>
          </p:contentPart>
        </mc:Choice>
        <mc:Fallback>
          <p:pic>
            <p:nvPicPr>
              <p:cNvPr id="134" name="Freihand 13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9571" y="3097211"/>
                <a:ext cx="36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5" name="Freihand 134"/>
              <p14:cNvContentPartPr/>
              <p14:nvPr/>
            </p14:nvContentPartPr>
            <p14:xfrm>
              <a:off x="8541491" y="3059051"/>
              <a:ext cx="13320" cy="225000"/>
            </p14:xfrm>
          </p:contentPart>
        </mc:Choice>
        <mc:Fallback>
          <p:pic>
            <p:nvPicPr>
              <p:cNvPr id="135" name="Freihand 1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29611" y="3047171"/>
                <a:ext cx="3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Freihand 136"/>
              <p14:cNvContentPartPr/>
              <p14:nvPr/>
            </p14:nvContentPartPr>
            <p14:xfrm>
              <a:off x="7813931" y="3083891"/>
              <a:ext cx="615600" cy="26640"/>
            </p14:xfrm>
          </p:contentPart>
        </mc:Choice>
        <mc:Fallback>
          <p:pic>
            <p:nvPicPr>
              <p:cNvPr id="137" name="Freihand 1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02051" y="3072011"/>
                <a:ext cx="63936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2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</cp:revision>
  <dcterms:created xsi:type="dcterms:W3CDTF">2017-11-20T09:27:51Z</dcterms:created>
  <dcterms:modified xsi:type="dcterms:W3CDTF">2017-11-20T09:28:55Z</dcterms:modified>
</cp:coreProperties>
</file>