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2:49.69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5DC095C7-1666-4DA2-8E13-E4801B036339}" emma:medium="tactile" emma:mode="ink">
          <msink:context xmlns:msink="http://schemas.microsoft.com/ink/2010/main" type="writingRegion" rotatedBoundingBox="9449,2106 19811,2054 19825,4977 9464,5029"/>
        </emma:interpretation>
      </emma:emma>
    </inkml:annotationXML>
    <inkml:traceGroup>
      <inkml:annotationXML>
        <emma:emma xmlns:emma="http://www.w3.org/2003/04/emma" version="1.0">
          <emma:interpretation id="{2EBBFFC5-2824-4F23-916E-52607FDD5161}" emma:medium="tactile" emma:mode="ink">
            <msink:context xmlns:msink="http://schemas.microsoft.com/ink/2010/main" type="paragraph" rotatedBoundingBox="9449,2106 19811,2054 19825,4977 9464,5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4160B8-2B48-4DF0-AFEF-958C0CCAA7FB}" emma:medium="tactile" emma:mode="ink">
              <msink:context xmlns:msink="http://schemas.microsoft.com/ink/2010/main" type="line" rotatedBoundingBox="9449,2106 19811,2054 19815,2830 9453,2881"/>
            </emma:interpretation>
          </emma:emma>
        </inkml:annotationXML>
        <inkml:traceGroup>
          <inkml:annotationXML>
            <emma:emma xmlns:emma="http://www.w3.org/2003/04/emma" version="1.0">
              <emma:interpretation id="{EB04EC0E-8A64-46D7-A7C0-02602499E48D}" emma:medium="tactile" emma:mode="ink">
                <msink:context xmlns:msink="http://schemas.microsoft.com/ink/2010/main" type="inkWord" rotatedBoundingBox="9449,2106 11012,2098 11015,2809 9453,28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 11 0,'0'-23'62,"23"23"-15,0 0-31,0 0 0,0 0-16,0 0 0,1 23 31,-1-23-31,-23 23 0,23-23 15,0 23 1,-23 0 0,0 0-1,0 0 1,0 0 0,0 0-16,0 0 15,0 1 1,0-1-1,0 0-15,-23-23 16,0 23-16,0-23 16,-1 0-1,1 0 1,0 0-16,0 0 31,0 0-15</inkml:trace>
          <inkml:trace contextRef="#ctx0" brushRef="#br0" timeOffset="796.3726">369 149 0,'-23'0'125,"23"23"-94,-23 24-31,23-24 16,0 23-16,0-23 15,0 23-15,0-23 0,0 0 16,0 0-16,0 0 16,23-23-16,-23 24 15,23-24-15,0 0 16,1 0-16,-1 0 16,0-24-16,23 1 15,-23 0-15,-23 0 16,23-23-16,-23 23 15,0 0-15,0 0 16,0 0 0,-23 23-16,0 0 15</inkml:trace>
          <inkml:trace contextRef="#ctx0" brushRef="#br0" timeOffset="-847.0842">0 11 0,'0'-23'62,"0"46"79,0 0-126,0 23 1,0 0-16,0 0 16,0 1-16,0-1 15,0 0-15,0-23 16,0 23-16,0-23 15,0 0-15,0 0 0,0 1 16,0-1-16,0 0 16</inkml:trace>
          <inkml:trace contextRef="#ctx0" brushRef="#br0" timeOffset="1859.155">693-174 0,'0'23'94,"0"0"-94,0 0 16,0 23-16,-23-22 15,23 22-15,0 0 0,0 0 16,-24 0-16,24 0 16,0-22-16,0 22 15,0-23-15,0 0 16,0 0-16,24 0 16,-24 0 15,23-23-16,0-23 1,0 0-16,0 0 16,-23 0-16,23 23 15,-23-23-15,23 23 16,0 0 62,-23 23-62,23-23-16,-23 23 15,23-23 1,-23 23 0,0 0-1,0 0 16,-23 0-15,0 0 0,0-23-1,0 0-15,0 0 16,0 0-16,0 0 16,0 0-1,23-23 16,0 0-31,0 0 16</inkml:trace>
          <inkml:trace contextRef="#ctx0" brushRef="#br0" timeOffset="2308.9157">1016-197 0,'-23'92'47,"23"-46"-32,0-22-15,0 22 16,0 0-16,0 0 15,0 0-15,0 0 16,0 1-16,0-1 16,0-23-16,0 0 15,0 0-15,0 0 16,0 0-16,23-23 16</inkml:trace>
          <inkml:trace contextRef="#ctx0" brushRef="#br0" timeOffset="2646.8942">1178 103 0,'0'116'47,"0"-93"-31,0 0-16,0 0 15,0 0-15,0 0 16,0 0 0</inkml:trace>
          <inkml:trace contextRef="#ctx0" brushRef="#br0" timeOffset="2849.9432">1224 57 0,'0'-23'63,"0"0"-48</inkml:trace>
          <inkml:trace contextRef="#ctx0" brushRef="#br0" timeOffset="3516.2802">1547 149 0,'-23'0'78,"0"0"-78,0 0 15,0 0 1,0 23 0,-1 0-16,1 1 15,23-1-15,-23-23 0,23 23 16,0 0 0,0 0-16,0 0 0,0 0 15,0 0-15,0 0 16,23-23-16,-23 23 15,23-23-15,1 23 16,22-23-16,-23 0 16,0 0-16,0 0 15</inkml:trace>
        </inkml:traceGroup>
        <inkml:traceGroup>
          <inkml:annotationXML>
            <emma:emma xmlns:emma="http://www.w3.org/2003/04/emma" version="1.0">
              <emma:interpretation id="{D319A7D4-C699-43C4-A0BF-CF4B4D942E28}" emma:medium="tactile" emma:mode="ink">
                <msink:context xmlns:msink="http://schemas.microsoft.com/ink/2010/main" type="inkWord" rotatedBoundingBox="11611,2172 13089,2164 13092,2787 11614,279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089.3279">2886 103 0,'0'46'47,"-23"-23"-47,0-23 15,0 23-15,23 1 16,-23-24-16,23 23 16,-23-23-16,23 23 15,0 0 1,0 0 0,23-23 15,0 0-31,0 0 15,0 0-15,0-23 0,0 23 16,-23-23-16,23 23 16,-23-23-16,24 0 31,-48 23 47,24 23-62,0 0-1,0 0-15,0 0 16,0 0-16,0 0 16,0 0-1,24-23 1</inkml:trace>
          <inkml:trace contextRef="#ctx0" brushRef="#br0" timeOffset="6756.8468">3025 172 0,'23'0'62,"-23"23"-62,23-23 16,23 0-16,-23 0 16</inkml:trace>
          <inkml:trace contextRef="#ctx0" brushRef="#br0" timeOffset="6518.5824">3094-82 0,'23'-23'63,"-23"46"-48,0 0 1,0 24-1,0-24-15,-23 0 16,23 0-16,0 23 16,0-23-16,0 23 15,0-23-15,0 24 16,0-24-16,0 0 16,0 0-16,0 0 0,0 0 15,0 0 1,23 0-16,0-23 15,0 0 1,0 0 0,1 0-16</inkml:trace>
          <inkml:trace contextRef="#ctx0" brushRef="#br0" timeOffset="7065.0295">3256 195 0,'23'24'47,"-23"-1"-31,23 0-1,-23 0-15,0 0 16,0 0-16,0 0 0,0 0 16,0 0-1,0-46 32</inkml:trace>
          <inkml:trace contextRef="#ctx0" brushRef="#br0" timeOffset="7229.1441">3302 34 0,'0'-46'47,"0"23"-32</inkml:trace>
          <inkml:trace contextRef="#ctx0" brushRef="#br0" timeOffset="4640.8362">2355 103 0,'-23'-23'47,"0"23"-47,0 0 16,23 23-1,-23-23-15,23 23 16,-23-23-16,23 23 16,-23-23-1,23 23-15,0 0 32,23-23-32,-23 24 15,23-24-15,-23 23 16,23-23-16,0 23 15,0 0-15,0-23 32,-23 23-32,23-23 0,-23 23 31,23 0 16,-23 0-32,0 0 1,0 0 0,-23 0-1,0 1 1,0-24-16,0 23 16,0-23-1,0 0-15,0 0 0,0 0 16,0 0-16,-1 0 15,24-23-15,-23 23 16,23-24-16,0 1 16,0 0-1</inkml:trace>
          <inkml:trace contextRef="#ctx0" brushRef="#br0" timeOffset="5467.6295">2517 172 0,'-23'0'63,"46"0"-47,0 0-1,0 0 1,23 0-16,-23 0 15</inkml:trace>
          <inkml:trace contextRef="#ctx0" brushRef="#br0" timeOffset="5197.4782">2563-128 0,'0'69'62,"0"-45"-62,0 22 16,0-23-16,0 23 16,0 0-16,0 0 15,0 1-15,0-24 16,0 23-16,0-23 15,0 0-15,23 0 0,-23 0 16,23 0 0,-23 0-16,23 0 15,0-23 1,-23 24-16,23-24 16,1 0-1</inkml:trace>
          <inkml:trace contextRef="#ctx0" brushRef="#br0" timeOffset="7792.5738">3602 149 0,'-23'0'78,"0"0"-78,0 23 16,0 0-16,0 1 16,0-24-16,-1 23 15,24 0-15,0 0 16,0 0-1,0 0 1,0 0-16,24-23 0,-1 23 16,0-23-16,23 0 15,-23 0-15,23 0 16</inkml:trace>
        </inkml:traceGroup>
        <inkml:traceGroup>
          <inkml:annotationXML>
            <emma:emma xmlns:emma="http://www.w3.org/2003/04/emma" version="1.0">
              <emma:interpretation id="{BA7A01FC-3874-4E48-A052-961C57DC2934}" emma:medium="tactile" emma:mode="ink">
                <msink:context xmlns:msink="http://schemas.microsoft.com/ink/2010/main" type="inkWord" rotatedBoundingBox="13598,2175 14639,2170 14641,2653 13600,265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118.758">4526 172 0,'-46'116'47,"46"-93"-32,23 0 1,0-23-1,0 0-15,0 0 16,0 0-16,0 0 16,0-23-16,0 0 15,0 0-15,-23 0 0,0 0 16,0-1-16,0 1 16,-23 0-1,0 23-15,0 0 16,0 0-16,0 0 15,0 23 1</inkml:trace>
          <inkml:trace contextRef="#ctx0" brushRef="#br0" timeOffset="9488.2001">4710 195 0,'0'24'62,"24"-24"-62,-24 23 32,0 0-17,0 0 1,23 0-16,-23 0 16,0 0-1,23-23 16</inkml:trace>
          <inkml:trace contextRef="#ctx0" brushRef="#br0" timeOffset="9749.4475">4780 34 0,'0'-23'47,"0"0"16</inkml:trace>
          <inkml:trace contextRef="#ctx0" brushRef="#br0" timeOffset="10581.4508">5057 149 0,'-23'0'47,"0"23"-32,0 0-15,-1-23 16,1 24-16,0-1 16,0 0-1,23 0 1,0 0 0,0 0-1,23-23 1,0 0-1,0 0 1,1 0-16,-1 0 16,0 0-16,0-23 15,-23 0-15,23 0 16,0 0-16,-23-24 16,23 24-16,-23-23 15,23 23-15,-23 0 16,0-23-16,0 23 15,23 0-15,-23-24 0,0 24 16,0 0 0,0 0-16,0 46 78,-23 0-78,23 0 15,-23 24-15,23-1 16,-23-23-16,23 23 16,0-23-16,0 23 15,0-23-15,0 1 16,0-1-16,0 0 0,0 0 16,23 0-1,0-23-15</inkml:trace>
          <inkml:trace contextRef="#ctx0" brushRef="#br0" timeOffset="8699.6341">4133 80 0,'0'92'47,"0"-45"-32,0-24-15,23 0 16,-23 0-16,23 0 16,-23 0-1,23-23-15,1 23 16,-1-23-1,0 0-15,0 0 16,0-23-16,0 0 16,0 0-16,-23-23 15,0 23-15,23-1 16,-23 1-16,0 0 31</inkml:trace>
        </inkml:traceGroup>
        <inkml:traceGroup>
          <inkml:annotationXML>
            <emma:emma xmlns:emma="http://www.w3.org/2003/04/emma" version="1.0">
              <emma:interpretation id="{52571217-770F-4DE0-A044-600F449419E2}" emma:medium="tactile" emma:mode="ink">
                <msink:context xmlns:msink="http://schemas.microsoft.com/ink/2010/main" type="inkWord" rotatedBoundingBox="15007,2381 16047,2376 16048,2723 15009,272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1760.1551">5542 149 0,'0'-23'63,"0"46"-32,0 0-15,0 0-1,0 1-15,0-1 16,0 0-16,0 0 16,0 0-1,23-23 1,0 0-1,0-23 1,0 23-16,-23-23 16,23 23-16,-23-23 15,23 23-15,-23-23 16,23 23 0,-23 23 62,0 0-47,23-23 0,1 0-15,-1 0-1,0 0 1,-23-23-16,46 23 31,-46-23-15,0 46 31,0 0-32,0 0 1,0 0 0,23-23-1</inkml:trace>
          <inkml:trace contextRef="#ctx0" brushRef="#br0" timeOffset="12299.4683">6073 172 0,'23'0'63,"-46"0"-48,23 23 1,-46-23-16,23 24 16,23-1-16,-24-23 15,1 23-15,23 0 16,23-23 31,1 0-47,-1 0 15,0 0-15,0 0 16,0-23-16,0 0 16,0 23-16,0-23 15,-23-1 17,0 48 46,0-1-63,0 0 1</inkml:trace>
          <inkml:trace contextRef="#ctx0" brushRef="#br0" timeOffset="12577.3533">6304 149 0,'0'70'63,"0"-47"-48,0 0-15,0 0 16,0 0 0</inkml:trace>
          <inkml:trace contextRef="#ctx0" brushRef="#br0" timeOffset="12749.2706">6304 126 0,'0'-23'46,"0"0"-30</inkml:trace>
          <inkml:trace contextRef="#ctx0" brushRef="#br0" timeOffset="13028.0629">6304 126 0,'92'0'15,"-69"69"32,-23-45-47,0-1 16,0 0-16,23-23 15,-23 23-15,23-23 32,0 0-17</inkml:trace>
          <inkml:trace contextRef="#ctx0" brushRef="#br0" timeOffset="13272.7638">6535 242 0,'23'0'63,"0"0"-32,-23 23-15,0 0-1,0 0 1,0 0-1,0 0-15,0 0 16,0 0 0,0 0-1</inkml:trace>
        </inkml:traceGroup>
        <inkml:traceGroup>
          <inkml:annotationXML>
            <emma:emma xmlns:emma="http://www.w3.org/2003/04/emma" version="1.0">
              <emma:interpretation id="{EFA5919F-2511-4778-A948-9ABD6454611E}" emma:medium="tactile" emma:mode="ink">
                <msink:context xmlns:msink="http://schemas.microsoft.com/ink/2010/main" type="inkWord" rotatedBoundingBox="16346,2239 18678,2228 18681,2835 16349,284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6003.5928">7597 172 0,'69'-46'62,"-46"46"-62,0 0 16,0-23-16</inkml:trace>
          <inkml:trace contextRef="#ctx0" brushRef="#br0" timeOffset="15770.5192">7712-12 0,'0'23'47,"-23"0"-31,0 23-16,23-23 15,-23 0-15,23 0 16,-23 0-16,23 0 16,0 1-16,0-1 15,0 0-15,0 0 16,23 0-1,0 0 1,0-23-16,0 0 16,23 0-16,-22 0 15,-24-23-15</inkml:trace>
          <inkml:trace contextRef="#ctx0" brushRef="#br0" timeOffset="16448.1025">7735 219 0,'93'0'46,"-70"0"-14,0 0-17,-23 23 1,0 0 0,0 0-1,0 0 1,0 0-16,0-46 47,23 0-47,-23 0 15,23 0-15,0 0 16,0-1 0,0 1-1</inkml:trace>
          <inkml:trace contextRef="#ctx0" brushRef="#br0" timeOffset="16717.8953">8082 172 0,'0'93'47,"-23"-70"-31,23 0 0</inkml:trace>
          <inkml:trace contextRef="#ctx0" brushRef="#br0" timeOffset="16928.43">8082 172 0,'0'-115'16,"0"92"31,0 0-47,0 0 15,23 23-15</inkml:trace>
          <inkml:trace contextRef="#ctx0" brushRef="#br0" timeOffset="13994.4981">7089-59 0,'-23'0'78,"0"24"-62,0-1-16,-1 0 16,1 0-16,0 0 15,0 23-15,0-23 16,23 23-16,-23-23 0,23 24 16,0-24-16,0 0 15,0 0-15,0 0 16,23-23-16,0 23 15,23-23 1,-23 0 0</inkml:trace>
          <inkml:trace contextRef="#ctx0" brushRef="#br0" timeOffset="15307.9938">7458-12 0,'-46'0'47,"23"0"-31,0 23 0,0-23-16,23 23 15,-23-23-15,0 23 16,23 0-1,-23-23 1,23 23-16,0 0 16,23-23-1,0 23-15,0-23 0,0 0 16,0 23-16,0-23 16,0 0-1,-23 23 1,0 1 46,0-1-30,-23 0-17,0-23 1,0 23-16,0 0 0,-23 0 15,23-23 1,-1 0 0,1 0-1,23-23 1,0 0-16,0 0 16</inkml:trace>
          <inkml:trace contextRef="#ctx0" brushRef="#br0" timeOffset="17391.1633">8197 126 0,'0'46'47,"0"-23"-31,0 1-1,0-1-15,0 0 16,23-23 15,0 0-15,0-23-1,1 0-15,-1 23 16,-23-24-16,23 24 16,-23 24 62,-23-1-78,23 0 15,23-23 17</inkml:trace>
          <inkml:trace contextRef="#ctx0" brushRef="#br0" timeOffset="18044.3534">8520 172 0,'-69'0'47,"46"23"-31,0 1-16,23-1 46,23-23-30,0 0 0,0 0-16,0-23 0,0 23 15,-23-24 1,24 24-16,-24 24 94,0-1-79,0 0 1,0 0 15,0 0-31,0 0 31,0 0-15,-24 0 0,24 0-16,0 0 15,-23 0 1,0 1 0,0-1-16,0-23 15,0 23-15,0-23 16,0 23-1,0-23-15,0 0 16,23-23 0,0 0-1,0 0-15,0-1 0,0 1 16,23 23-16,-23-23 16</inkml:trace>
          <inkml:trace contextRef="#ctx0" brushRef="#br0" timeOffset="18269.8985">8682 311 0,'23'0'63,"0"-23"-48</inkml:trace>
          <inkml:trace contextRef="#ctx0" brushRef="#br0" timeOffset="18425.6406">8682 311 0,'116'-23'0,"-70"23"47,-23 0-47,0-23 16</inkml:trace>
          <inkml:trace contextRef="#ctx0" brushRef="#br0" timeOffset="18569.6007">8982 288 0,'46'0'47,"-22"0"-31</inkml:trace>
          <inkml:trace contextRef="#ctx0" brushRef="#br0" timeOffset="18712.0076">9144 288 0,'46'0'47,"-23"0"-31</inkml:trace>
        </inkml:traceGroup>
        <inkml:traceGroup>
          <inkml:annotationXML>
            <emma:emma xmlns:emma="http://www.w3.org/2003/04/emma" version="1.0">
              <emma:interpretation id="{A6585F0A-8552-4BFF-A177-C16659DB1A5F}" emma:medium="tactile" emma:mode="ink">
                <msink:context xmlns:msink="http://schemas.microsoft.com/ink/2010/main" type="inkWord" rotatedBoundingBox="19024,2124 19118,2123 19121,2700 19027,2701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9318.9585">9560-151 0,'46'-23'47,"-23"23"-31,-23 23-16,0 0 15,23 23 1,-23-23-16,0 1 16,0 22-1,0-23-15,0 23 0,0 0 16,0-23-16,0 23 15,0-22-15,0-1 16,0 0-16,-23 23 16,23-23-16,-23 0 15,0 0 1,0 0 0</inkml:trace>
        </inkml:traceGroup>
        <inkml:traceGroup>
          <inkml:annotationXML>
            <emma:emma xmlns:emma="http://www.w3.org/2003/04/emma" version="1.0">
              <emma:interpretation id="{AF7D5192-1A67-49C3-91ED-2545C3DDFE1B}" emma:medium="tactile" emma:mode="ink">
                <msink:context xmlns:msink="http://schemas.microsoft.com/ink/2010/main" type="inkWord" rotatedBoundingBox="19579,2193 19811,2192 19815,2816 19582,2817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524.3629">10114 195 0,'46'0'63,"-23"0"-48,0 0-15,0 24 16,-23-1 15,0 0 1,0 0-17,-23 0 1,23 0-1,0 0 1,-23-23-16,23 23 16,0 0-1,0 0 1,-23-23 0,23 23-1,0 1-15,0-1 31,23-23-15,-23 23-16,23-23 16,0 0-1</inkml:trace>
          <inkml:trace contextRef="#ctx0" brushRef="#br0" timeOffset="21021.284">10345-35 0,'0'-47'63,"-23"24"-47,-1 23 15,1 0-16,0 0-15,0 0 16,0 0 0,0 23-1,23 0 1,0 1 0,0-1-1,0 0 1,0 0-1,23-23-15,-23 23 16,0 0-16,0 0 16,0 0-1</inkml:trace>
        </inkml:traceGroup>
      </inkml:traceGroup>
      <inkml:traceGroup>
        <inkml:annotationXML>
          <emma:emma xmlns:emma="http://www.w3.org/2003/04/emma" version="1.0">
            <emma:interpretation id="{FCA84312-B7A0-4FE8-97A2-2472B13A2E13}" emma:medium="tactile" emma:mode="ink">
              <msink:context xmlns:msink="http://schemas.microsoft.com/ink/2010/main" type="line" rotatedBoundingBox="9473,3298 15161,2609 15294,3703 9605,4392"/>
            </emma:interpretation>
          </emma:emma>
        </inkml:annotationXML>
        <inkml:traceGroup>
          <inkml:annotationXML>
            <emma:emma xmlns:emma="http://www.w3.org/2003/04/emma" version="1.0">
              <emma:interpretation id="{021E6581-31C8-4B97-8D02-7FA307220982}" emma:medium="tactile" emma:mode="ink">
                <msink:context xmlns:msink="http://schemas.microsoft.com/ink/2010/main" type="inkWord" rotatedBoundingBox="9535,3809 9787,3778 9858,4362 9605,4392"/>
              </emma:interpretation>
              <emma:one-of disjunction-type="recognition" id="oneOf7">
                <emma:interpretation id="interp7" emma:lang="" emma:confidence="0">
                  <emma:literal>in</emma:literal>
                </emma:interpretation>
                <emma:interpretation id="interp8" emma:lang="" emma:confidence="0">
                  <emma:literal>von</emma:literal>
                </emma:interpretation>
                <emma:interpretation id="interp9" emma:lang="" emma:confidence="0">
                  <emma:literal>van</emma:literal>
                </emma:interpretation>
                <emma:interpretation id="interp10" emma:lang="" emma:confidence="0">
                  <emma:literal>M</emma:literal>
                </emma:interpretation>
                <emma:interpretation id="interp11" emma:lang="" emma:confidence="0">
                  <emma:literal>Nun</emma:literal>
                </emma:interpretation>
              </emma:one-of>
            </emma:emma>
          </inkml:annotationXML>
          <inkml:trace contextRef="#ctx0" brushRef="#br0" timeOffset="32976.0407">185 1512 0,'69'-23'62,"-46"23"-62,0 0 16,-23 23 15,0 0-15,0 0-16,-23 23 31,0-23-15,23 0-1,0 0 1,0 0 15,23-23-31,0 0 16,0 0-1,0 0-15</inkml:trace>
          <inkml:trace contextRef="#ctx0" brushRef="#br0" timeOffset="33501.6031">346 1696 0,'-69'47'63,"69"-24"-47,0 0-1,0 0 1,23-23-16,-23 23 15,23-23-15,-23 23 16,23-23 0,-23 23-16,23-23 15,-23 23 1,0 0 31,0 0-32,0 0 1,0 1 15,0-1-31,-23-23 16,0 23 0,0-23-16,0 23 15,0-23-15,-23 0 16,23 23-16,0-23 15,-1 0 1</inkml:trace>
        </inkml:traceGroup>
        <inkml:traceGroup>
          <inkml:annotationXML>
            <emma:emma xmlns:emma="http://www.w3.org/2003/04/emma" version="1.0">
              <emma:interpretation id="{EFDBDC76-BE7F-4084-ABAD-11FFFB6F25F0}" emma:medium="tactile" emma:mode="ink">
                <msink:context xmlns:msink="http://schemas.microsoft.com/ink/2010/main" type="inkWord" rotatedBoundingBox="10972,3116 12003,2991 12050,3377 11018,3502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3713.773">2124 934 0,'-92'70'47,"92"-47"-31,0 0-1,23-23 32,0 0-47,0 0 16</inkml:trace>
          <inkml:trace contextRef="#ctx0" brushRef="#br0" timeOffset="24059.5757">2263 750 0,'0'-23'47,"0"46"0,0 0-47,-23 0 15,23 0-15,-23 0 16,23 0-16,0 0 15,-23 0-15,23 0 16,0 0-16,0 1 16,0-1-16,0 0 15,0 0-15,23 0 32</inkml:trace>
          <inkml:trace contextRef="#ctx0" brushRef="#br0" timeOffset="24659.5908">2517 957 0,'-23'24'47,"0"-1"-31,0-23-16,-1 23 0,1 0 16,23 0-1,0 0 1,23-23 31,1 0-32,-1-23-15,0 23 16,0-23-16,-23 0 16,23 0-16,0 0 15,-23-1-15,0 1 16,0 0-1,-23 23-15,0 0 16,-23 0-16,23 23 16,23 0-16,-24-23 15,1 24-15</inkml:trace>
          <inkml:trace contextRef="#ctx0" brushRef="#br0" timeOffset="22873.3412">1686 842 0,'23'23'62,"-46"0"-46,23 0-16,-24 0 0,24 0 16,-23 1-16,0-1 15,23 23-15,-23-23 16,0 0-16,23 0 15,-23 0-15,23 0 16</inkml:trace>
          <inkml:trace contextRef="#ctx0" brushRef="#br0" timeOffset="23205.0973">1847 865 0,'0'46'62,"-23"-23"-62,0 0 0,23 1 16,-23-1-16,0 23 15,23-23-15,-23 0 16,23 0-16,0 0 16,0 0-1</inkml:trace>
        </inkml:traceGroup>
        <inkml:traceGroup>
          <inkml:annotationXML>
            <emma:emma xmlns:emma="http://www.w3.org/2003/04/emma" version="1.0">
              <emma:interpretation id="{34DF6980-9B6E-4E43-ADFC-0E06226F1B58}" emma:medium="tactile" emma:mode="ink">
                <msink:context xmlns:msink="http://schemas.microsoft.com/ink/2010/main" type="inkWord" rotatedBoundingBox="12501,3262 13655,3122 13687,3386 12533,3526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6337.9881">3348 957 0,'-23'70'62,"23"-47"-31,23-23-15,0 0 0,0 0-16,0 0 15,0 0-15,1 0 16,-1-23 0,-23 0-16,0 0 15,0-1 1,0 1-1,-23 23 17,-1 0-32,1 0 15,0 23-15,0-23 16,0 24 0,23-1-1</inkml:trace>
          <inkml:trace contextRef="#ctx0" brushRef="#br0" timeOffset="27142.598">3602 957 0,'0'24'78,"0"-1"-62,0 0-1,0 0-15,0 0 16,23-23 15,0 0-15,0 0-1,-23-23-15,23 23 16,1-23-16,-1 0 31,-23 46 79,23-23-32,0 0-63,0-23 1,0 23 0,-23 23 46,0 0-46,0 0-1,23-23 17</inkml:trace>
          <inkml:trace contextRef="#ctx0" brushRef="#br0" timeOffset="27605.3765">3972 1027 0,'69'0'47,"-46"0"-32,0 0-15,0-23 16,0 23-1,0 0-15,0 0 16,-23-23 0,23 23-16,-23-24 15,0 1 17,-23 23-17,0 0 1,0 0-1,0 0-15,0 0 16,23 23 0,-23-23-16,23 24 15,0-1 1,0 0-16,0 0 16,0 0-1,23-23 1,0 23-1,0-23-15,0 0 16</inkml:trace>
          <inkml:trace contextRef="#ctx0" brushRef="#br0" timeOffset="25805.3903">3233 957 0,'-47'0'62,"1"0"-30,23 0-32,0 0 15,23 24 32,0-1-31,23 0 15,0-23-31,0 0 16,-23 23-1,23-23-15,-23 23 32,0 0 30,0 0-31,0 0 1,-23-23-17,0 0 1,0 0-1,0 0 1,23-23-16,-23 23 16,23-23-16,-23 0 15,23 0 17</inkml:trace>
        </inkml:traceGroup>
        <inkml:traceGroup>
          <inkml:annotationXML>
            <emma:emma xmlns:emma="http://www.w3.org/2003/04/emma" version="1.0">
              <emma:interpretation id="{7040741C-3041-4337-8541-60165EA3368F}" emma:medium="tactile" emma:mode="ink">
                <msink:context xmlns:msink="http://schemas.microsoft.com/ink/2010/main" type="inkWord" rotatedBoundingBox="14096,3108 15205,2974 15253,3367 14144,3501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8551.6947">4803 911 0,'-23'0'62,"0"0"-62,0 0 0,-1 23 16,1-23 0,23 23-1,0 1 16,23-1-15,1-23 0,-1 0-1,0 0 1,-23 23 0,23-23-16,-23 23 78,0 0-31,-23-23-32,0 23 1,0-23-1,-1 0-15,1 0 16,0 0 15,23-23-31,0 0 16</inkml:trace>
          <inkml:trace contextRef="#ctx0" brushRef="#br0" timeOffset="29247.6981">4895 934 0,'23'0'78,"0"0"-63,0 0-15,1 23 0,-1-23 16,0 0 0</inkml:trace>
          <inkml:trace contextRef="#ctx0" brushRef="#br0" timeOffset="29007.9598">4941 773 0,'0'23'63,"0"0"-48,0 0-15,0 0 16,0 0-16,0 0 0,0 0 16,0 0-1,0 1-15,0-1 0,0 0 16,0 0 0,0 0-1,0 0 1,23-23-1,1 0 1,-1 0 0,-23-23-1</inkml:trace>
          <inkml:trace contextRef="#ctx0" brushRef="#br0" timeOffset="29698.7297">5172 934 0,'0'23'94,"0"1"-78,0-1-1,0 0 1,0 0 0,0 0 15,23-23-16,0 0 1,1 0-16,-1 0 16,-23-23-16,23 23 15,-23-23-15,23 0 0,0 23 16,-23-23-16,0-1 16,0 1-16,0 0 15,0 0-15</inkml:trace>
          <inkml:trace contextRef="#ctx0" brushRef="#br0" timeOffset="30742.418">5403 957 0,'116'-46'47,"-93"46"-47,0 0 0,0 0 16,0-23-16,0 23 15,0 0-15,0-23 16,0 23 0,-23-23-1,23 0 1,-23 0-1,-23 23 32,0 0-31,0 0 0,0 0 15,23 23-31,-23-23 0,0 23 15,23 0-15,0 0 16,-23-23-16,23 23 16,0 0-16,0 0 15,0 1-15,0-1 16,0 0 0,0 0-1,0 0 1,0 0-1</inkml:trace>
          <inkml:trace contextRef="#ctx0" brushRef="#br0" timeOffset="30177.5978">5565 796 0,'-23'-23'46,"0"46"-30,0 0 0,23 0-1,-24-23-15,24 23 16,-23 0-16,23 0 16,0 0-1,0 0-15,0 1 16,0-1-16,0 0 15,0 0 1,23 0 0</inkml:trace>
          <inkml:trace contextRef="#ctx0" brushRef="#br0" timeOffset="30974.5361">5565 957 0,'23'-23'47,"0"23"-15,0 0-17,0 0-15,23 0 0,-23 23 16,1-23-16,-1 0 15</inkml:trace>
        </inkml:traceGroup>
      </inkml:traceGroup>
      <inkml:traceGroup>
        <inkml:annotationXML>
          <emma:emma xmlns:emma="http://www.w3.org/2003/04/emma" version="1.0">
            <emma:interpretation id="{F3FA76D4-03D9-4541-BC04-79C44FD734B7}" emma:medium="tactile" emma:mode="ink">
              <msink:context xmlns:msink="http://schemas.microsoft.com/ink/2010/main" type="line" rotatedBoundingBox="12630,4277 14461,4209 14490,4982 12659,5050"/>
            </emma:interpretation>
          </emma:emma>
        </inkml:annotationXML>
        <inkml:traceGroup>
          <inkml:annotationXML>
            <emma:emma xmlns:emma="http://www.w3.org/2003/04/emma" version="1.0">
              <emma:interpretation id="{20081160-44A6-4721-A74E-3F88222BCEA6}" emma:medium="tactile" emma:mode="ink">
                <msink:context xmlns:msink="http://schemas.microsoft.com/ink/2010/main" type="inkWord" rotatedBoundingBox="12630,4277 14461,4209 14490,4982 12659,5050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1" timeOffset="203105.9972">3902 2435 0,'-23'0'94,"0"0"-79,0 23 1,0-23 0,0 23-16,0-23 15,23 24-15,-23-1 16,0-23-16,23 23 16,-24 0-16,24 0 15,-23 0 1,23 0-16,0 0 15,0 0 1,23-23-16,1 23 16,-1-23-1,0 0-15,0 0 16,0 0-16,23 0 16,-23-23-16,0 23 15,23-23-15,-22 0 16,-1 0-16,0 0 15,-23 0 1,23 0-16,-23 0 0,0 0 16,0-1-1,0 1-15,-23 0 16,0 23-16,0 0 16,-1 0-1,1-23 1</inkml:trace>
          <inkml:trace contextRef="#ctx0" brushRef="#br1" timeOffset="204163.6752">4364 2366 0,'-23'0'62,"0"23"-46,0 0 0,23 0-16,-23-23 15,0 23-15,0 0 16,23 1-16,-24-1 16,24 0-16,-23 0 15,23 0 1,0 0-16,0 0 15,23-23 17,1 0-32,-1 0 15,0 0 1,0 0-16,0 0 16,0 0-16,0-23 15,0 0 1,-23 0-16,23 0 15,-23 0-15,23 0 16,-23-1-16,0 1 16,23 0-16,-23-23 15,24 23-15,-24-23 0,0 23 16,23-23-16,-23 22 16,23-22-16,-23 0 15,0 23-15,0-23 16,0 23-16,23 0 15,-23 0-15,0-1 16,23 1 0,-23 0-1,0 46 63,0 0-62,0 24 0,-23-24-16,23 23 15,0 0-15,-23 23 16,23-22-16,-23-1 16,23 0-16,0 0 15,0 0-15,-23-23 16,23 24-16,0-24 15,0 0-15,0 0 16,0 0 0,23 0-16</inkml:trace>
          <inkml:trace contextRef="#ctx0" brushRef="#br1" timeOffset="202257.7154">3718 2158 0,'-24'0'125,"1"0"-109,23-23 0,-23 23-16,0 0 15,0 0 1,0 0-16,0 0 15,0 0 1,0 0 0,0 0-16,0 0 31,-1 0-31,1 0 16,0 23-16,0-23 15,0 23 1,0 0-16,0 0 15,0-23 1,23 24-16,-23-1 16,23 0-16,-23-23 15,23 23-15,-23 0 16,23 0-16,0 0 16,-24 0-16,24 0 15,0 0-15,0 0 16,0 1-1,0-1-15,0 0 16,0 0 0,24 0-16,-1 0 15,0 0 1,0 0 0,0-23-16,23 0 15,-23 0-15,0 0 16,23 0-16,-22 0 15,-1 0-15,0 0 16</inkml:trace>
          <inkml:trace contextRef="#ctx0" brushRef="#br1" timeOffset="204906.5304">4757 2389 0,'69'0'62,"-46"0"-46,0 0-16,0 0 15,0 0 1,0 0 0,0 0-1,1 0-15,-1-23 47,-23 0-31,-23 23-1,23-23 1,-24 23-16,1-23 16,0 23-1,0 0-15,0 0 16,0 0-16,0 0 16,0 0-1,0 0-15,-23 23 31,22 0-15,1 0 0,23 0-1,-23 0-15,23 0 16,0 0-16,0 0 16,-23 1-16,23 22 15,0-23-15,0 0 16,0 0-16,23 0 15,-23 0-15,23-23 16,0 23-16,1-23 16,22 0-16,0 0 0,0 0 15,-23 0 1,-23-23-16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7:06.40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  <inkml:brush xml:id="br3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8C3EB112-0209-4448-B097-563377DE926B}" emma:medium="tactile" emma:mode="ink">
          <msink:context xmlns:msink="http://schemas.microsoft.com/ink/2010/main" type="writingRegion" rotatedBoundingBox="6221,9459 11621,9508 11593,12654 6192,12605"/>
        </emma:interpretation>
      </emma:emma>
    </inkml:annotationXML>
    <inkml:traceGroup>
      <inkml:annotationXML>
        <emma:emma xmlns:emma="http://www.w3.org/2003/04/emma" version="1.0">
          <emma:interpretation id="{ACB0495D-0F55-47B9-9468-131353155B67}" emma:medium="tactile" emma:mode="ink">
            <msink:context xmlns:msink="http://schemas.microsoft.com/ink/2010/main" type="paragraph" rotatedBoundingBox="6230,9442 9219,9528 9187,10658 6197,10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BF8CDA-253B-4FFA-88DA-48495D79B1D2}" emma:medium="tactile" emma:mode="ink">
              <msink:context xmlns:msink="http://schemas.microsoft.com/ink/2010/main" type="line" rotatedBoundingBox="6230,9442 9219,9528 9187,10658 6197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5F8CADEF-9F05-4569-90AC-B759B3149C04}" emma:medium="tactile" emma:mode="ink">
                <msink:context xmlns:msink="http://schemas.microsoft.com/ink/2010/main" type="inkWord" rotatedBoundingBox="6230,9442 7072,9467 7039,10597 6197,10573"/>
              </emma:interpretation>
            </emma:emma>
          </inkml:annotationXML>
          <inkml:trace contextRef="#ctx0" brushRef="#br0">-23 93 0,'0'-23'31,"23"23"-31,-23 23 141,0 0-126,0 0-15,0 0 16,0 0-16,0 0 16,0 23-16,0-23 15,0 24-15,0-1 16,0-23-16,0 23 15,0-23-15,0 23 16,0-23-16,0 24 0,0-24 16,0 0-1,0 0-15,0 0 16,0 0 0</inkml:trace>
          <inkml:trace contextRef="#ctx0" brushRef="#br0" timeOffset="1716.6966">0 93 0,'0'-23'63,"23"23"46,1 0-93,-1 0-16,0 0 15,0 0-15,23 0 16,-23 0-16,23 0 15,0 0-15,1 0 16,-1 0-16,0 0 16,0 0-16,0-24 15,-23 24-15,1 0 16,-1 0-16,0 0 16,0 0-1,0 0-15,0 0 16,0-23-16,0 23 15,0 0-15,0 0 16,0-23-16,-23 46 94,-23-23-94,23 23 15,0 1 1,0-1 0,-23 0-16,23 23 0,0-23 15,-23 23-15,23-23 16,0 23-16,0-22 16,-23 22-16,23-23 15,0 0-15,0 0 16,0 23-16,0-23 15,0 0-15,-23 0 16,23 1-16,0-1 16,0 0-1,-23-23 1,23 23 0,0 0-1,-23 0 16,23 0-15,-23-23 109,0 0-109,0 0-1,-1 0-15,1 0 16,0 0-16,0 0 16,0 0-1,0 0-15,0 0 16,0 0-16,0 0 15,0 0-15,0 0 16,-1 0-16,1 0 16,0 0-16,0 0 15,0 0-15,0 0 16,0 0-16,0 0 16,0 0-1,23 23-15,-23-23 16,0 0-1,-1 0 17</inkml:trace>
          <inkml:trace contextRef="#ctx0" brushRef="#br1" timeOffset="15814.749">23 162 0,'0'-23'63,"0"46"15,24-23-63,-1 23 1,0-23-16,-23 23 16,23 0-16,0 0 15,-23 0-15,23 0 16,0-23-16,0 24 16,-23-1-16,23 0 15,0-23-15,-23 23 16,23 0-16,1 0 15,-24 0 1,23-23 0,-23 23-1,0 0 1,23-23 15,-23-23 79,0 0-95,0 0-15,0 0 0,23-23 16,-23 0-16,23-1 15,0 1-15,0-23 16,0 23-16,23-24 16,1 24-16,-1-23 15,-23 23-15,23-23 16,-23 45-16,0-22 16,23 23-16,-46 0 15,23 0-15,1 0 16,-24 0-16,23 23 31</inkml:trace>
        </inkml:traceGroup>
        <inkml:traceGroup>
          <inkml:annotationXML>
            <emma:emma xmlns:emma="http://www.w3.org/2003/04/emma" version="1.0">
              <emma:interpretation id="{22EE9420-7F95-4215-9860-27E1F474CBCE}" emma:medium="tactile" emma:mode="ink">
                <msink:context xmlns:msink="http://schemas.microsoft.com/ink/2010/main" type="inkWord" rotatedBoundingBox="7520,9785 9211,9833 9193,10461 7502,10413"/>
              </emma:interpretation>
              <emma:one-of disjunction-type="recognition" id="oneOf0">
                <emma:interpretation id="interp0" emma:lang="" emma:confidence="0">
                  <emma:literal>his</emma:literal>
                </emma:interpretation>
                <emma:interpretation id="interp1" emma:lang="" emma:confidence="0">
                  <emma:literal>hin</emma:literal>
                </emma:interpretation>
                <emma:interpretation id="interp2" emma:lang="" emma:confidence="0">
                  <emma:literal>hi</emma:literal>
                </emma:interpretation>
                <emma:interpretation id="interp3" emma:lang="" emma:confidence="0">
                  <emma:literal>hiss</emma:literal>
                </emma:interpretation>
                <emma:interpretation id="interp4" emma:lang="" emma:confidence="0">
                  <emma:literal>nie</emma:literal>
                </emma:interpretation>
              </emma:one-of>
            </emma:emma>
          </inkml:annotationXML>
          <inkml:trace contextRef="#ctx0" brushRef="#br2" timeOffset="51429.9871">2286 70 0,'23'0'46,"-23"23"-14,0 0-32,0 0 15,0 0-15,0 0 16,0 23-16,0-23 16,0 0-16,0 0 15,0 24-15,0-24 0,0 0 16,0 0-1,0 0-15,24-23 32,-1 0-17,0-23 1,0 23 0,-23-23-16,23 0 15,0 23-15,0-46 31,0 46-15,-23-24-16,0 48 47,0-1-31,0 0-1,0 0-15,0 0 16,0 0-16,0 0 15,0 0 1,0 0 0</inkml:trace>
          <inkml:trace contextRef="#ctx0" brushRef="#br2" timeOffset="51704.7024">2633 370 0,'0'92'46,"0"-69"-30</inkml:trace>
          <inkml:trace contextRef="#ctx0" brushRef="#br2" timeOffset="51901.0291">2656 162 0</inkml:trace>
          <inkml:trace contextRef="#ctx0" brushRef="#br2" timeOffset="52665.4448">2910 231 0,'-46'46'63,"23"-46"-63,23 23 15,-24-23-15,24 24 16,-23-24-16,23 23 31,0 0-31,0 0 31,23-23 1,-23 23-17,24-23-15,-1 0 16,0 0-1,-23 23-15,23-23 16,0 0 0,-23 23-1,23-23 1,-23 23 0,0 0 30,0 0-30,-23-23 0,23 23-16,-23-23 15,23 24-15,-23-24 16,0 0-16,0 23 16,-1-23-16,1 0 15,0 0 1,0 0-1,23-23-15</inkml:trace>
          <inkml:trace contextRef="#ctx0" brushRef="#br2" timeOffset="48781.4962">1409 254 0,'-23'0'141,"0"0"-126,0 0 17,23 23-32,-23-23 15,23 23-15,-24-23 16,24 24-16,-23-24 15,23 23-15,0 0 16,0 0-16,0 0 16,0 0-16,0 0 15,0 0 1,0 0 0,0 0-1,23-23 16,1 0-15,-1 0 15,0 0-15,-23-23-16,23 23 16,-23-23-16,23 0 15,-23 0 1,0 0-16,0 0 15,23 0-15,-23 0 16,0 0-16,0-24 16,0 24-16,0-23 15,0 23-15,0-23 16,0 23-16,0 0 16,0 0-16,0-1 15,0 1 1,0 0-16,23 23 0,-23-23 15,0 0 1,0 46 78,0 0-94,0 0 15,0 0-15,0 1 16,0-1-16,0 23 16,0-23-16,0 23 15,0 0-15,0 0 16,0 1-16,0-24 16,0 23-16,0-23 0,0 0 15,0 0-15,0 0 16,23 0-1</inkml:trace>
          <inkml:trace contextRef="#ctx0" brushRef="#br2" timeOffset="49591.6884">1663 370 0,'0'23'125,"0"0"-109,0 0-16,-23 0 15,23 0 1,0 0-16,0 0 16,0 0-1,23-23 1,0 0-1,0 0 1,0-23-16,0 23 16,0-23-16,-23 0 15,0 0-15,23 0 16,-23 0-16,0 0 16,0 0-16,0 0 0,0 0 15,-23-1-15,0 24 16,0 0-1,0 0-15,0 0 16,0 0 0,23 24-16,-23-24 15,23 23-15,0 0 16</inkml:trace>
          <inkml:trace contextRef="#ctx0" brushRef="#br2" timeOffset="50722.3843">2009 370 0,'23'0'63,"0"23"-48,1-23 1,-1 0-16,0 0 16,0 0-16</inkml:trace>
          <inkml:trace contextRef="#ctx0" brushRef="#br2" timeOffset="50439.4034">2125 46 0,'0'47'63,"0"-24"-63,0 0 15,0 0 1,0 23-16,-23-23 0,23 23 15,0 1-15,0-24 16,-23 23-16,23-23 16,0 0-16,0 23 15,0-23-15,0 0 16,0 0 0,0 1-1,23-24 1,-23 23-1,23-23-15,0 0 16,0-23 0,0 23-16,0 0 15,-23-24-15</inkml:trace>
        </inkml:traceGroup>
      </inkml:traceGroup>
    </inkml:traceGroup>
    <inkml:traceGroup>
      <inkml:annotationXML>
        <emma:emma xmlns:emma="http://www.w3.org/2003/04/emma" version="1.0">
          <emma:interpretation id="{72F7DF21-C0BA-45AB-9179-980E12C53782}" emma:medium="tactile" emma:mode="ink">
            <msink:context xmlns:msink="http://schemas.microsoft.com/ink/2010/main" type="paragraph" rotatedBoundingBox="6242,10636 9407,10665 9399,11504 6234,11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395C4B-E59C-4F9F-8790-68AE1F5EEEFC}" emma:medium="tactile" emma:mode="ink">
              <msink:context xmlns:msink="http://schemas.microsoft.com/ink/2010/main" type="line" rotatedBoundingBox="6242,10636 9407,10665 9399,11504 6234,11475"/>
            </emma:interpretation>
          </emma:emma>
        </inkml:annotationXML>
        <inkml:traceGroup>
          <inkml:annotationXML>
            <emma:emma xmlns:emma="http://www.w3.org/2003/04/emma" version="1.0">
              <emma:interpretation id="{3E7B2755-3C1F-40F9-AE24-DB2B2DDEBC06}" emma:medium="tactile" emma:mode="ink">
                <msink:context xmlns:msink="http://schemas.microsoft.com/ink/2010/main" type="inkWord" rotatedBoundingBox="6240,10921 6287,10922 6282,11430 6235,1142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887.595">47 1109 0,'-24'-23'47,"1"23"15,23 23 16,0 0-78,0 0 0,0 23 16,0-23-16,0 23 15,0 0-15,0 1 16,0-1-16,0 0 16,0-23-16,0 0 15,0 0-15,0 0 16,0 0-16,0 1 16,23-24 15</inkml:trace>
        </inkml:traceGroup>
        <inkml:traceGroup>
          <inkml:annotationXML>
            <emma:emma xmlns:emma="http://www.w3.org/2003/04/emma" version="1.0">
              <emma:interpretation id="{F01F8C95-4619-4494-AE5A-7A08D5F64861}" emma:medium="tactile" emma:mode="ink">
                <msink:context xmlns:msink="http://schemas.microsoft.com/ink/2010/main" type="inkWord" rotatedBoundingBox="6314,10637 7072,10644 7065,11341 6307,11334"/>
              </emma:interpretation>
              <emma:one-of disjunction-type="recognition" id="oneOf2">
                <emma:interpretation id="interp6" emma:lang="" emma:confidence="0">
                  <emma:literal>v</emma:literal>
                </emma:interpretation>
                <emma:interpretation id="interp7" emma:lang="" emma:confidence="0">
                  <emma:literal>V</emma:literal>
                </emma:interpretation>
                <emma:interpretation id="interp8" emma:lang="" emma:confidence="0">
                  <emma:literal>r</emma:literal>
                </emma:interpretation>
                <emma:interpretation id="interp9" emma:lang="" emma:confidence="0">
                  <emma:literal>.</emma:literal>
                </emma:interpretation>
                <emma:interpretation id="interp10" emma:lang="" emma:confidence="0">
                  <emma:literal>J</emma:literal>
                </emma:interpretation>
              </emma:one-of>
            </emma:emma>
          </inkml:annotationXML>
          <inkml:trace contextRef="#ctx0" brushRef="#br1" timeOffset="111537.9066">93 1293 0,'-23'-23'62,"23"46"157,23-23-219,-23 23 16,23-23-16,0 24 15,0-1 1,0-23-16,0 23 16,0 0-1,0-23-15,-23 23 0,23-23 16,-23 23 0,24-23-16,-1 0 15,-23 23 1,23-23 15,-23 23-15,23-46 109,-23 0-110,23 0-15,-23 0 16,23 0-16,0 0 16,0-24-16,-23 24 15,23-23-15,23 0 16,-22 0-16,-1 0 15,23 23-15,-23-24 16,23 1-16,-23 23 16,0 0-16,0-23 0,0 23 15,1 0 1,-24 0-16,0-1 31,23 24-31</inkml:trace>
        </inkml:traceGroup>
        <inkml:traceGroup>
          <inkml:annotationXML>
            <emma:emma xmlns:emma="http://www.w3.org/2003/04/emma" version="1.0">
              <emma:interpretation id="{EDD895E4-0AFD-47B8-B245-E736D445685D}" emma:medium="tactile" emma:mode="ink">
                <msink:context xmlns:msink="http://schemas.microsoft.com/ink/2010/main" type="inkWord" rotatedBoundingBox="6315,10845 7002,10852 6996,11482 6309,11476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296.94">93 1016 0,'0'23'79,"23"0"-48,0-23-31,0 0 15,23 24-15,0-24 16,-23 0-16,24 0 16,-1 0-16,-23 0 15,23 0-15,-23 0 16,23 0-16,-23 0 16,24 0-16,-24 0 0,0-24 15,0 24-15,23-23 16,-23 23-16,0 0 15,0-23-15,-23 46 79,-23-23-64,23 23 1,-23 1-1,23-1 1,0 0 0,0 0-16,0 0 15,-23 46-15,23-46 16,0 0-16,0 0 16,0 1-16,0-1 15,0 23-15,0-23 16,0 0-1,0 0-15,0 0 16,0 0 0,0 0 15,0 0-15,0 1-1,-23-24 141,0 0-140,0 0 0,0 0-16,0 0 15,0 0 1,-1 0-16,1 0 16,0 0-16,0 0 15,0 0-15,0 0 16,0 0-16,0 0 15,0 0-15,0 23 16,0-23-16,-24 0 16,-45 23 15,69-23-31,0 0 16,0 0-1,0 0 1</inkml:trace>
        </inkml:traceGroup>
        <inkml:traceGroup>
          <inkml:annotationXML>
            <emma:emma xmlns:emma="http://www.w3.org/2003/04/emma" version="1.0">
              <emma:interpretation id="{B4FF55E6-FE89-4D9F-96FD-9054F9045A4C}" emma:medium="tactile" emma:mode="ink">
                <msink:context xmlns:msink="http://schemas.microsoft.com/ink/2010/main" type="inkWord" rotatedBoundingBox="7422,10803 7976,10808 7971,11411 7417,11405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2" timeOffset="54083.4012">1293 1386 0,'0'-23'47,"-23"23"31,0 23-63,0 0 1,0 0-16,23 0 16,-23 0-1,23 0 1,0 0-16,0 0 15,0 0 17,23-23-32,0 0 15,0 0 1,0 0 0,0 0-1,-23-23-15,24 23 16,-24-23-16,0 0 0,23 0 15,-23-23-15,23 23 16,0-23-16,-23-1 16,23 24-16,-23 0 15,0-23-15,0 23 16,23 0-16,-23-23 16,0 23-16,0 0 15,0-1-15,0-22 16,23 46-16,-23-23 15,0 0 1,0 46 15,-23 0-15,23 0 0,0 24-16,-23-24 0,23 23 15,0-23-15,0 23 16,0-23-16,0 0 15,0 23-15,0-22 16,0-1-16,0 23 16,0-23-16,0 0 15,0 0 1</inkml:trace>
          <inkml:trace contextRef="#ctx0" brushRef="#br2" timeOffset="54653.4868">1594 1363 0,'0'46'47,"0"-23"-32,0 0-15,0 0 16,0 0-1,23-23 1,-23 23 0,23-23-1,0 0 17,0 0-17,0-23-15,-23 0 16,23 23-16,-23-23 0,0 0 15,0 0-15,0 0 16,0-23 15,-23 46-31,0 0 0,0-24 16,0 24 0,0 0-1,23 24 1,0-1-1</inkml:trace>
        </inkml:traceGroup>
        <inkml:traceGroup>
          <inkml:annotationXML>
            <emma:emma xmlns:emma="http://www.w3.org/2003/04/emma" version="1.0">
              <emma:interpretation id="{E89C9B5D-734F-41AD-95DC-4DF87C21BCEF}" emma:medium="tactile" emma:mode="ink">
                <msink:context xmlns:msink="http://schemas.microsoft.com/ink/2010/main" type="inkWord" rotatedBoundingBox="8323,10797 9406,10807 9400,11392 8317,11382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56685.1296">2725 1316 0,'-23'24'78,"23"-1"-78,-23-23 15,0 23-15,23 0 0,-23 0 16,23 0 0,0 0-1,23-23 17,0 0-32,0 0 15,0 0-15,0-23 16,0 23-16,0-46 15,0 23-15,1 0 16,-24 0-16,0-1 31,0 48 16,0-1-31,0 0-16,0 0 15,0 0 1,23 0 15</inkml:trace>
          <inkml:trace contextRef="#ctx0" brushRef="#br2" timeOffset="57331.1721">2956 1247 0,'92'-23'47,"-45"23"-32,-24 0-15,0 0 0,0 0 16</inkml:trace>
          <inkml:trace contextRef="#ctx0" brushRef="#br2" timeOffset="57098.6584">3048 970 0,'0'23'47,"0"0"-32,0 0-15,0 0 16,0 24-16,-23-1 0,23-23 16,0 23-16,0 0 15,0 0-15,0-22 16,0-1-16,0 23 15,0-23-15,0 0 16,0 0 0,0 0 15,23-23-31</inkml:trace>
          <inkml:trace contextRef="#ctx0" brushRef="#br2" timeOffset="55509.0405">2079 1409 0,'23'-23'47,"0"23"-31,0 0-16,0 0 15,0 0-15,0 0 16,0 0-16</inkml:trace>
          <inkml:trace contextRef="#ctx0" brushRef="#br2" timeOffset="55244.8789">2194 1062 0,'0'-23'47,"0"46"-31,0 139 31,-23-139-47,23 23 0,-23 1 15,23-24-15,0 23 16,0-23-16,-23 0 15,23 0-15,0 0 16,0 0-16,23 0 16,0-23-1,0 0 1,0 0 0,0 0-16,0 0 15,0 0 1</inkml:trace>
          <inkml:trace contextRef="#ctx0" brushRef="#br2" timeOffset="56123.3436">2309 1086 0,'24'46'47,"-1"-23"-32,-23 0-15,0 0 16,0 0-16,0 0 0,0 0 16,0 0-1,0 0-15,0 1 16,0-1-16,0 0 0,0 0 16,0 0-1,23-23 16,0 0-15,0 0-16,0 0 16,0-23-16,0 23 15,0-23-15,0 0 16,0 0 0,-23 46 62,0 0-63,0 0-15,0 0 16,0 0-16,0 0 16,0 0-1,-23-23-15,23 23 16</inkml:trace>
        </inkml:traceGroup>
      </inkml:traceGroup>
    </inkml:traceGroup>
    <inkml:traceGroup>
      <inkml:annotationXML>
        <emma:emma xmlns:emma="http://www.w3.org/2003/04/emma" version="1.0">
          <emma:interpretation id="{9499E17E-3A89-4732-8638-20107E9683B4}" emma:medium="tactile" emma:mode="ink">
            <msink:context xmlns:msink="http://schemas.microsoft.com/ink/2010/main" type="paragraph" rotatedBoundingBox="6328,11808 11583,11561 11621,12361 6365,12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EAC8D9-21A7-445C-86DB-49D9C4044510}" emma:medium="tactile" emma:mode="ink">
              <msink:context xmlns:msink="http://schemas.microsoft.com/ink/2010/main" type="line" rotatedBoundingBox="6328,11808 11583,11561 11621,12361 6365,12608"/>
            </emma:interpretation>
          </emma:emma>
        </inkml:annotationXML>
        <inkml:traceGroup>
          <inkml:annotationXML>
            <emma:emma xmlns:emma="http://www.w3.org/2003/04/emma" version="1.0">
              <emma:interpretation id="{4BC56681-B46D-48F4-9665-E513C794088C}" emma:medium="tactile" emma:mode="ink">
                <msink:context xmlns:msink="http://schemas.microsoft.com/ink/2010/main" type="inkWord" rotatedBoundingBox="6330,11851 7795,11782 7830,12539 6365,12608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3" timeOffset="82507.6106">162 2102 0,'0'23'172,"0"0"-157,0 23-15,0 0 16,0 0-16,0 0 15,0 24-15,0-24 16,0 0-16,0 0 16,0 0-16,0 1 0,0-24 15,0 23 1,0-23-16,0 0 0,0 0 31</inkml:trace>
          <inkml:trace contextRef="#ctx0" brushRef="#br3" timeOffset="83933.5285">93 2078 0,'46'-23'47,"-23"0"-31,0 23 0,0 0-1,0-23 1,0 23-16,0 0 15,1 0-15,-1 0 16,0 0 0,0 23-16,0-23 0,0 0 15,-23 23 1,23-23-16,0 23 16,0 1-1,-23-1 1,23-23-16,-23 23 15,0 0 1,0 0-16,0 0 16,0 0-1,0 0 1,-23 0 0,0-23-16,0 23 0,0-23 15,0 23 1,0-23-16,23 24 0,-23-24 15,0 0 1,23 23 109,23-23-125,0 0 16,0 23-1,0-23-15,0 23 16,0-23 0,-23 23-16,23-23 15,-23 23-15,23-23 16,-23 23-1,0 0 1,23-23 0,-23 23-1,0 0 1,0 0 0,0 1-1,-23-24-15,23 23 0,-23 0 16,0-23-1,23 23-15,-23-23 16,0 23-16,0 0 16,0-23-1,0 0 17,0 0-17,0 0-15,-1 0 16,1 0-1,0 0-15,0 0 16</inkml:trace>
          <inkml:trace contextRef="#ctx0" brushRef="#br3" timeOffset="84885.6719">762 2494 0,'23'0'63,"1"0"-48,-1 0 1,0 0 0,0 0-1,0 0-15,-23-23 16,23 23-16,0 0 16,-23-23-1,0 0 1,0 0-1,0 0 17,-23 23-32,23-23 15,-23 23 1,23-24-16,-23 24 16,0 0-1,0 0-15,0 0 16,-1 0-1,1 0 17,0 24-17,0-1 1,23 0-16,-23 0 16,23 0-16,0 0 15,-23 0-15,23 0 16,0 0-1,0 0-15,0 0 16,0 1 0,23-24-1,-23 23-15,23-23 16,0 0-16,-23 23 16,23-23-16,0 0 0,1 0 15,-1 0-15,23 0 16,-23 0-16</inkml:trace>
          <inkml:trace contextRef="#ctx0" brushRef="#br3" timeOffset="85927.3681">1224 2332 0,'-23'0'94,"0"0"-79,0 0 1,23 24 0,-23-24-16,23 23 15,-23-23-15,23 23 16,0 0 15,23 23 0,0-23-15,0-23 0,0 23-1,0-23 1,-23 23 0,23-23-1,-23 23 16,23-23 1,-23 23-17,0 1 1,0-1 15,0 0-15,0 0 15,-23 0-15,0-23-1,0 0 1,0 0-16,0 0 16,0 0-16,0 0 15,0 0 1,0 0-16,-1 0 31</inkml:trace>
          <inkml:trace contextRef="#ctx0" brushRef="#br3" timeOffset="87098.5556">1293 2286 0,'24'0'94,"-24"23"-94,23-23 16,0 0-16,0 0 15,23 0-15,0 0 16,-23 0-16,23 0 16,-46-23-16,24 23 15</inkml:trace>
          <inkml:trace contextRef="#ctx0" brushRef="#br3" timeOffset="86677.141">1432 1963 0,'0'115'63,"0"-91"-63,0-1 16,0 23-16,0-23 15,0 23-15,0 0 16,0 0-16,0 1 15,0-24-15,0 23 0,0-23 16,0 23 0,0-23-16,0 0 15,23 0-15,-23 1 0,23-1 16,0 0 15,0-23 0,0 0-15,1 0 0,-24-23-1</inkml:trace>
        </inkml:traceGroup>
        <inkml:traceGroup>
          <inkml:annotationXML>
            <emma:emma xmlns:emma="http://www.w3.org/2003/04/emma" version="1.0">
              <emma:interpretation id="{8B73099F-6547-419B-AF2D-4537B2C9672D}" emma:medium="tactile" emma:mode="ink">
                <msink:context xmlns:msink="http://schemas.microsoft.com/ink/2010/main" type="inkWord" rotatedBoundingBox="8513,11705 10030,11634 10067,12417 8549,12488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3" timeOffset="92137.1348">3556 2148 0,'23'23'47,"1"0"-47,-1-23 16,0 0-16,0 23 15,0-23-15,23 0 16,-23 0-16,23 0 15</inkml:trace>
          <inkml:trace contextRef="#ctx0" brushRef="#br3" timeOffset="91824.0278">3718 1824 0,'23'-23'63,"-23"46"-63,0 1 15,0 22-15,0-23 16,0 23-16,0 0 15,0-23-15,0 23 0,0 1 16,0-1 0,-23 0-16,23-23 0,0 23 15,0 0-15,-23-22 16,23-1-16,0 23 16,0-23-1,0 0 1,23-23-1,0 23 17,0-23-32,0 0 15,0 0-15,-23-23 16</inkml:trace>
          <inkml:trace contextRef="#ctx0" brushRef="#br3" timeOffset="89243.2098">2356 2009 0,'0'46'78,"0"-23"-78,0 1 16,0 22-16,0 0 15,0 0-15,0 0 16,0 0-16,0 1 16,0-24-16,-23 23 15,23 0-15,0-23 16,0 0-16,0 0 16,0 0-16,0 1 15,0-1 16,-24-23 16,24-23-15,0-1-17,0 1-15,0 0 16,0 0-16,0 0 15,0-23-15,0 23 16,0-23-16,0 23 0,0-24 16,0 1-1,0 23-15,0 0 0,0-23 16,0 23-16,0 0 16,0 0-16,0-1 15,0 1 1,0 0-1,0 0 1,24 0 0,-1 0-1,0 23 1,0 0-16,23 0 31,-23 0-15,0 0-16,-23 23 15,23-23-15,0 0 16,-23 23-16,23-23 16,-23 23-1,24 0 1,-24 0 0,0 1-1,0-1 1,0 0-1,0 0-15,0 0 16,0 0 0,-24-23-16,24 23 15,-23-23-15,0 0 16,23 23-16,-23-23 0,0 0 16,0 0-1</inkml:trace>
          <inkml:trace contextRef="#ctx0" brushRef="#br3" timeOffset="90066.9351">2610 2540 0,'23'-69'62,"-23"46"-46,23 23-16,-23-23 31,23 23-15,-23-23 0,23 23-16,-23 23 62,23 0-46,-23 0-16,0 0 15,0 0 1,0 0 0,0 0-16,0 0 15,0 1 1,0-1 15,0-46 0,23-70 16,-23 70-31,23 0-16,-23 0 15,0 0-15,23 0 16,-23 0-16,23 23 16</inkml:trace>
          <inkml:trace contextRef="#ctx0" brushRef="#br3" timeOffset="90811.7379">3071 2286 0,'-69'70'63,"46"-47"-48,23 0-15,-23 0 16,23 0 0,-23 0-16,23 0 15,0 0 1,0 0 0,0 0 15,23-23-31,0 0 15,0 0 1,0-23 0,0 0-16,-23 0 15,23 0-15,-23 0 16,24 0-16,-24-23 16,0 23-1,0-1-15,0 1 16,0 46 62,0 1-62,0-1-16,0 0 15,0 0-15,0 0 16,0 0-16,0 0 15,0 0 1,23-23-16,0 0 16</inkml:trace>
          <inkml:trace contextRef="#ctx0" brushRef="#br3" timeOffset="91291.4347">3464 2194 0,'-92'69'47,"69"-46"-31,23 0-16,-24-23 15,24 23-15,0 1 16,-23-24-16,23 23 16,0 0-16,0 0 15,0 0 1,0 0-16,0 0 16,0 0-1,23-23-15,1 0 16,-1 0-16,0 0 15,0 0-15,0 0 16,23 0-16,-46-23 16</inkml:trace>
        </inkml:traceGroup>
        <inkml:traceGroup>
          <inkml:annotationXML>
            <emma:emma xmlns:emma="http://www.w3.org/2003/04/emma" version="1.0">
              <emma:interpretation id="{D8D31881-3A24-4509-8093-59D28C8E989A}" emma:medium="tactile" emma:mode="ink">
                <msink:context xmlns:msink="http://schemas.microsoft.com/ink/2010/main" type="inkWord" rotatedBoundingBox="10316,11731 11588,11671 11616,12256 10344,12316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3" timeOffset="93345.9359">4526 2055 0,'-92'0'47,"69"0"-47,0 23 15,23 1-15,-23-1 16,-1-23-16,24 23 16,-23 0-16,23 23 15,0-23-15,0 0 16,0 0-16,0 0 15,0 0-15,0 1 16,0-1-16,23 0 16,1-23-1,-1 0-15,23 0 16,-23 0-16</inkml:trace>
          <inkml:trace contextRef="#ctx0" brushRef="#br3" timeOffset="94005.5261">4711 2194 0,'69'-23'47,"-46"23"-32,0 0-15,-23-23 16,23 23-16,1 0 16,-24-23-16,23 23 0,-23-23 15,0-1 17,-23 1-1,-1 0-16,1 23 1,23-23-16,-23 23 16,0 0-1,0 0 1,0 23 0,0 0-1,23 0-15,-23-23 16,23 24-1,0 22-15,0-23 0,0 0 16,-23 0-16,23 0 16,0 23-16,0-23 15,0 0-15,0 1 16,23-1 0,0-23-1,0 0-15,0 0 16,0 0-16,0 0 15</inkml:trace>
          <inkml:trace contextRef="#ctx0" brushRef="#br3" timeOffset="92522.0141">4111 2171 0,'0'92'47,"0"-69"-32,0 0-15,0 0 16,0 1-16,0-1 16,0 0-1,0 0-15,0 0 31</inkml:trace>
          <inkml:trace contextRef="#ctx0" brushRef="#br3" timeOffset="92783.5482">4111 1963 0,'0'-46'63,"0"23"-63</inkml:trace>
          <inkml:trace contextRef="#ctx0" brushRef="#br3" timeOffset="95093.79">5357 2009 0,'-92'0'62,"69"0"-62,0 0 16,0 0-1,23 23 1,-23-23 0,23 23-16,-23-23 15,23 23-15,0 1 16,0-1-1,0 0-15,0 0 16,0 0 0,23-23-1,0 0-15,0 23 16,0-23 0,0 0-16,0 23 15,0-23 1,0 0 15,-23 23-31,0 0 31,23-23-15,-23 23 0,0 0 15,0 1-16,0-1 1,-23-23 0,23 23-1,-23-23-15,0 23 16,-69-23 15,69 0-15,0 0-16,0 0 15,-1 0-15,1 0 16,23-23-16,-23 23 16,23-23-16,0 0 31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3:35.4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818920-85B9-43F3-A9C1-B4F6853AAAC0}" emma:medium="tactile" emma:mode="ink">
          <msink:context xmlns:msink="http://schemas.microsoft.com/ink/2010/main" type="writingRegion" rotatedBoundingBox="22305,6510 22462,5221 23216,5313 23059,6602"/>
        </emma:interpretation>
      </emma:emma>
    </inkml:annotationXML>
    <inkml:traceGroup>
      <inkml:annotationXML>
        <emma:emma xmlns:emma="http://www.w3.org/2003/04/emma" version="1.0">
          <emma:interpretation id="{CAE62882-7E15-48C0-AF37-81EAECE71FE7}" emma:medium="tactile" emma:mode="ink">
            <msink:context xmlns:msink="http://schemas.microsoft.com/ink/2010/main" type="paragraph" rotatedBoundingBox="22305,6510 22462,5221 23216,5313 23059,6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146C66-1466-4A29-A878-AB9A458796A9}" emma:medium="tactile" emma:mode="ink">
              <msink:context xmlns:msink="http://schemas.microsoft.com/ink/2010/main" type="line" rotatedBoundingBox="22305,6510 22462,5221 23216,5313 23059,6602"/>
            </emma:interpretation>
          </emma:emma>
        </inkml:annotationXML>
        <inkml:traceGroup>
          <inkml:annotationXML>
            <emma:emma xmlns:emma="http://www.w3.org/2003/04/emma" version="1.0">
              <emma:interpretation id="{FABAFE29-0A5E-4DD1-AE34-6904CC9D2DFF}" emma:medium="tactile" emma:mode="ink">
                <msink:context xmlns:msink="http://schemas.microsoft.com/ink/2010/main" type="inkWord" rotatedBoundingBox="22305,6510 22462,5221 23216,5313 23059,66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-2332 369 0,'23'0'47,"-46"0"62,0 23-93,0 0-16,0 0 16,0 1-16,0-1 15,-1 0-15,1 0 16,23 0-16,-23-23 0,23 23 15,0 0 1,-23-23 0</inkml:trace>
          <inkml:trace contextRef="#ctx0" brushRef="#br0" timeOffset="1507.97">-2263-162 0,'0'23'63,"0"0"-63,0 0 15,0 0-15,0 24 16,0-24-16,0 23 16,0 0-16,0-23 15,0 23-15,0 1 16,0-1-16,0-23 15,0 0-15,0 0 0,0 0 32</inkml:trace>
          <inkml:trace contextRef="#ctx0" brushRef="#br0" timeOffset="712.9438">-2286 369 0,'0'-23'63,"0"46"-17,0 0-30,23 23-16,-23-22 16,0 22-16,23-23 15,0 23-15,-23-23 16,24 0-16,-24 0 16,23 0-16,0 0 15,-23 1 1</inkml:trace>
          <inkml:trace contextRef="#ctx0" brushRef="#br0" timeOffset="3733.3077">-2263-23 0,'-23'0'125,"0"0"-109,0 0-16,0 0 15,0 0-15,0 0 16,0 0-16,0 0 0,-1-23 15,1-1 1,0 24-16,0-23 16,0 23-1,0 0 1,0 0 0,0-23-1</inkml:trace>
          <inkml:trace contextRef="#ctx0" brushRef="#br0" timeOffset="2451.6169">-2193-508 0,'-24'-46'47,"1"46"-47,0 0 15,0 0 1,0 23 0,0 0-1,0-23-15,0 23 16,23 0-16,-23 0 16,0 0-16,23 0 15,-23 0-15,-1 0 16,24 0-16,0 1 15,0-1-15,0 0 16,24-23-16,-1 23 0,23-23 16,-23 23-1,23-23-15,-23 0 0,23 0 16,-23 0-16,24-23 16,-24 0-16,0 23 15,0-46-15,0 22 16,-23 1-16,0-23 15,0 0-15,0 23 16,-23-23-16,0 23 16,0 0-16,0-1 15,0 24-15,-1 0 16,24-23 0,-23 23-16,0 0 15</inkml:trace>
          <inkml:trace contextRef="#ctx0" brushRef="#br0" timeOffset="4333.3552">-2217-23 0,'24'-23'78,"-24"-1"-78,46 24 16,-23-23-16,0 0 16,23 0-16,-23 0 15,0 0-15,0 0 16,0 23-16,1-23 15,-1 0-15,0 23 16,-23-23 0,23 23-1,0 0 17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1:16.6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69852A-B3F8-4EE2-8A73-148605CDF53B}" emma:medium="tactile" emma:mode="ink">
          <msink:context xmlns:msink="http://schemas.microsoft.com/ink/2010/main" type="inkDrawing" rotatedBoundingBox="9025,13637 11889,13422 11892,13460 9028,13675" semanticType="callout" shapeName="Other">
            <msink:destinationLink direction="with" ref="{A2C8D5AA-F3F6-4E11-8162-9CB9FE2DB525}"/>
          </msink:context>
        </emma:interpretation>
      </emma:emma>
    </inkml:annotationXML>
    <inkml:trace contextRef="#ctx0" brushRef="#br0">0 230 0,'23'0'0,"0"0"188,-23-23-173,23 23-15,1 0 32,-1 0-1,0 0-16,0 0 17,0 0-17,0 0 1,0 0 0,0 0-1,0-23 1,0 23 15,0 0-15,1 0-1,-1 0 1,0 0 0,0 0-1,0 0 1,0 0-16,0 0 31,0 0-31,0 0 31,0 0-15,0 0 0,1 0-16,-1 0 15,0 0 1,-23-23-1,23 23-15,0 0 16,0 0 0,0 0-16,0 0 15,0 0 1,0 0 0,0 0-16,1 0 15,-1-23-15,0 23 16,0 0-16,23 0 15,-23 0-15,23 0 16,-23 0-16,24-23 16,-24 23-16,0 0 15,0 0-15,0 0 16,0 0-16,0 0 16,0 0-16,0 0 15,0 0-15,0 0 16,1 0-16,22 0 15,-23 0-15,0 0 0,0 0 16,0 0-16,23 0 16,-23 0-16,24 0 15,-24-23 1,0 23-16,0 0 16,0 0-16,0 0 15,23 0-15,-23 0 16,0 0-16,0 0 15,1 0-15,-1 0 16,0 0-16,0-23 16,0 23-16,0 0 15,0 0-15,0 0 0,0 0 16,0 0-16,0 0 16,-23-23-1,24 23-15,-1 0 16,0 0-1,0 0-15,0 0 16,0 0-16,23 0 16,-23 0-16,0 0 15,24 0-15,-24-23 16,0 23-16,0 0 16,0 0-1,0 0 1,0 0-1,0 0 1,0 0-16,0 0 0,0 0 16,1 0-16,-1 0 15,0 0-15,0 0 16,0 0 0,0 0-1,0 0 1,-23-23-1,23 23-15,0 0 16,0 0 0,0 0-1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1:20.0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C8D5AA-F3F6-4E11-8162-9CB9FE2DB525}" emma:medium="tactile" emma:mode="ink">
          <msink:context xmlns:msink="http://schemas.microsoft.com/ink/2010/main" type="inkDrawing" rotatedBoundingBox="9051,13739 12185,13478 12230,14015 9095,14275" semanticType="callout" shapeName="Other">
            <msink:sourceLink direction="with" ref="{6A69852A-B3F8-4EE2-8A73-148605CDF53B}"/>
            <msink:sourceLink direction="with" ref="{5A282AB2-71C4-4206-BF20-D3E2EA6CC688}"/>
          </msink:context>
        </emma:interpretation>
      </emma:emma>
    </inkml:annotationXML>
    <inkml:trace contextRef="#ctx0" brushRef="#br0">0 0 0,'23'0'47,"-23"23"109,0 0-125,0 0-15,0 0-1,0 0 1,0 0 0,0 0-1,23 0 1,-23 1 0,0-1-1,0 0 1,0 0-1,0 0 1,0 0 0,0 0-1,0 0 17,0 0-1,0 0 0,0 0 0,0 1-15,0-1 15,0 0-15,0 0 93,24-23 47,-1 0-124,0 0-1,0-23-15,0 23-1,0 0 1,0 0-1,-23-23 1,23 23 0,0 0-1,0 0 1,0 0-16,1 0 16,-1 0-1,0 0 1,0 0-1,0-23-15,0 23 16,0 0 0,0 0-16,0 0 15,0 0 1,0 0-16,1-24 16,-1 24-16,0 0 15,0 0-15,0-23 16,0 23-1,0 0-15,0 0 16,0 0-16,0 0 16,0 0-16,1 0 0,-1-23 15,0 23-15,0 0 16,23 0-16,-23 0 16,23 0-16,-23-23 15,0 23-15,24 0 16,-24 0-16,0 0 15,23-23-15,-23 23 16,0 0-16,23 0 16,-23 0-16,24-23 15,-24 23-15,23 0 16,-23 0-16,23-23 16,-23 23-16,23 0 15,-22 0-15,22 0 0,-23-23 16,0 23-16,23 0 15,-23 0-15,0 0 16,23 0-16,-22-23 16,-1 23-16,0 0 15,0 0-15,0 0 16,0 0-16,0 0 16,0 0-16,0-23 15,0 23-15,0 0 16,24 0-1,-24 0-15,0 0 16,0 0-16,0 0 16,0 0-16,0-23 0,0 23 15,0 0 1,0 0-16,1 0 16,-1 0-16,0-24 15,0 24-15,0 0 16,0 0-1,0 0-15,0 0 32,0 0-17,0 0-15,-23-23 16,23 23-16,24 0 16,-24 0-16,23 0 15,-23 0-15,0 0 0,23-23 16,-23 23-1,0 0-15,1 0 16,-1 0 0,0 0-1,0 0 1,0 0 0,-23-23-1,23 23-15,0 0 16,0 0-1,0 0-15,0 0 16,0 0 0,1-23-1,-1 23 1,0 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1:28.8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3A85F7-7AEB-4687-814A-E0CCFCFD51B6}" emma:medium="tactile" emma:mode="ink">
          <msink:context xmlns:msink="http://schemas.microsoft.com/ink/2010/main" type="inkDrawing" rotatedBoundingBox="9651,13693 10409,13666 10424,14087 9666,14114" semanticType="callout" shapeName="Other">
            <msink:sourceLink direction="with" ref="{AF4F7916-BB5A-4801-B3EE-2C512154A1C9}"/>
          </msink:context>
        </emma:interpretation>
      </emma:emma>
    </inkml:annotationXML>
    <inkml:trace contextRef="#ctx0" brushRef="#br0">0 0 0,'0'23'63,"23"-23"15,0 0-31,0 0-32,0 23 17,0-23-17,0 0 1,0 0 15,0 0-31,0 0 16,1 0-1,-1 0 1,0 0 0,0 0-1,0 23 1,0-23 0,0 0-1,0 0 1,0 0-16,0 0 15,0 0 1,1 0 0,-1 0-16,0 0 15,0 0 17,0 0-1,0 0-16,0 0 17,0 0 15,-23 23-47,23-23 46,0 0-14,0 0-1,1 0-15,-1 0 62,-46 0 62,23 23-124,-24-23-16,24 23 16,-23-23-1,0 0 1,23 23-1,-23-23-15,0 0 16,23 23 0,-23-23-1,0 0-15,23 23 16,-23-23 0,0 0-1,23 23-15,-23-23 16,0 24-1,-1-24 17,1 23-32,0-23 15,0 23 1,0-23 0,23 23-1,-23-23-15,0 0 31,23 23-31,-23-23 16,0 23 0,0-23-1,23 23 1,-23-23-16,-1 0 31,24 23 0,-23-23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3:04.50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5B93B6E-B041-4304-A22F-14DDC5432877}" emma:medium="tactile" emma:mode="ink">
          <msink:context xmlns:msink="http://schemas.microsoft.com/ink/2010/main" type="writingRegion" rotatedBoundingBox="17229,13344 20693,13372 20687,14129 17222,14101"/>
        </emma:interpretation>
      </emma:emma>
    </inkml:annotationXML>
    <inkml:traceGroup>
      <inkml:annotationXML>
        <emma:emma xmlns:emma="http://www.w3.org/2003/04/emma" version="1.0">
          <emma:interpretation id="{CD75BCB8-6D33-4CA4-AFEE-A792519FA0F0}" emma:medium="tactile" emma:mode="ink">
            <msink:context xmlns:msink="http://schemas.microsoft.com/ink/2010/main" type="paragraph" rotatedBoundingBox="17229,13344 20693,13372 20687,14129 17222,14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E9CA6E-1AA4-4DD3-9F9E-B07D6D1DFF19}" emma:medium="tactile" emma:mode="ink">
              <msink:context xmlns:msink="http://schemas.microsoft.com/ink/2010/main" type="line" rotatedBoundingBox="17229,13344 20693,13372 20687,14129 17222,14101"/>
            </emma:interpretation>
          </emma:emma>
        </inkml:annotationXML>
        <inkml:traceGroup>
          <inkml:annotationXML>
            <emma:emma xmlns:emma="http://www.w3.org/2003/04/emma" version="1.0">
              <emma:interpretation id="{62E2028F-C381-482E-B29B-D4F4C20091AF}" emma:medium="tactile" emma:mode="ink">
                <msink:context xmlns:msink="http://schemas.microsoft.com/ink/2010/main" type="inkWord" rotatedBoundingBox="17228,13381 18982,13396 18976,14115 17222,141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-6789 7550 0,'-69'0'47,"46"24"-31,0-1-16,0 0 15,23 0-15,-23 0 16,23 23-16,0-23 16,0 23-16,-23-23 15,23 24-15,0-1 16,0 0-16,0-23 15,0 23-15,0 0 16,0-22-16,0-1 16,0 23-16,0-23 15,0 0-15,0 0 16,0 0 0</inkml:trace>
          <inkml:trace contextRef="#ctx0" brushRef="#br0" timeOffset="-517.0873">-7297 7874 0,'24'23'62,"-48"0"-46,1 0 0,23 0-16,0 0 15,0 0-15,47 47 63,-24-70-63,0 0 15,0 0 1,-23-24-16,23 1 16,0 0-16,0 0 15,-23 0-15,23 0 16,-23 0-16,0 0 16,0 0-16,-23 0 15,0 23 1,0 0-16,0 0 15,0 0-15,0 0 47</inkml:trace>
          <inkml:trace contextRef="#ctx0" brushRef="#br0" timeOffset="272.4528">-7135 7897 0,'69'0'63,"-46"0"-63,24 0 16,-1 0-16,-23 0 15,23 0-15</inkml:trace>
          <inkml:trace contextRef="#ctx0" brushRef="#br0" timeOffset="-1227.8802">-7435 7574 0,'-23'0'94,"0"0"-79,0 0 1,0 0-16,-1 0 15,1 0-15,0 0 16,0 0-16,0 0 16,0 0-16,0 23 15,0 0 1,23 0 0,-23-23-16,23 23 15,0 0-15,0 0 16,0 0-16,0 0 15,0 0-15,0 0 16,23 1 0,0-24-16,0 0 15,0 23-15,0-23 16,0 0-16,0 23 16,0-23-16,1 0 0,-24 23 15,23-23 1,0 23-16,-23 0 31,0 0-15,0 0-1,0 0 1,0 0 0,-23-23-16,23 23 15,-23 1-15,-1-24 16,1 23-16,0-23 15,0 23-15,-23-23 0,23 0 16,0 0-16,0-23 16,0 23-16,0-23 15,-1-1 1,24 1 0,0 0-16,0 0 31</inkml:trace>
          <inkml:trace contextRef="#ctx0" brushRef="#br0" timeOffset="1126.0938">-6719 7804 0,'0'24'78,"23"-24"-63,0 23-15,0-23 16,0 0-16,0 0 16,0 0-16</inkml:trace>
          <inkml:trace contextRef="#ctx0" brushRef="#br0" timeOffset="789.1371">-6581 7527 0,'-23'93'47,"23"-70"-47,0 23 16,-23-23-16,23 23 15,0 0-15,0-22 16,0 22-16,0 0 15,0-23-15,0 23 16,0-23-16,0 23 16,0-22-16,0-1 15,0 0 1,23 0 15,0-23-31</inkml:trace>
          <inkml:trace contextRef="#ctx0" brushRef="#br0" timeOffset="2132.4578">-6050 7828 0,'-46'-24'47,"23"24"-31,0 0-16,0 0 15,23 24-15,-23-24 16,0 23-16,0-23 15,23 23 1,-23-23-16,23 23 16,0 0-16,0 0 15,0 0 17,23-23-32,0 0 15,0 0-15,0 0 16,0 23-1,0-23-15,0 23 32,0-23-1,-23 23-31,0 0 47,0 1-16,0-1-15,-23-23-1,23 23 1,-23-23-16,0 0 16,0 0-1,0 0 1,0 0-1,0 0-15,0 0 16,23-23-16,-24 23 0,1 0 16,23-23-1,-23 23 1,23-24 0</inkml:trace>
        </inkml:traceGroup>
        <inkml:traceGroup>
          <inkml:annotationXML>
            <emma:emma xmlns:emma="http://www.w3.org/2003/04/emma" version="1.0">
              <emma:interpretation id="{9C4EE0A2-0BA6-4AAD-90DB-BD01DC80E582}" emma:medium="tactile" emma:mode="ink">
                <msink:context xmlns:msink="http://schemas.microsoft.com/ink/2010/main" type="inkWord" rotatedBoundingBox="19281,13361 20230,13369 20225,14000 19276,1399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63.4598">-5749 7597 0,'23'46'47,"-23"-23"-47,0 23 16,0-23-1,0 0-15,0 23 0,0-22 16,0 22-16,0-23 15,0 23-15,0 0 16,0-23-16,0 0 16,0 24-16,0-24 15,-23-23-15,23 23 32</inkml:trace>
          <inkml:trace contextRef="#ctx0" brushRef="#br0" timeOffset="3173.2465">-5449 7689 0,'-46'23'47,"22"0"-47,1 0 15,0-23 1,0 23-16,23 0 0,-23-23 15,23 24-15,0-1 16,-23-23-16,23 23 16,0 0-16,0 0 15,0 0-15,0 0 16,23 0 0,0-23-1,0 0-15,0 0 16,0 0-16,1 0 15</inkml:trace>
          <inkml:trace contextRef="#ctx0" brushRef="#br0" timeOffset="3473.7356">-5288 7874 0,'0'92'31,"0"-69"-16,0 0-15,0 0 16,0 0-16</inkml:trace>
          <inkml:trace contextRef="#ctx0" brushRef="#br0" timeOffset="3684.1744">-5241 7735 0,'0'-46'62</inkml:trace>
          <inkml:trace contextRef="#ctx0" brushRef="#br0" timeOffset="4112.4312">-5034 7527 0,'23'93'47,"-23"-70"-31,0 23-16,-23 0 16,23 0-16,-23 1 15,23-1-15,0-23 16,0 23-16,0-23 15,0 0-15,0 0 16,0 0-16,0 0 16,0 1-1</inkml:trace>
          <inkml:trace contextRef="#ctx0" brushRef="#br0" timeOffset="4500.9292">-4803 7504 0,'0'116'47,"0"-93"-32,0 23-15,0 0 16,0-23-16,0 23 15,0 1-15,0-24 16,0 23-16,-23-23 16,23 23-16,0-23 15,0 0-15,0 0 16,-23-23-16</inkml:trace>
        </inkml:traceGroup>
        <inkml:traceGroup>
          <inkml:annotationXML>
            <emma:emma xmlns:emma="http://www.w3.org/2003/04/emma" version="1.0">
              <emma:interpretation id="{72949907-2D6F-4F97-B28B-4CC09D66E2F4}" emma:medium="tactile" emma:mode="ink">
                <msink:context xmlns:msink="http://schemas.microsoft.com/ink/2010/main" type="inkWord" rotatedBoundingBox="20368,13574 20691,13577 20688,13971 20365,13969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§</emma:literal>
                </emma:interpretation>
                <emma:interpretation id="interp6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5505.1824">-4341 7735 0,'0'-23'47,"-23"23"-31,0 0-16,0 0 16,23 23-16,-23-23 15,0 0-15,0 23 16,-1-23-16,24 23 15,-23-23-15,23 23 16,0 1 0,0-1-1,23 0 1,1 0 0,-1-23-16,0 23 15,0-23 1,0 0 15,-23 23-31,23-23 31,-23 23 1,23-23-17,-23 23 1,0 0 15,0 0-15,-23-23-1,23 23 1,-23-23-16,23 24 16,-23-24-16,0 0 15,23 23-15,-23-23 16,0 0-16,-1 0 15,1 0-15,0 0 0,0 0 16,0-23-16,0 23 16,0-24-1,0 24 1,23-23-16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9:45.8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472C8D-AC8A-4193-B80A-131B8F203818}" emma:medium="tactile" emma:mode="ink">
          <msink:context xmlns:msink="http://schemas.microsoft.com/ink/2010/main" type="writingRegion" rotatedBoundingBox="23002,9153 24689,9174 24682,9808 22994,9787"/>
        </emma:interpretation>
      </emma:emma>
    </inkml:annotationXML>
    <inkml:traceGroup>
      <inkml:annotationXML>
        <emma:emma xmlns:emma="http://www.w3.org/2003/04/emma" version="1.0">
          <emma:interpretation id="{3A3ED416-78EA-445B-A3A7-D1625D19BB7F}" emma:medium="tactile" emma:mode="ink">
            <msink:context xmlns:msink="http://schemas.microsoft.com/ink/2010/main" type="paragraph" rotatedBoundingBox="23002,9153 24689,9174 24682,9808 22994,9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CB8D34-9CD9-43AB-A760-20E8461FEE35}" emma:medium="tactile" emma:mode="ink">
              <msink:context xmlns:msink="http://schemas.microsoft.com/ink/2010/main" type="line" rotatedBoundingBox="23002,9153 24689,9174 24682,9808 22994,9787"/>
            </emma:interpretation>
          </emma:emma>
        </inkml:annotationXML>
        <inkml:traceGroup>
          <inkml:annotationXML>
            <emma:emma xmlns:emma="http://www.w3.org/2003/04/emma" version="1.0">
              <emma:interpretation id="{F4273B43-D037-4BAB-8AE1-3BFD50CD1B44}" emma:medium="tactile" emma:mode="ink">
                <msink:context xmlns:msink="http://schemas.microsoft.com/ink/2010/main" type="inkWord" rotatedBoundingBox="23002,9153 24689,9174 24682,9808 22994,97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-1385 3325 0,'23'0'31,"-23"23"172,0 0-187,0 0-1,0 0 1,0 0-16,0 0 16,0 0-1,0 1 1,0-1-1,0 0 1,-23-23 15</inkml:trace>
          <inkml:trace contextRef="#ctx0" brushRef="#br0" timeOffset="1485.9462">-1293 3302 0,'23'0'234,"0"0"-218,0 0-1,0 0 1,1 0-1,-1 0 1,0 0-16,0 0 16,0 0 15,0 0-15,0 0-1,0 0 1,23 0 31,-46 23 156,0 0-172,-23 0-15,23 0-1,0 0 1,0 0 0,0 0-1,0 0 16,-23-23-15,23 24-16,0-1 31,0 0 1</inkml:trace>
          <inkml:trace contextRef="#ctx0" brushRef="#br0" timeOffset="9912.8761">-2032 3671 0,'0'23'63,"0"0"-63,23 0 31,-23 1-15,23-24-1,-23 23-15,23 0 16,-23 0 0,24 0-1,-1-23-15,-23 23 16,23-23-1,-23 23-15,23-23 16,23 0 15,-46 23-15</inkml:trace>
          <inkml:trace contextRef="#ctx0" brushRef="#br0" timeOffset="11272.625">-1986 3694 0,'47'0'47,"-24"0"-31,-23-23-1,23 23 1,-23-23 0,23 23-16,-23-23 15,23 23 1,-23-23-1,23 23 1,-23-23 0,23 23-16,-23-23 15,23 23 17,0-23 46,-23 0-16,23 23 16,0 0 110,-23 23-188,24 0 31,-24 0-15,0 0-1,23-23-15,-23 23 16,0 0 0,0 0-1,23-23-15,-23 23 16,23-23-1,-23 23 1,0 0 0,23-23-1</inkml:trace>
          <inkml:trace contextRef="#ctx0" brushRef="#br0" timeOffset="12608.1197">-623 3486 0,'-23'24'219,"23"-1"-204,-23-23-15,-1 23 16,24 0-16,-23 0 16,0 0-1,0 0 1,23 0 0,-23-23-16,23 23 31</inkml:trace>
          <inkml:trace contextRef="#ctx0" brushRef="#br0" timeOffset="13761.2016">-554 3533 0,'23'0'156,"-23"23"-140,23 0 0,-23 0-1,23 0 1,0 0 15,0-23-31,-23 23 16,24 0-1,-1 0 1,-23 0 15,23 1-15,-23-1 15,23-23 0,-46 0 110,23 23-125,-23-23-1,0 0 1,23 23-16,-24-23 15,24 23-15,-23-23 0,0 0 16,23 23 0,-23-23-16,0 23 15,0-23 1,23 23 0,-23-23-1,0 0 16,0 0 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2:54.69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F96AE06-B4EB-4307-A86E-DF93768FC9F3}" emma:medium="tactile" emma:mode="ink">
          <msink:context xmlns:msink="http://schemas.microsoft.com/ink/2010/main" type="writingRegion" rotatedBoundingBox="9046,14486 12536,14252 12581,14923 9091,15156"/>
        </emma:interpretation>
      </emma:emma>
    </inkml:annotationXML>
    <inkml:traceGroup>
      <inkml:annotationXML>
        <emma:emma xmlns:emma="http://www.w3.org/2003/04/emma" version="1.0">
          <emma:interpretation id="{DCD70BC5-E904-4BAA-9516-657539AD9C7A}" emma:medium="tactile" emma:mode="ink">
            <msink:context xmlns:msink="http://schemas.microsoft.com/ink/2010/main" type="paragraph" rotatedBoundingBox="9046,14486 12536,14252 12581,14923 9091,15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1ECD2F-3267-47F6-BF9E-249328173911}" emma:medium="tactile" emma:mode="ink">
              <msink:context xmlns:msink="http://schemas.microsoft.com/ink/2010/main" type="line" rotatedBoundingBox="9046,14486 12536,14252 12581,14923 9091,15156"/>
            </emma:interpretation>
          </emma:emma>
        </inkml:annotationXML>
        <inkml:traceGroup>
          <inkml:annotationXML>
            <emma:emma xmlns:emma="http://www.w3.org/2003/04/emma" version="1.0">
              <emma:interpretation id="{AF4F7916-BB5A-4801-B3EE-2C512154A1C9}" emma:medium="tactile" emma:mode="ink">
                <msink:context xmlns:msink="http://schemas.microsoft.com/ink/2010/main" type="inkWord" rotatedBoundingBox="9046,14486 12064,14284 12109,14954 9091,15156">
                  <msink:destinationLink direction="with" ref="{9E3A85F7-7AEB-4687-814A-E0CCFCFD51B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 0,'23'-23'47,"0"23"-15,-23-23-17,24 23 1,-1 0-1,0-23-15,0 23 16,0 0 0,0 0-16,0 0 15,0 0 1,0 0-16,0 0 31,0 0-31,-23 23 16,24 0-1,-24 0 1,0 0 0,0 0-1,0 0 1,0 0 0,-24-23-1,24 23-15,-23-23 16,23 23-16,-23-23 15,0 24 1,0-24 0,23 23-16,-23-23 15,0 23 32,0-23-31</inkml:trace>
          <inkml:trace contextRef="#ctx0" brushRef="#br0" timeOffset="-969.6185">46 47 0,'24'0'63,"-24"23"30,23 0-77,-23 0-16,0 0 16,0 23-16,0-23 15,23 24-15,-23-1 16,0 0-16,0 0 16,23-23-16,-23 23 15,0 1-15,0-24 0,23 0 16,-23 23-16,0-23 15,0 0 1,23 0-16</inkml:trace>
          <inkml:trace contextRef="#ctx0" brushRef="#br0" timeOffset="835.4451">393 509 0,'0'-23'78,"23"-1"-62,-23 1 0,23 0-16,-23 0 15,23 23-15,-23-23 16,23 23 15,-23 23 16,23-23-31,-23 23-16,0 0 15,23 0-15,-23 1 16,0-1-1,0 0-15,0 0 16,0 0 0,0 0-16,0 0 15,0-46 48,0 0-48,0 0-15,0 0 16,23 0-16,-23 0 16,0-1-16,24 1 15,-24 0-15,0 0 16,23 0-16,-23 0 16</inkml:trace>
          <inkml:trace contextRef="#ctx0" brushRef="#br0" timeOffset="1473.7338">808 324 0,'0'69'63,"-23"-46"-63,23 0 15,0 0-15,0 1 16,0-1-16,0 0 16,0 0-1,23-23-15,1 0 16,-1 0-1,0 0-15,0 0 16,0-23-16,0 23 16,0-23-16,0 0 15,-23-1-15,23 1 16,-23 0-16,0 0 16,0 0-1,0 0 1,0 0-1,-23 0-15,0 0 16,0 0 0,0 23-16,0 0 15,0 0-15,0 0 16,0 0-16,-1 0 16,24 23-1,0 0 16</inkml:trace>
          <inkml:trace contextRef="#ctx0" brushRef="#br0" timeOffset="2134.2833">1340 208 0,'-70'0'63,"47"0"-48,0 0-15,23 24 16,-23-24-16,0 23 15,23 0-15,-23 0 16,0 0-16,23 0 16,-23 0-16,23 23 15,0-23-15,0 0 16,0 1-16,0-1 16,0 0-16,0 0 15,23-23 1,0 23-16,0-23 15,23 0-15,0-23 0,-23 0 16,0 23 0</inkml:trace>
          <inkml:trace contextRef="#ctx0" brushRef="#br0" timeOffset="2854.4346">1594 278 0,'92'-46'47,"-69"46"-32,-23-24 1,23 24-1,-23-46 17,-23 46-17,0 0 1,0 0 0,0 0-1,0 0 1,0 0-1,-1 0 1,1 0 0,23 23-1,-23-23-15,0 23 16,23 1-16,-23-1 16,23 0-1,0 0-15,0 0 16,0 0-16,0 0 15,0 0-15,0 0 16,0 0-16,0 0 16,0 1-1,23-24-15,-23 23 16,23-23-16,0 0 16,0 0-16,1 0 15,-1 0-15,0 0 16,0 0-16</inkml:trace>
          <inkml:trace contextRef="#ctx0" brushRef="#br0" timeOffset="3800.6043">2102 70 0,'-24'0'47,"1"0"-47,0 0 16,0 23-1,0 0 1,23 0-1,0 0 17,0 0-17,0 0 1,23-23 0,0 0-1,0 24-15,0-24 16,1 0-1,-24 23-15,23-23 16,0 0 0,-23 23-1,0 0 48,0 0-48,0 0 17,0 0-32,-23 0 15,23 0 1,-23 0-16,-1-23 0,24 23 16,-23-23-16,23 24 15,-23-24-15,0 0 31,0 0-31,0 0 16,23-24 0,-23 24-1</inkml:trace>
          <inkml:trace contextRef="#ctx0" brushRef="#br0" timeOffset="4653.5831">2402 24 0,'-70'46'62,"70"-23"-46,0 0 15,0 0-15,24 0-1,-1-23 1,0 23-16,0-23 15,0 0-15,-23 23 16,23-23-16,0 24 16,0-24-1,-23 23 1,23-23 0,-23 23-1,0 0 1,0 0-1,-23 23 32,0-46-31,0 23 0,0-23-16,0 23 15,0-23-15,0 0 16,0 0-1,23-23 17,0 0-17</inkml:trace>
          <inkml:trace contextRef="#ctx0" brushRef="#br0" timeOffset="5412.3423">2817 70 0,'47'-23'63,"-24"23"-63,23-23 15,-23 0 1,0 23 0,0 0-16,-23-23 15,23 23 1,-46 0 31,0 0-47,0 0 0,0 0 15,0 0 1,0 0-16,0 0 16,-1 0-1,1 0-15,0 0 16,0 0-1,0 23 1,0 0 0,0 0-1,23 0 1,0 0-16,-23 0 16,23 0-16,0 0 0,0 0 15,0 0 1,0 1-16,23-1 15,0-23-15,0 0 16,23 23-16,-23-23 16,24 0-16,-24 0 15,0-23-15</inkml:trace>
        </inkml:traceGroup>
        <inkml:traceGroup>
          <inkml:annotationXML>
            <emma:emma xmlns:emma="http://www.w3.org/2003/04/emma" version="1.0">
              <emma:interpretation id="{5A282AB2-71C4-4206-BF20-D3E2EA6CC688}" emma:medium="tactile" emma:mode="ink">
                <msink:context xmlns:msink="http://schemas.microsoft.com/ink/2010/main" type="inkWord" rotatedBoundingBox="12279,14369 12543,14352 12571,14772 12307,14790">
                  <msink:destinationLink direction="with" ref="{A2C8D5AA-F3F6-4E11-8162-9CB9FE2DB525}"/>
                </msink:context>
              </emma:interpretation>
              <emma:one-of disjunction-type="recognition" id="oneOf1">
                <emma:interpretation id="interp1" emma:lang="" emma:confidence="0">
                  <emma:literal>s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§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6341.7836">3395-115 0,'-23'0'46,"-1"0"-30,1 23 0,0 0-16,23 0 31,-23 1-31,23-1 16,0 0-1,0 0 1,23-23-1,-23 23-15,23-23 16,70 0 15,-70 23-31,0-23 16,-23 23 15,23-23-31,-23 23 47,23-23-31,-23 23-1,0 0 1,0 0 0,0 1-1,-23-1 1,23 0-1,-23-23 1,0 0-16,23 23 0,-46-23 16,23 0-16,-1 0 15,1 0-15,0 0 16,0 0-16,0 0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2:35.5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0D37B3-93AC-4D02-91BF-4A2978062483}" emma:medium="tactile" emma:mode="ink">
          <msink:context xmlns:msink="http://schemas.microsoft.com/ink/2010/main" type="writingRegion" rotatedBoundingBox="18200,10691 24818,9175 25164,10683 18545,12199"/>
        </emma:interpretation>
      </emma:emma>
    </inkml:annotationXML>
    <inkml:traceGroup>
      <inkml:annotationXML>
        <emma:emma xmlns:emma="http://www.w3.org/2003/04/emma" version="1.0">
          <emma:interpretation id="{BB8A0F45-983C-4665-90CF-2C44B1C9C81B}" emma:medium="tactile" emma:mode="ink">
            <msink:context xmlns:msink="http://schemas.microsoft.com/ink/2010/main" type="paragraph" rotatedBoundingBox="18200,10691 24818,9175 25164,10683 18545,12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D68A75-178A-4639-A741-6BC66017EBCE}" emma:medium="tactile" emma:mode="ink">
              <msink:context xmlns:msink="http://schemas.microsoft.com/ink/2010/main" type="line" rotatedBoundingBox="18200,10691 24818,9175 25164,10683 18545,12199"/>
            </emma:interpretation>
          </emma:emma>
        </inkml:annotationXML>
        <inkml:traceGroup>
          <inkml:annotationXML>
            <emma:emma xmlns:emma="http://www.w3.org/2003/04/emma" version="1.0">
              <emma:interpretation id="{95903EF9-407D-42C1-9A12-7B412B25C36D}" emma:medium="tactile" emma:mode="ink">
                <msink:context xmlns:msink="http://schemas.microsoft.com/ink/2010/main" type="inkWord" rotatedBoundingBox="18300,11278 19287,10881 19509,11434 18522,118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-5980 5334 0,'0'-23'63,"0"0"-32,23 23-15,0-24-1,0 24 1,0 0 0,0 0 46,0 24-31,0-24-15,0 0 0,0 0-1</inkml:trace>
          <inkml:trace contextRef="#ctx0" brushRef="#br0" timeOffset="-5549.2653">-6581 5565 0,'23'0'62,"0"0"79,1 0-125,-1 0 15,0 0-15,0 0-1,0 0 32,-23-23-31,23 23-16,0 0 15,-23-24 1,23 24 0,0-23 15,0 23-16,-23-23 1,23 23 0,-23-23-1,24 0 17,-24 0-17,23 23 1,-23-23-1,23 23 17,-23-23-17,23 23 17,-23-23-32,23 0 31,-23 0-16,23 23 1,-23-24 0,23 24-1,-23-23 1,23 0 15,0 0 0,0 23 1,-23-23-17,23 23 1,-23-23 0,24 23-16,-1-23 46,0 23-30,-23-23 0,23 23 15,0 0-15,0 0 15,-23-23-16,23 23 1,0 0 15,0 0-15,0 0 15,0 0 0,-23 23-15,24-23 0,-1 0 46,-23 23-46,23 0 31,-23 0-16,23-23-15,-23 23 15,0 0 0,23 0 0,-23 0 16,0 1-16,0-1 1,23-23-32,-23 23 31,0 0 16,23-23-16,-23 23-15,0 0 15,0 0 0,0 0 0,0 0 1,-23 0-17,23 0 17,-23-23-17,23 24 16,-23-1 1,23 0-1,-23-23 0,23 23-15,-23-23 15,23 23 0,-23-23-15,23 23 31,-24-23-32,1 23 32,0-23-15,0 0-17,0 0 1,0 0 15,0 0 0,0 0 1,0 0-17,0 0 16,0 0-15,-1 0 15,1 0-15,0 0 31,0 0-32,0 0 17,23-23-32,-23 23 31,0 0 0,0 0-15,0 0-1,0 0 17,23-23-17,-23 23 1,-1 0 0,1 0 15,0-23 0,0 23 0,0 0-15,0 0 15,0 0-15,0 0 31,0 0-16,0 0-15,0 0 15,-1 0 0,1 0-15,0 0-1,0 0 17,0 0-32,0 0 31,23-23 16</inkml:trace>
          <inkml:trace contextRef="#ctx0" brushRef="#br0" timeOffset="726.3423">-6027 5403 0,'70'0'47,"-47"0"-1,0 0-30,0 0 15,0 0 1,-23 23-32,23-23 15,-23 23 32,23-23 0,0-23-31</inkml:trace>
          <inkml:trace contextRef="#ctx0" brushRef="#br0" timeOffset="1168.4408">-6096 5565 0,'23'0'47,"0"0"-47,0 0 15,1 0 1,-1 0-16,0 0 15,0 0-15</inkml:trace>
        </inkml:traceGroup>
        <inkml:traceGroup>
          <inkml:annotationXML>
            <emma:emma xmlns:emma="http://www.w3.org/2003/04/emma" version="1.0">
              <emma:interpretation id="{EC7342B3-3251-428C-97ED-2E6C038FBE47}" emma:medium="tactile" emma:mode="ink">
                <msink:context xmlns:msink="http://schemas.microsoft.com/ink/2010/main" type="inkWord" rotatedBoundingBox="19844,10700 20422,10568 20625,11451 20047,11584"/>
              </emma:interpretation>
              <emma:one-of disjunction-type="recognition" id="oneOf1">
                <emma:interpretation id="interp1" emma:lang="" emma:confidence="0">
                  <emma:literal>"</emma:literal>
                </emma:interpretation>
                <emma:interpretation id="interp2" emma:lang="" emma:confidence="0">
                  <emma:literal>„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/</emma:literal>
                </emma:interpretation>
                <emma:interpretation id="interp5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2325.0855">-4964 5172 0,'92'0'47,"-69"0"-31</inkml:trace>
          <inkml:trace contextRef="#ctx0" brushRef="#br0" timeOffset="2715.1304">-4780 5288 0,'47'46'46,"-24"-23"-30,0-23 47</inkml:trace>
          <inkml:trace contextRef="#ctx0" brushRef="#br0" timeOffset="-1289.912">-4503 5588 0,'-23'0'110,"0"0"-95,0 0 17,0 0-17,0 0 1,0 0-1,0 0 17,0 0-17,0 0 1,0 0 0,-1 0-1,1 0 16,0 0-15,0 0 0,23-23-16,-23 23 15,0 0 1,0-23 0,0 23-1,23-24 1,-23 24-1,23-23 1,-23 23 0,23-23-16,-23 23 31,23-23-31,-24 23 16,24-23-1,0 0 1,-23 0-1,23 0 17,0 0-1,-23 23-31,23-23 16,0 0 15,-23 23-16,23-24-15,0 1 16,0 0 15,0 0 1,-23 23-32,23-23 15,0 0 16,0 0-15,0 0 15,0 0-15,0 0 0,0 0 15,23-1-16,-23 1 17,23 0-1,-23 0-15,0 0-1,23 23 1,-23-23-1,0 0 17,23 23-17,-23-23 17,24 0-1,-1 23 0,-23-23-15,23 23 15,-23-23-15,23 23-1,0 0 16,0 0 1,0 0-17,0 0 17,0 0-17,-23 23 1,23-23-1,-23 23 1,23-23 0,-23 23-1,24-23-15,-24 23 16,23-23 0,-23 23-1,0 0 1,23-23-1,-23 23 1,0 0 15,0 0 1,0 0-17,0 1 1,0-1 15,0 0-15,0 0 15,0 0-15,0 0-1,0 0 16,0 0-15,0 0 15,0 0-15,0 0 15,23-23-15,-23 24-1,23-24 1,-23 23-16,23-23 16,-23 23-1,23-23-15,-23 23 16,0 0 0,23 0-1,-23 0 1,23-23-1,-23 23 1,23 0 0,0 0 15,1 0-15,-1-23-1,-23 24-15,23-24 16,-23 23-1,23-23 1,-23 23 15</inkml:trace>
          <inkml:trace contextRef="#ctx0" brushRef="#br0" timeOffset="2024.7548">-5011 5057 0,'47'0'47,"-24"0"-32,0 0 1,0 0-1,0 0 1,-23 23 31,0 0-16,23-23-15,0 0-1</inkml:trace>
        </inkml:traceGroup>
        <inkml:traceGroup>
          <inkml:annotationXML>
            <emma:emma xmlns:emma="http://www.w3.org/2003/04/emma" version="1.0">
              <emma:interpretation id="{B0B2D9D2-CBB0-4A91-9E4D-3B5A8DA4663B}" emma:medium="tactile" emma:mode="ink">
                <msink:context xmlns:msink="http://schemas.microsoft.com/ink/2010/main" type="inkWord" rotatedBoundingBox="22653,9671 24818,9175 25164,10683 22999,1117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63750.25">-346 4110 0,'23'0'234,"0"0"-218,0 0-1,-23 23-15,23-23 16,0 0 0,0 0-16,0 0 15,1 0 1,-1 0-1,0 0-15,0 0 32,0 0-17,0 0 1,0 0 0,-23 23 155,0 0-139,0 0-32,-23 0 15,23 0 1,0 1 0,0-1-16,0 0 15,0 0 1,-23 0-1,23 0 1,0 0 0,0 0-1,-23-23 17,23 23-32,0 0 31,-23-23 78,0 0-78,0 0-15,-1 0 0,1 0-1,0 0 1,0 0 0,0 0-1,0 0 1,0 0-1,23 23-15,-23-23 16,0 0 0,0 0-1,23 24 1,-23-24-16</inkml:trace>
          <inkml:trace contextRef="#ctx0" brushRef="#br0" timeOffset="-173685.8829">-1201 3602 0,'0'-23'63,"-23"23"-48,0 0 32,0 0-31,0 0 0,0 0-1,0 0 1,0 0-1,0 0 32,0 23-15,0-23-1,-1 0-16,24 23 1,-23-23 0,0 0 15,23 23-31,-23-23 0,0 23 31,0-23-15,23 23-1,-23-23-15,0 23 32,0-23-17,23 23 1,-23-23-16,23 24 16,-23-24-1,23 23-15,-24-23 16,24 23-1,-23-23 1,23 23-16,-23-23 16,23 23-1,-23-23 1,0 23 0,23 0 15,-23-23-31,23 23 31,-23-23-15,23 23-16,-23 0 15,0 0 17,23 1-17,-23-1 1,23 0-1,0 0 17,-23-23-32,23 23 15,0 0-15,-24 0 16,24 0 0,0 0-1,0 0 1,0 0-1,0 1 1,-23-24-16,23 23 0,0 0 31,0 0-15,0 0-16,0 0 16,0 0-1,0 0 16,0 0-15,0 0-16,23-23 16,-23 23-16,0 1 15,0-1 1,24-23-16,-24 23 16,23-23-1,-23 23-15,0 0 16,23 0-1,-23 0 1,23-23 0,-23 23-1,23-23-15,-23 23 16,23-23-16,-23 23 16,23 0-1,0 1 1,0-24-1,-23 23-15,23-23 32,0 23-32,1-23 31,-24 23-31,23-23 0,-23 23 16,23-23-1,-23 23 1,23-23-16,-23 23 15,23-23 1,0 23 0,0-23-1,0 0 1,-23 23-16,23-23 16,0 0-16,0 0 15,1 0-15,-1 0 16,0 23-1,0-23 1,0 0-16,0 23 16,0-23-1,0 0 1,0 0-16,0 0 16,0 0-1,1 0 1,-1 0-16,-23 24 15,23-24-15,0 0 16,0 0 0,0 0-16,0 0 15,0 0 17,0 0-17,0 0 1,0 0-1,1 0 1,-1 0 0,0 0-1,0 0 1,0 0-16,0 0 31,0-24-31,0 24 16,0-23-1,0 23 1,0-23 0,1 23 15,-24-23-15,23 23-1,0-23 1,0 0-1,0 23 1,0-23 0,0 0-1,0 0 1,0 0 15,-23 0-15,23 23-1,-23-24-15,0 1 16,23 23 0,-23-23-1,0 0 1,0 0 0,24 23-16,-24-23 15,0 0 1,0 0-1,23 23-15,-23-23 16,0 0 0,0 0-16,0-1 15,0 1 1,0 0 0,0 0-1,0 0 1,0 0-1,0 0 17,0 0-32,0 0 15,0 0 1,0 0 0,-23-1-1,23 1 1,0 0-1,0 0 1,0 0 0,-24 23-1,24-23-15,-23 0 16,23 0 0,-23 23-1,23-23-15,0 0 16,0 0-1,-23 23 1,23-24 0,-23 1-1,0 0 1,0 0 0,23 0-1,-23 23 1,23-23-1,-23 23 1,23-23 0,-23 23-16,23-23 15,-23 23 1,23-23 0,-24 23-16,1-23 31,23 0 0,-23 23-31,0 0 16,23-24 15,-23 24-31,0 0 31,23-23-15,-23 23-1,0-23 1,0 23 15,0-23 1,0 23-1,23-23-16,-24 23 17,1 0-17,0 0 1,23-23 0,-23 23-1,23-23 32,-23 23-47,0 0 31,0 0-15,0 0 0,0 0 30,0 0-14,0 0-17,-1 0 1,1 0 0,0 0 15,0 0 0</inkml:trace>
          <inkml:trace contextRef="#ctx0" brushRef="#br0" timeOffset="-178052.9887">-1039 3902 0,'-23'0'203,"23"-23"-188,-23 23 17,0 0 14,0 0-30,0 0 15,0 0 1,-1 0-1,1 0 0,0 0-15,0 23-1,0-23 17,0 0-1,23 23-31,-23-23 15,0 0 1,23 23-16,-23-23 16,0 0 15,23 23-15,-23-23-16,-1 23 31,1-23-16,23 24 1,-23-24-16,0 23 31,0 0-15,0 0 15,0-23-15,23 23-1,-23-23 1,23 23-16,0 0 16,-23-23 15,23 23-31,0 0 16,-23-23-16,23 23 15,0 0 1,0 1-1,0-1 1,0 0 0,0 0-1,0 0 1,0 0 0,0 0-16,0 0 15,0 0 1,0 0-1,23-23-15,-23 23 16,23-23 0,-23 24-16,23-24 15,-23 23 1,23 0 0,-23 0-1,23-23-15,-23 23 16,0 0-1,23-23-15,-23 23 16,23 0 0,0 0-1,0-23 1,-23 23 0,24-23-16,-1 0 15,0 0 1,0 23-16,0-23 15,0 24 1,0-24 0,0 0-1,0 0 1,0 23-16,0-23 16,1 0-1,-1 0-15,0 0 16,0 0-1,0 0-15,0 0 16,0 0 0,0 0-1,0 0-15,0 0 16,0 0 0,1-23-16,-1 23 15,0 0 1,-23-24-16,23 24 15,0-23 1,0 23 0,-23-23-1,23 23-15,-23-23 16,23 23 0,-23-23-1,23 0 1,-23 0-1,0 0 1,23 23 0,-23-23-16,0 0 15,0 0 1,0-1 0,0 1-16,0 0 15,0 0 1,0 0-16,0 0 15,0 0 1,0 0 0,0 0-1,0 0 1,0 0 0,0-1-1,0 1 1,0 0-1,0 0 1,-23 23-16,23-23 31,-23 23-31,23-23 0,-23 23 16,23-23 0,-23 0-1,0 0 1,0 23-1,23-23 1,0 0 0,-23-1-1,23 1 17,-23 23-17,0-23 1,23 0 15,-24 23-15,24-23-1,-23 23 1,0-23 15,0 23 0,0 0 1,0 0-17,0 0 1,0 0 15,0 0-15,0 0-1,0 0 1</inkml:trace>
          <inkml:trace contextRef="#ctx0" brushRef="#br0" timeOffset="-133337.9793">-1085 4364 0,'-23'0'375,"23"-23"-344,-23 23 0,0 0 32,23 23-16,23-23 15,0 0-30,-23-23 108,-23 23-30,0 0-79,23 23 0,0 0-15,0 0 15,23-23-15,0 0-1,0 0 16,-23-23-15,0 0 0,0 0 31,-23 23-32,0 0 48,23 23-48,23-23 32,0 0-16</inkml:trace>
          <inkml:trace contextRef="#ctx0" brushRef="#br0" timeOffset="-132821.5963">-1108 4318 0,'-23'23'63,"23"0"-32,23-23 0,0 0 1,-46 0 93,23 23-32</inkml:trace>
          <inkml:trace contextRef="#ctx0" brushRef="#br0" timeOffset="-162302.7336">-2217 4087 0,'24'0'140,"-1"23"-124,0-23-1,0 0 1,0 0 0,0 0-1,-23 23-15,23-23 16,0 0 0,0 0-1,0 0 16,0 0 1,1 0-17</inkml:trace>
          <inkml:trace contextRef="#ctx0" brushRef="#br0" timeOffset="-160959.6375">-2217 4110 0,'0'23'110,"0"0"-95,0 0-15,0 0 16,0 0-1,0 0 1,0 1 0,0-1-1,0 0 1,0 0 0,0 0-16,0 0 31,0 0-31,0 0 15,0 0 1,0 0 15,0 0 79,24-23-1,-1 0-78,0 0-15,0 0 15,0 0-15,0 0 15,0 0 0,0 0-15,0 0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6:17.72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2BFFE39-1D7F-4128-84F0-3A2DE1019CAC}" emma:medium="tactile" emma:mode="ink">
          <msink:context xmlns:msink="http://schemas.microsoft.com/ink/2010/main" type="writingRegion" rotatedBoundingBox="22614,7339 26699,7428 26681,8230 22596,8141"/>
        </emma:interpretation>
      </emma:emma>
    </inkml:annotationXML>
    <inkml:traceGroup>
      <inkml:annotationXML>
        <emma:emma xmlns:emma="http://www.w3.org/2003/04/emma" version="1.0">
          <emma:interpretation id="{D87B8A58-BFB8-4F4D-A5C7-08627BF260FC}" emma:medium="tactile" emma:mode="ink">
            <msink:context xmlns:msink="http://schemas.microsoft.com/ink/2010/main" type="paragraph" rotatedBoundingBox="22614,7339 26699,7428 26681,8230 22596,8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9DC7C8-48CE-4733-9F0E-DC44C56A38B2}" emma:medium="tactile" emma:mode="ink">
              <msink:context xmlns:msink="http://schemas.microsoft.com/ink/2010/main" type="line" rotatedBoundingBox="22614,7339 26699,7428 26681,8230 22596,8141"/>
            </emma:interpretation>
          </emma:emma>
        </inkml:annotationXML>
        <inkml:traceGroup>
          <inkml:annotationXML>
            <emma:emma xmlns:emma="http://www.w3.org/2003/04/emma" version="1.0">
              <emma:interpretation id="{7A2F1069-81C2-4E62-B639-69A23D17E487}" emma:medium="tactile" emma:mode="ink">
                <msink:context xmlns:msink="http://schemas.microsoft.com/ink/2010/main" type="inkWord" rotatedBoundingBox="22612,7423 23308,7438 23294,8063 22598,8048"/>
              </emma:interpretation>
            </emma:emma>
          </inkml:annotationXML>
          <inkml:trace contextRef="#ctx0" brushRef="#br0">-1824 1893 0,'-23'0'62,"0"0"-46,0 0 0,23 23-16,-23-23 15,0 23-15,-1 0 0,1 1 16,23-1-16,-23 0 15,0 69 17,23-69-17,0 0-15,23 0 16,0-23 0,0 0-16,1 0 15,-1 0-15,0 0 16,0 0-16,0-23 15,0 0-15,0 0 16,0 23-16,0-23 0,-23 0 16,23 0-16,-23 0 15,0 0 1,0 0-16,0-1 16,0 1-16,0 0 15,0 0 1,-23 23-1,0 0 17,0 0-17</inkml:trace>
          <inkml:trace contextRef="#ctx0" brushRef="#br0" timeOffset="-1426.3215">-1847 1593 0,'-23'-23'63,"0"23"-47,0 0-1,0 0 1,-1 0-1,1 0-15,0 0 16,0 0-16,0 0 0,-23 23 16,23-23-16,-23 23 15,23 0 1,-24-23-16,24 23 0,0 0 16,-23 0-16,23 1 15,0-1-15,0 0 16,23 0-1,-23 23-15,23-23 16,0 0-16,0 0 16,0 23-16,0-22 15,23 22-15,23-23 0,-23 0 16,0-23 0,23 23-16,-23-23 0,0 23 15,1-23-15,22 0 16,-23 0-16,-23-23 15</inkml:trace>
        </inkml:traceGroup>
        <inkml:traceGroup>
          <inkml:annotationXML>
            <emma:emma xmlns:emma="http://www.w3.org/2003/04/emma" version="1.0">
              <emma:interpretation id="{3202FFD8-4A49-454E-9263-ECFFF9129FCE}" emma:medium="tactile" emma:mode="ink">
                <msink:context xmlns:msink="http://schemas.microsoft.com/ink/2010/main" type="inkWord" rotatedBoundingBox="23533,7725 25381,7765 25375,8052 23527,80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049.4388">-1478 1870 0,'0'46'47,"0"-23"-31,0 0-1,0 1 1,0-1-16,0 0 16,-23 0-16,23 0 15,0 0-15,0 0 16,0 0 15,23-23 0,-23-23-15,23 0 0,1 23-16,-1-23 15,0 0-15,0 0 16,0 0-1,0 23-15,0 0 32,-23-23-17,0 46 63,0 0-62,0 0 0,0 0-1,23-23 1,0 0 0,0 0 15,-23-23-31,23 23 0,-23-23 15,24 23-15,-1 0 16,-23-23-16,23 23 16,-23-23-1,23 23-15,0-24 16,0 24 15,-23 24 32,0-1-63,0 0 0,0 0 15,0 0 1,0 0 15</inkml:trace>
          <inkml:trace contextRef="#ctx0" brushRef="#br0" timeOffset="2031.6287">-923 1893 0,'23'23'63,"-23"0"-47,0 0-16,0 1 15,0-1 1,0 0-16,0 0 15,0 0 1,0 0-16,0 0 16,23-46 31,0 0-32,0 23 1,0-23-16,-23 0 0,23 23 15,-23-23-15,23 23 16,-23-23 0,23 23-1,-23 23 63,0 0-62,0 0 0,0 0-1,23-23 32,0 0-47,1-23 16,-1 0-16,0 23 15,-23-23-15,23 23 16,0 0-16,-23-23 16,23 23-16,-23-24 31,23 24-31,0 0 31,-23 24 0,-23-1-15,23 0 0,0 0-16,-23-23 15,23 23-15,0 0 16</inkml:trace>
          <inkml:trace contextRef="#ctx0" brushRef="#br0" timeOffset="2540.8237">-300 1939 0,'0'70'47,"0"-47"-32,-23-23-15,23 23 16,0 0-16,0 0 16,0 0-1,0 0 1,23-23-16,0 0 16,0 0-1,0 0-15,0 0 16,0 0-16,1 0 15,-1 0-15,0-23 0,0 0 16,0 0-16,-23-23 16,23 23-16,0-24 15,-23 24-15,0 0 16,23 23-16,-23-23 16</inkml:trace>
          <inkml:trace contextRef="#ctx0" brushRef="#br0" timeOffset="3187.3956">116 1939 0,'23'70'62,"-23"-47"-62,0 0 16,0 0-1,0 0-15,-23 0 16,23 0-16,23-23 62,0-23-62,0 0 16,0 0-16,0-23 16,0 46-16,0-23 15,0 0-15,0 23 16,1 0 0,-24-24-1,0 48 48,0-1-48,0 0 1,0 0-16,0 0 16,0 0-1,0 0-15</inkml:trace>
        </inkml:traceGroup>
        <inkml:traceGroup>
          <inkml:annotationXML>
            <emma:emma xmlns:emma="http://www.w3.org/2003/04/emma" version="1.0">
              <emma:interpretation id="{6A73A29E-A650-428F-B53D-8F1B3274F603}" emma:medium="tactile" emma:mode="ink">
                <msink:context xmlns:msink="http://schemas.microsoft.com/ink/2010/main" type="inkWord" rotatedBoundingBox="25627,7404 26699,7428 26681,8230 25609,820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547.8973">601 1962 0,'0'47'46,"0"-24"-30,0 0 0,0 0-16,0 0 15,0 0-15,0 0 16</inkml:trace>
          <inkml:trace contextRef="#ctx0" brushRef="#br0" timeOffset="3831.2991">624 1755 0,'0'-23'62,"0"-1"-62,0 1 31</inkml:trace>
          <inkml:trace contextRef="#ctx0" brushRef="#br0" timeOffset="4701.925">831 1870 0,'24'0'63,"-1"0"-63,0 0 15,0 0-15,23 0 16,-23 23-16,0-23 15</inkml:trace>
          <inkml:trace contextRef="#ctx0" brushRef="#br0" timeOffset="4417.7275">924 1547 0,'23'69'78,"-23"-23"-78,0-23 16,0 24-16,-23-1 0,23 0 15,-23 0-15,23 0 16,-23-23-16,23 24 16,-23-1-16,23-23 15,0 0-15,0 0 16,0 0-16,0 0 15,0 0 1,23-23 15,0 0-15,0 0-16,0 0 16,0 0-16,0 0 15</inkml:trace>
          <inkml:trace contextRef="#ctx0" brushRef="#br0" timeOffset="5083.7505">1270 1916 0,'0'23'47,"0"0"-31,23 1 0,0-24-1,0 23-15,1-23 16,-1 0-16,23 0 15,-23 23-15,0-23 16</inkml:trace>
          <inkml:trace contextRef="#ctx0" brushRef="#br0" timeOffset="5468.6764">1663 1847 0,'-23'0'47,"0"23"-32,-1 0-15,-22 0 16,23 0-16,-23 24 16,0-24-16,23 23 15,-23-23-15,22 23 16,-22 0-16,23-23 16,0 24-16,0-24 15,23 0-15,-23 0 16,23 0-16,-23 0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3:44.2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7030A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FF0000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4CF4145-2322-4852-8C5D-DB201BD22BEF}" emma:medium="tactile" emma:mode="ink">
          <msink:context xmlns:msink="http://schemas.microsoft.com/ink/2010/main" type="writingRegion" rotatedBoundingBox="26992,5312 25883,8024 23282,6961 24392,4249"/>
        </emma:interpretation>
      </emma:emma>
    </inkml:annotationXML>
    <inkml:traceGroup>
      <inkml:annotationXML>
        <emma:emma xmlns:emma="http://www.w3.org/2003/04/emma" version="1.0">
          <emma:interpretation id="{6220EA94-F6F8-40A5-BEBA-3E75792C7AA0}" emma:medium="tactile" emma:mode="ink">
            <msink:context xmlns:msink="http://schemas.microsoft.com/ink/2010/main" type="paragraph" rotatedBoundingBox="26036,4527 26973,6665 25493,7313 24556,5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FB0C25-3A25-4D77-9A9B-F1D2E11B26CE}" emma:medium="tactile" emma:mode="ink">
              <msink:context xmlns:msink="http://schemas.microsoft.com/ink/2010/main" type="line" rotatedBoundingBox="26036,4527 26973,6665 25493,7313 24556,5176"/>
            </emma:interpretation>
          </emma:emma>
        </inkml:annotationXML>
        <inkml:traceGroup>
          <inkml:annotationXML>
            <emma:emma xmlns:emma="http://www.w3.org/2003/04/emma" version="1.0">
              <emma:interpretation id="{E14948EE-2442-48D4-ADAC-A096AD94C6E3}" emma:medium="tactile" emma:mode="ink">
                <msink:context xmlns:msink="http://schemas.microsoft.com/ink/2010/main" type="inkWord" rotatedBoundingBox="26036,4527 26973,6665 25493,7313 24556,517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393-762 0,'0'23'110,"0"23"-110,0 0 15,0-23-15,0 47 16,0-24-16,0 0 15,0 0-15,0 23 16,0-22-16,0-1 16,0-23-16,0 23 15,0 0-15,0-23 16,0 0-16,0 0 16,0 1-16</inkml:trace>
          <inkml:trace contextRef="#ctx0" brushRef="#br0" timeOffset="1136.1647">485-1039 0,'0'23'78,"-23"0"-62,23 0-16,-23 0 15,0-23-15,23 23 0,0 0 16,-23 0-16,23 23 15,0-22-15,0-1 16,0 0-16,0 0 16,0 0-1,23-23-15,0 0 16,0 0-16,0 0 16,0 0-16,0 0 15,0 0-15,0-23 16,1 23-16,-1-23 0,-23 0 15,23 0 1,-23-24-16,23 24 0,-23-23 16,0 23-16,0 0 15,0 0-15,0 0 16,0 0-16,-23 0 16,23-1-1,-23 24-15,0-23 16,-1 23-1,1 0-15,0 0 16,-23 0 0,23 23-16,0 1 15,-23-24-15,23 23 16,0 0-16,23 0 0,-24-23 16,24 23-1</inkml:trace>
          <inkml:trace contextRef="#ctx0" brushRef="#br0" timeOffset="3247.6591">393-554 0,'23'0'313,"-23"-24"-297,23 24-1,0 0-15,0 0 16,23 0-16,-23-23 15,0 23-15,1 0 16,-1 0-16,0-23 16,0 23-1,0 0 17,0 0-1,0 0-31,0 0 31</inkml:trace>
          <inkml:trace contextRef="#ctx0" brushRef="#br0" timeOffset="2002.2358">370-531 0,'-23'0'125,"-1"0"-109,1 23 0,0-23-16,0 23 15,0-23-15,0 23 0,0 0 16,0-23-16,23 23 15,-23 0-15,0-23 16,23 23 0,-23-23-16,23 23 15</inkml:trace>
          <inkml:trace contextRef="#ctx0" brushRef="#br0" timeOffset="-795.9193">347-46 0,'0'23'78,"0"0"-63,23 0-15,-23 23 16,23-23-16,-23 23 16,0-23-16,23 24 15,-23-24-15,23 0 16,0 0-16,-23 0 15,23 0-15,-23 0 16,23-23-16,0 0 16</inkml:trace>
          <inkml:trace contextRef="#ctx0" brushRef="#br0" timeOffset="-1328.1517">300 0 0,'-23'23'141,"0"0"-141,0 0 15,-23 23-15,23 0 16,0-23-16,0 24 16,-24-24-16,24 23 15,0-23-15,23 0 16,-23 0-16,23 0 15</inkml:trace>
          <inkml:trace contextRef="#ctx0" brushRef="#br1" timeOffset="30763.8887">1339-531 0,'0'-47'47,"-23"71"-31,0-1-16,23 0 15,-23 0-15,-23 23 16,23 0-16,23 0 0,-23 1 15,23-1-15,-23-23 16,23 23-16,0-23 16,0 23-16,0-23 15,23 0 1,0-23-16,0 0 16,23 0-16,-23 0 15,0-23-15,0 0 16,1 0-16,-1-23 15,-23 0-15,0 0 16,0-1-16,0 1 16,-23 0-16,-1 23 0,1 0 15,23 0-15,0 0 16,-23 23-16,0 0 31,23 23-15</inkml:trace>
          <inkml:trace contextRef="#ctx0" brushRef="#br1" timeOffset="30044.5576">1155-70 0,'0'-23'62,"0"46"79,0 47-126,0-24 1,-23 0-16,23 0 16,0 0-16,0 1 0,-23-1 15,23-23-15,0 23 16,0-23-16,0 23 16,0-23-16,0 1 15,0-1-15,0 0 16</inkml:trace>
          <inkml:trace contextRef="#ctx0" brushRef="#br1" timeOffset="31287.6153">1109 69 0,'0'23'62,"-24"0"-46,24 0-16,-23 0 16,0 0-16,0 1 15,23-1-15,-23 23 16,0-23-16,0 0 16,0 23-16,23-23 15,-23 0-15,23 0 16,0 1-16,-23-24 0,23 23 15</inkml:trace>
          <inkml:trace contextRef="#ctx0" brushRef="#br1" timeOffset="31663.8284">1247 92 0,'23'46'47,"0"-46"-32,-23 23-15,0 24 16,23-24-16,-23 0 16,23 23-16,-23-23 15,24 0-15,-24 0 0,0 0 16,23 23-16,0-22 15</inkml:trace>
          <inkml:trace contextRef="#ctx0" brushRef="#br1" timeOffset="28935.2086">1039 531 0,'23'-23'63,"-23"46"-16,0 0-32,-23 23-15,23-23 16,-23 23-16,0 24 16,0-24-16,0 0 15,0 0-15,0 0 16,0 1-16,23-24 15,-23 0-15,23 0 16,-24 0-16</inkml:trace>
          <inkml:trace contextRef="#ctx0" brushRef="#br1" timeOffset="32218.5824">1062 554 0,'0'46'47,"0"-23"-31,0 0-16,23 0 15,-23 24-15,24-24 16,-1 23-16,-23 0 15,23-23-15,0 23 0,0 0 16,-23-22 0,23 22-16,0-23 0,0 0 15,-23 0-15,23-23 16</inkml:trace>
        </inkml:traceGroup>
      </inkml:traceGroup>
    </inkml:traceGroup>
    <inkml:traceGroup>
      <inkml:annotationXML>
        <emma:emma xmlns:emma="http://www.w3.org/2003/04/emma" version="1.0">
          <emma:interpretation id="{22C32B92-8ED8-4E12-AF4A-E34AC43C363C}" emma:medium="tactile" emma:mode="ink">
            <msink:context xmlns:msink="http://schemas.microsoft.com/ink/2010/main" type="paragraph" rotatedBoundingBox="24944,4721 23921,7222 23282,6961 24305,4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D57A03-2EA2-4625-A334-F976F691FCA0}" emma:medium="tactile" emma:mode="ink">
              <msink:context xmlns:msink="http://schemas.microsoft.com/ink/2010/main" type="line" rotatedBoundingBox="24944,4721 23921,7222 23282,6961 24305,4460"/>
            </emma:interpretation>
          </emma:emma>
        </inkml:annotationXML>
        <inkml:traceGroup>
          <inkml:annotationXML>
            <emma:emma xmlns:emma="http://www.w3.org/2003/04/emma" version="1.0">
              <emma:interpretation id="{17FCA4A6-D515-428E-89DD-254AA50DB3E3}" emma:medium="tactile" emma:mode="ink">
                <msink:context xmlns:msink="http://schemas.microsoft.com/ink/2010/main" type="inkWord" rotatedBoundingBox="24944,4721 23921,7222 23282,6961 24305,446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9060.9338">-785-254 0,'-23'23'109,"0"0"-93,0 0-16,0 0 0,-23 23 15,46-23-15,-24 0 16,1 1-16,0-1 15,0 0-15</inkml:trace>
          <inkml:trace contextRef="#ctx0" brushRef="#br2" timeOffset="9509.3353">-669-370 0,'0'23'78,"0"0"-63,0 24 1,0-24-16,23 0 16,-23 23-16,0-23 15,0 0-15,23 0 16,-23 23-16,0-22 16,0-1-1,23-23-15</inkml:trace>
          <inkml:trace contextRef="#ctx0" brushRef="#br2" timeOffset="10851.3429">-577-1270 0,'-23'23'78,"23"0"-78,-23 0 16,0 0-16,0 0 16,23 23-16,-24-23 15,24 1-15,0-1 16,0 0-16,0 0 0,24 0 15,-24 0-15,23-23 16,0 0-16,23 23 16,-23-23-16,0 0 15,0 0-15,0-23 16,23 0-16,-46 0 16,24-23-16,-24 23 15,0-24-15,0 24 16,0-23-16,-24 0 15,1 0-15,0 23 16,0 0-16,0 23 16,0 0 15,23 23-31</inkml:trace>
          <inkml:trace contextRef="#ctx0" brushRef="#br2" timeOffset="10146.3914">-646-878 0,'23'-23'63,"-23"46"-63,-23 70 31,23-70-31,0 23 16,0 23-16,0-46 0,0 23 15,0 1 1,-23-1-16,23 0 0,0-23 16,0 0-16,0 0 15</inkml:trace>
          <inkml:trace contextRef="#ctx0" brushRef="#br2" timeOffset="11670.1118">-577-832 0,'46'47'47,"-46"-24"-47,23 0 15,-23 23-15,23-23 16,-23 23-16,23 0 16,0-22-16,1 22 15,-24-23-15,0 23 16,23-23-16,-23 0 15</inkml:trace>
          <inkml:trace contextRef="#ctx0" brushRef="#br2" timeOffset="11315.9536">-600-808 0,'-23'23'47,"23"0"-31,-23-23-16,0 23 16,-1 0-16,24 0 0,-23 0 15,0 0-15,23 0 16,-23 0-16,23 0 15,-23 1-15,23-1 16,0 0-16</inkml:trace>
          <inkml:trace contextRef="#ctx0" brushRef="#br3" timeOffset="20465.642">-1108-162 0,'-93'0'47,"93"23"-31,-23-23-16,0 23 15,23 0-15,-23 0 0,23 24 16,-23-24-16,23 23 16,0-23-16,0 23 15,23-23-15,0 0 16,0 0-16,0 1 15,1-24-15,-1 0 16,23 0-16,-23 0 16,0 0-16,23-24 15,-23 1-15,0-23 16,0 23-16,-23-23 16,0 23-16,0-23 15,0-1-15,0 24 0,-46-46 47,23 69-47,0 0 16,0 0-1,0 0 1</inkml:trace>
          <inkml:trace contextRef="#ctx0" brushRef="#br3" timeOffset="19694.0334">-1085 115 0,'0'-23'62,"0"46"-46,0 0 0,0 0-16,0 24 15,-23-24-15,23 23 16,0 0-16,0-23 16,-23 23-16,23 0 15,0 1-15,0-1 0,-23-23 16,23 23-16,-23-23 15,23 23-15,0-23 16,0 1-16</inkml:trace>
          <inkml:trace contextRef="#ctx0" brushRef="#br3" timeOffset="20975.5116">-1131 254 0,'-70'46'47,"70"-23"-47,-23 0 16,-69 69 15,92-68-31,-23-1 16,0 23-16,23-23 0,-23 0 15,23 0-15,0 0 16</inkml:trace>
          <inkml:trace contextRef="#ctx0" brushRef="#br3" timeOffset="21298.1741">-1085 323 0,'46'69'63,"-46"-46"-63,23 0 16,-23 24-16,23-24 15,0 0-15,-23 23 16,23-23-16,1 0 15,-24 0-15,23 0 16</inkml:trace>
          <inkml:trace contextRef="#ctx0" brushRef="#br3" timeOffset="18900.5673">-1177 692 0,'23'-23'47,"-23"46"0,0 1-32,0 22-15,0 0 16,0 0-16,0 0 16,0 0-16,0 24 15,0-24-15,0 0 16,0-23-16,0 23 16,0-23-16,0 1 15,23-24 16</inkml:trace>
          <inkml:trace contextRef="#ctx0" brushRef="#br3" timeOffset="18417.5102">-1270 716 0,'23'-24'63,"-46"48"-32,0-1-15,0 0-16,-23 23 15,0-23-15,-1 23 16,24 0-16,-23 1 0,0-1 16,23 0-16,0-23 15,0 0-15,0 0 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2:14.626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2943C7C3-3EE0-48D7-84FA-80B55C41EC15}" emma:medium="tactile" emma:mode="ink">
          <msink:context xmlns:msink="http://schemas.microsoft.com/ink/2010/main" type="writingRegion" rotatedBoundingBox="23037,10538 25091,10646 25001,12356 22947,12248"/>
        </emma:interpretation>
      </emma:emma>
    </inkml:annotationXML>
    <inkml:traceGroup>
      <inkml:annotationXML>
        <emma:emma xmlns:emma="http://www.w3.org/2003/04/emma" version="1.0">
          <emma:interpretation id="{AB9D9D5A-8908-4015-A488-7995A60F9734}" emma:medium="tactile" emma:mode="ink">
            <msink:context xmlns:msink="http://schemas.microsoft.com/ink/2010/main" type="paragraph" rotatedBoundingBox="23016,10656 24818,10616 24831,11205 23029,11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69C100-FB9E-41CC-A2CA-13420CEA3647}" emma:medium="tactile" emma:mode="ink">
              <msink:context xmlns:msink="http://schemas.microsoft.com/ink/2010/main" type="line" rotatedBoundingBox="23016,10656 24818,10616 24831,11205 23029,11246"/>
            </emma:interpretation>
          </emma:emma>
        </inkml:annotationXML>
        <inkml:traceGroup>
          <inkml:annotationXML>
            <emma:emma xmlns:emma="http://www.w3.org/2003/04/emma" version="1.0">
              <emma:interpretation id="{6986F36A-556C-4A2A-BFBB-4F8629E3693A}" emma:medium="tactile" emma:mode="ink">
                <msink:context xmlns:msink="http://schemas.microsoft.com/ink/2010/main" type="inkWord" rotatedBoundingBox="23016,10656 24818,10616 24831,11205 23029,112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-4433 6581 0,'23'-23'47,"-23"46"47,0 0-94,0 23 16,0-23-16,0 23 0,0 0 15,23 1-15,-23-1 16,0 23-16,23-23 15,-23-23-15,0 23 16,23 1-16,-23-24 16,0 0-16,23-23 15,-23 23-15,23-23 16</inkml:trace>
          <inkml:trace contextRef="#ctx0" brushRef="#br0" timeOffset="-622.54">-4479 6650 0,'0'-23'31,"0"46"78,-24 0-109,1 0 16,0 0-16,0 0 16,-23 23-16,23 1 15,-23-24-15,23 23 16,0-23-16,-1 23 15,24-23-15,0 0 16,-23-23-16,23 23 16</inkml:trace>
          <inkml:trace contextRef="#ctx0" brushRef="#br0" timeOffset="3742.1619">-4757 6119 0,'-23'0'62,"46"0"16,1 0-62,-1 0-16,23 0 16,-23 0-16,23 0 15,-23 0-15,23 0 16,-23 0-16,1 0 15,-1 23-15,0-23 16,0 0-16,0 0 16,0 0-16,0 0 15,0 0 1,0 0 15,0 0 16</inkml:trace>
        </inkml:traceGroup>
      </inkml:traceGroup>
    </inkml:traceGroup>
    <inkml:traceGroup>
      <inkml:annotationXML>
        <emma:emma xmlns:emma="http://www.w3.org/2003/04/emma" version="1.0">
          <emma:interpretation id="{5F9DC041-0D3B-444B-882C-D31FD83FA936}" emma:medium="tactile" emma:mode="ink">
            <msink:context xmlns:msink="http://schemas.microsoft.com/ink/2010/main" type="paragraph" rotatedBoundingBox="22993,11417 25045,11525 25001,12356 22950,12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960A3B-8519-4864-9F2D-F9A018219944}" emma:medium="tactile" emma:mode="ink">
              <msink:context xmlns:msink="http://schemas.microsoft.com/ink/2010/main" type="line" rotatedBoundingBox="22993,11417 25045,11525 25001,12356 22950,12248"/>
            </emma:interpretation>
          </emma:emma>
        </inkml:annotationXML>
        <inkml:traceGroup>
          <inkml:annotationXML>
            <emma:emma xmlns:emma="http://www.w3.org/2003/04/emma" version="1.0">
              <emma:interpretation id="{70E57CBB-BACB-4704-AB44-EEFEEC9F3B34}" emma:medium="tactile" emma:mode="ink">
                <msink:context xmlns:msink="http://schemas.microsoft.com/ink/2010/main" type="inkWord" rotatedBoundingBox="22993,11417 24553,11499 24509,12330 22950,122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57612.9977">-1362 6211 0,'0'23'46,"-23"0"-30,23 0 0,-23 1-1,23-1-15,0 0 16,0 0 0,0 0-16,0 0 15,23-23 1,0 0-16,23 0 15,-23 0-15,23 0 0,0-23 16,-22 0 0,22 0-16,-23-23 0,0 22 15,-23 1-15,0 0 16,0 0 0</inkml:trace>
          <inkml:trace contextRef="#ctx0" brushRef="#br1" timeOffset="56998.6533">-2055 5911 0,'69'23'47,"-46"-23"-31,1 0-16,22 0 15,0-23-15,0 23 16,0-23-16,0 23 15,24-23-15,-24 0 16,0 23-16,23-23 16,-22 23-16,-1-23 15,-23 23-15,23-24 16,-23 24-16</inkml:trace>
          <inkml:trace contextRef="#ctx0" brushRef="#br1" timeOffset="57753.5787">-1177 6096 0,'-93'0'47,"70"23"-47,23 0 15,-23 0-15,23 0 16,0 0-16</inkml:trace>
          <inkml:trace contextRef="#ctx0" brushRef="#br1" timeOffset="56471.2665">-1732 5842 0,'0'23'93,"0"23"-77,23 0-16,-23 0 16,0 1-16,0-1 15,24 23-15,-24-23 16,0 0-16,0-23 0,0 24 15,0-24 1,0 0-16,0 0 16</inkml:trace>
          <inkml:trace contextRef="#ctx0" brushRef="#br1" timeOffset="58323.7129">-877 6142 0,'0'23'63,"-23"0"-48,23 0-15,-23 0 16,23 0-16,-24 0 16,24 1-16,0-1 15,0 0 1,24 0 0,-1-23-16,0 0 15,0 0-15,0 0 16,0-23-16,0 0 15,0 0-15,0-1 16,0 1-16,0 0 16,-23 0-16,0 0 15,0 0-15,0-23 16,-23 23-16,0 23 16,0-23-16,0 23 15,0 0 16,0 0-15</inkml:trace>
          <inkml:trace contextRef="#ctx0" brushRef="#br1" timeOffset="58782.9235">-485 5634 0,'0'23'47,"0"0"-32,0 23-15,0 0 16,0-22-16,-23 22 0,23 23 15,0-23-15,-23 0 16,23 1-16,0-1 16,0 0-16,0 0 15,0-23-15,0 0 16,0 0-16,0 0 16,0 1-1</inkml:trace>
        </inkml:traceGroup>
        <inkml:traceGroup>
          <inkml:annotationXML>
            <emma:emma xmlns:emma="http://www.w3.org/2003/04/emma" version="1.0">
              <emma:interpretation id="{FE5899E4-8F2B-41A2-A964-D1EBE8E39657}" emma:medium="tactile" emma:mode="ink">
                <msink:context xmlns:msink="http://schemas.microsoft.com/ink/2010/main" type="inkWord" rotatedBoundingBox="24726,11806 25030,11822 25008,12228 24704,12212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4</emma:literal>
                </emma:interpretation>
                <emma:interpretation id="interp6" emma:lang="" emma:confidence="0">
                  <emma:literal>£</emma:literal>
                </emma:interpretation>
              </emma:one-of>
            </emma:emma>
          </inkml:annotationXML>
          <inkml:trace contextRef="#ctx0" brushRef="#br1" timeOffset="59614.4021">0 5957 0,'-69'0'47,"46"0"-31,0 23-16,0-23 15,0 23-15,-1-23 16,1 23-16,0 1 15,0-1 1,23 0-16,0 0 16,0 0-1,23-23 1,0 23-16,0-23 16,1 0-16,-1 23 15,0-23 1,0 0-1,0 23-15,0-23 32,0 0-1,-23 23-15,0 0 15,0 0 0,-23-23-31,23 24 16,-23-24-16,23 23 15,-23-23-15,0 0 16,23 23-16,-23-23 16,0 0-16,-1 0 15,1 0-15,0 0 16,0 0-16,0 0 15,0-23 1,0 23 0,23-23-16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3:36.546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8B942EC3-D9D5-4EC5-9927-8EE2A886FF51}" emma:medium="tactile" emma:mode="ink">
          <msink:context xmlns:msink="http://schemas.microsoft.com/ink/2010/main" type="inkDrawing" rotatedBoundingBox="12052,5700 18639,6237 18334,9971 11748,9434" hotPoints="19071,8037 15369,9709 11894,7605 15596,5932" semanticType="enclosure" shapeName="Ellipse">
            <msink:sourceLink direction="with" ref="{AE41DEB4-2FD5-4F0B-B58F-5BCC04308DC0}"/>
          </msink:context>
        </emma:interpretation>
      </emma:emma>
    </inkml:annotationXML>
    <inkml:trace contextRef="#ctx0" brushRef="#br0">2544 77 0,'-24'0'78,"1"0"-47,0 0 0,0-23-15,0 23 0,0 0-1,0 0 1,0 0 0,0-23-16,0 23 15,0 0 1,-1 0-16,1 0 15,0-23 1,0 23-16,0 0 16,0 0-1,0 0 1,0 0-16,0 0 16,0 0-1,0 0-15,-1 0 16,1 0-16,0 0 15,0 0-15,0 0 16,-23 0-16,23 0 31,0 0-31,0 0 0,0 23 16,-24-23-16,24 0 16,0 0-16,-23 0 15,23 0-15,0 23 16,-23-23-16,-1 0 15,24 0-15,0 0 16,-23 0-16,23 23 16,0-23-16,0 0 15,0 0 1,0 23 0,0-23-16,-1 0 0,1 0 15,0 0-15,0 23 16,0-23-16,0 0 15,0 23 1,0-23-16,-23 23 16,23-23-16,-24 0 15,24 24-15,0-24 16,0 0-16,0 23 16,0-23-16,0 0 15,0 0-15,23 23 16,-23-23-16,0 0 15,23 23-15,-24-23 16,1 0-16,0 23 0,0 0 16,0-23-1,0 23-15,0 0 16,0-23 0,23 23-16,-23-23 15,0 23-15,23 0 16,-23-23-16,-1 24 15,24-1-15,-23-23 16,23 23-16,-23-23 16,23 23-16,-23-23 15,0 23-15,23 0 0,-23 0 16,0 0 0,0-23-16,0 23 0,23 0 15,-23 0-15,0-23 16,23 24-16,-24-1 15,24 0-15,-23 0 16,23 0 0,0 0-16,-23-23 15,23 23-15,-23 0 16,23 0-16,-23 23 16,23-22-16,-23-1 15,0 0-15,23 23 16,-23-23-16,23 0 15,0 0-15,0 0 16,-23 0-16,23 24 0,0-24 16,0 0-1,0 0-15,-23 0 0,23 23 16,0-23-16,0 23 16,0-23-16,0 24 15,-23-24-15,23 23 16,0 0-16,0-23 15,0 23-15,0-23 16,0 24-16,0-24 16,0 23-16,0-23 0,0 0 15,0 23 1,0-23-16,0 0 0,0 24 16,0-24-1,0 23-15,0-23 0,0 23 16,23-23-16,-23 23 15,0-22-15,0 22 16,23-23-16,-23 23 16,0-23-16,0 23 15,23 0-15,-23-22 16,0 22-16,0 0 16,23-23-16,-23 23 15,0-23-15,23 0 16,0 24-16,-23-24 15,0 0-15,23 23 0,-23-23 16,23 23-16,-23-23 16,23 0-16,0 0 15,-23 24-15,24-24 16,-1 0-16,0 23 16,-23-23-16,23 0 15,0 0-15,0 0 16,0 0-16,0 1 15,0-1-15,-23 0 16,23-23-16,0 23 16,1 0-16,-1-23 15,23 23-15,-46 0 16,23-23-16,0 23 0,0 0 16,0-23-1,0 23-15,0 0 0,0-23 16,1 24-16,22-24 15,-23 23-15,0-23 16,0 23-16,23-23 16,-23 0-16,0 23 15,0-23-15,1 23 16,22-23-16,-23 0 16,0 23-16,0-23 15,23 23-15,-23-23 16,0 23-16,24-23 0,-24 0 15,23 0 1,-23 23-16,23-23 0,0 0 16,-23 0-16,24 0 15,-24 0-15,23 0 16,-23 0-16,23 23 16,-23-23-16,23 0 15,1 0-15,-24 0 16,23 0-16,0 0 15,0 0-15,23 0 16,-22 0-16,-1 0 16,0 0-16,-23 0 15,23 0-15,-23 0 16,24 0-16,-24 0 0,23 0 16,-23 0-16,23 0 15,-23 0-15,0 0 16,23 0-16,1 0 15,-24 0-15,23 0 16,-23 0-16,23-23 16,0 23-16,-23 0 15,24 0-15,-24 0 16,23 0-16,-23 0 16,23 0-16,0 0 15,1 0-15,-1-23 16,0 23-16,0 0 15,-23 0-15,23 0 0,1 0 16,-24 0-16,23 0 16,-23 0-16,23 0 15,0-23-15,0 23 16,1 0-16,22 0 16,-23-23-16,-23 23 15,23 0-15,-23 0 16,1 0-16,-1 0 15,0 0-15,0 0 16,0 0-16,0-23 16,0 23-16,0 0 15,0 0-15,23-23 0,-22 23 16,-1 0 0,23 0-16,-23 0 0,0 0 15,23 0-15,-23 0 16,23 0-16,-22-23 15,22 23-15,-23 0 16,0 0-16,0 0 16,0 0-16,0 0 15,23 0-15,-23 0 16,24 0-16,-1 0 16,0 0-16,0-23 15,0 23-15,1 0 16,-1 0-16,0-23 15,-23 23-15,23 0 16,-23 0-16,0-24 0,24 24 16,-24 0-16,0 0 15,23-23-15,-23 23 16,0 0-16,23 0 16,-23 0-16,0-23 15,24 23-15,-1 0 16,0-23-16,0 23 15,0 0-15,1-23 16,22 23-16,-23-23 16,-23 23-16,23 0 0,-23-23 15,0 23 1,24 0-16,-24-23 0,0 23 16,0 0-16,0-23 15,0 23-15,0-23 16,0 0-1,0 23-15,0-24 16,1 1-16,-1 0 16,0 23-16,0-23 15,0 0-15,0 0 16,0 0-16,0 0 16,0 23-16,0-23 15,-23 0-15,23-24 16,1 24-16,-1 0 15,-23 0-15,23 0 0,-23 0 16,23-23-16,-23 23 16,23 0-16,-23 0 15,23-1-15,-23 1 16,23 0-16,-23 0 16,0 0-16,23 0 15,-23-23-15,0 23 16,23 0-16,-23-24 15,0 24-15,23 0 16,-23 0-16,0 0 16,0 0-16,0 0 15,0 0-15,0 0 0,0-23 16,0 22 0,0 1-16,0 0 0,0 0 15,0 0-15,0-23 16,0 23-16,0 0 15,0 0-15,0-24 16,0 24-16,0 0 16,0 0-16,0 0 15,0 0-15,0 0 16,0 0-16,0 0 16,0 0-16,0 0 15,0-1-15,0 1 16,0 0-16,-23 0 0,23 0 15,0 0 1,-23 23-16,23-23 0,-23 0 16,23 0-16,-23 0 15,23 0-15,-23-1 16,23 1-16,-23 0 16,0 0-16,23 0 15,-23 0-15,0 0 16,-1 0-16,24 0 15,-23 0-15,0 0 16,0-1-16,23 1 16,-23 0-16,23 0 0,-23 23 15,0-46 1,0 23-16,23 0 16,-23 0-16,0 0 15,0 23-15,23-23 16,0-1-16,-24 24 15,24-23-15,-23 23 16,0-23-16,23 0 16,-23 0-16,0 23 15,0-23-15,0 0 16,0 0-16,0 0 16,0 0-16,0 0 15,-1 23-15,1-24 16,0 1-16,0 0 15,0 23-15,0-23 0,0 0 16,0 0-16,0 23 16,-23-23-16,22 0 15,1 23-15,0-23 16,0 0-16,0 23 16,0-23-16,-23 23 15,23-24-15,0 24 16,0-23-16,-1 23 15,1 0-15,-23-23 16,23 23-16,0 0 16,-23-23-16,23 23 15,-23 0-15,22-23 16,-22 23-16,23 0 0,-23-23 16,0 23-16,0 0 15,-1-23-15,1 23 16,23 0-16,-23-23 15,23 23-15,-23 0 16,23 0-16,-24 0 16,24-23-16,-23 23 15,23 0-15,0 0 16,0 0-16,0 0 16,0 0-16,-23 0 15,22 0-15,1-23 16,-23 23-16,23 0 0,0 0 15,-23 0-15,23 0 16,0 0-16,-24 0 16,24-23-16,0 23 15,0 0-15,0 0 16,0 0-16,-23 0 16,23-24-16,0 24 15,0 0-15,-24 0 16,24 0-16,0 0 15,0 0-15,-23-23 16,23 23-16,0 0 16,0 0-16,0 0 0,-24-23 15,24 23 1,0 0-16,0 0 0,0 0 16,0-23-16,0 23 15,0 0 1,0 0-1,0 0-15,-1-23 16,1 23-16,0 0 16,0 0-16,-23 0 15,23 0-15,0 0 16,0 0-16,0 0 16,0 0-16,-1 0 15,1-23-15,0 23 16,0 0-1,0 0 1,0 0-16,0 0 16,0 0-16,0 0 15,0 0-15,0 0 16,-1 0 0,1 0-16,0 0 15,0 0-15,0 0 16,0 0-1,0 0 1,0 0-16,0 0 16,0 0-1,0 0 1,-1 0-16,1 0 16,0 0-1,0 0 1,0 0 15,0 0-15,0 0-1,-23 0 1,23 0-16,0 0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2:01.052"/>
    </inkml:context>
    <inkml:brush xml:id="br0">
      <inkml:brushProperty name="width" value="0.06667" units="cm"/>
      <inkml:brushProperty name="height" value="0.06667" units="cm"/>
      <inkml:brushProperty name="color" value="#0070C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00B05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3766AA-00FD-4FD3-8B72-00A905D63145}" emma:medium="tactile" emma:mode="ink">
          <msink:context xmlns:msink="http://schemas.microsoft.com/ink/2010/main" type="writingRegion" rotatedBoundingBox="21001,11271 20734,13026 20105,12930 20373,11175"/>
        </emma:interpretation>
      </emma:emma>
    </inkml:annotationXML>
    <inkml:traceGroup>
      <inkml:annotationXML>
        <emma:emma xmlns:emma="http://www.w3.org/2003/04/emma" version="1.0">
          <emma:interpretation id="{F83B4239-89E1-41DB-A2C5-300E410B4D4B}" emma:medium="tactile" emma:mode="ink">
            <msink:context xmlns:msink="http://schemas.microsoft.com/ink/2010/main" type="paragraph" rotatedBoundingBox="21001,11271 20734,13026 20105,12930 20373,11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1142CE-CD75-4E4C-A237-7418D0793B1D}" emma:medium="tactile" emma:mode="ink">
              <msink:context xmlns:msink="http://schemas.microsoft.com/ink/2010/main" type="line" rotatedBoundingBox="21001,11271 20734,13026 20105,12930 20373,11175"/>
            </emma:interpretation>
          </emma:emma>
        </inkml:annotationXML>
        <inkml:traceGroup>
          <inkml:annotationXML>
            <emma:emma xmlns:emma="http://www.w3.org/2003/04/emma" version="1.0">
              <emma:interpretation id="{3634D1CB-209E-41BA-8521-7EB3E4D77CB2}" emma:medium="tactile" emma:mode="ink">
                <msink:context xmlns:msink="http://schemas.microsoft.com/ink/2010/main" type="inkWord" rotatedBoundingBox="21001,11271 20734,13026 20105,12930 20373,111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-6950 6742 0,'-23'0'94,"23"23"-94,-23-23 16,0 23-1,-1 1-15,1-1 0,0 0 16,0 0-16,0 0 15,0 0-15,0 0 16,23 0-16,-23 23 16,0-23-16,0 1 15,0-1-15,23 23 16,-24-46-16,24 23 16,-23 0-16,23 0 15</inkml:trace>
          <inkml:trace contextRef="#ctx0" brushRef="#br1" timeOffset="16123.4352">-4318 5449 0,'0'-23'63,"-23"46"-16,0 0-16,0 0-31,23 0 15,-23-23-15,0 47 16,23-24-16,-23 0 16,23 0-16,-23 23 15,23-23-15,0 23 16,0 1-16,0-24 16,0 23-16,0-23 15,0 0-15,23 0 16,0 0-16,-23 0 15,23-23-15,0 23 16,0-23-16,0 0 0,0 0 16,0 0-16,0-23 15,24 0-15,-24 0 16,0-23-16,23 23 16,-46-23-16,23-1 15,-23 1-15,23 0 16,-23-23-16,0 23 15,0-1-15,-23 1 16,0 23-16,0 0 16,23 0-16,-23 23 15,0 0-15,23-23 16,-23 23-16,-1 0 16,1 23-1,0-23-15,23 23 16,-23 0-16,0 0 15</inkml:trace>
          <inkml:trace contextRef="#ctx0" brushRef="#br1" timeOffset="14974.7397">-4341 5957 0,'0'-23'63,"-23"23"-17,23 23-14,0 0-17,-23 0-15,23 24 16,-23-24-16,23 23 16,0 0-16,0 0 15,0 0-15,0 1 16,0-1-16,0-23 15,0 23-15,0-23 16,0 0-16,0 0 16,0 0-16,0 0 31,0 1-15,23-24 15</inkml:trace>
          <inkml:trace contextRef="#ctx0" brushRef="#br1" timeOffset="17931.4077">-4364 6119 0,'0'23'63,"0"0"-63,0 0 15,0 0 1,0 0-16,23 0 16,-23 0-16,0 1 15,23-1-15,-23 0 16,0 0-16,23 0 16,-23 0-1,23-23-15,-23 23 16,0 0 31,23-23-32</inkml:trace>
          <inkml:trace contextRef="#ctx0" brushRef="#br2" timeOffset="-119233.0534">-1824 4803 0,'-23'0'187,"23"23"-187,-23-23 16,23 23-1,-23-23 1,23 23-16,-23-23 16,23 23-1,-23-23 1,23 23-16,-24-23 15,24 23-15,0 0 32,-23-23-32,23 23 78,-23-23-47,23 23 94,23-23-94,-23 24-15,23-24-16,1 23 31,-1-23-15,-23 23-16,23-23 15,0 0 1,0 23-16,0-23 0,0 0 16,-23 23-1,23-23-15,0 0 16,0 23 15,0-23-15,1 0-1,-1 0 17,-23 23 46,23-46 31,-23 0-93,23 0-16,-23 0 15,0 0-15,23 23 16,-23-23-16,0-1 16,23 24-1,-23-23 1,23 23 15,-23-23-15,23 23-1,0-23 1</inkml:trace>
          <inkml:trace contextRef="#ctx0" brushRef="#br2" timeOffset="-116999.1336">-623 5010 0,'0'-23'63,"-23"23"-32,23-23 47,-23 23-47,23 23 47,23-23-78,-23 23 16,23-23 0,-23 24-16,23-24 15,-23 23-15,23-23 16,-23 23-16,23-23 16,-23 23-16,23-23 15,0 0 1,-23 23-1,23-23 1,0 0 140,0-23-62,1 23-63,-24-23-31,23 23 16,-23-23 0,23 23-16,-23-23 15,23 23-15,-23-24 16,23 24 15,-23-23-15,23 23-1,0-23 1,0 0 0,0 23-1,-23-23 1,23 23 46,-23-23 110,-23 23-156,0 0 15,23-23-31,-23 23 16,0-23-1,0 0 17,0 23-17,23-23-15,-23 23 16,23-23-1,-23 23 17,0 0-17,23-24 32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52:04.493"/>
    </inkml:context>
    <inkml:brush xml:id="br0">
      <inkml:brushProperty name="width" value="0.06667" units="cm"/>
      <inkml:brushProperty name="height" value="0.06667" units="cm"/>
      <inkml:brushProperty name="color" value="#0070C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7FE455-66C9-45B9-8527-9F8ED2252B6C}" emma:medium="tactile" emma:mode="ink">
          <msink:context xmlns:msink="http://schemas.microsoft.com/ink/2010/main" type="writingRegion" rotatedBoundingBox="18650,11458 18448,13156 17707,13068 17909,11370"/>
        </emma:interpretation>
      </emma:emma>
    </inkml:annotationXML>
    <inkml:traceGroup>
      <inkml:annotationXML>
        <emma:emma xmlns:emma="http://www.w3.org/2003/04/emma" version="1.0">
          <emma:interpretation id="{EB429768-ECD2-4F8E-978A-92867C491F9C}" emma:medium="tactile" emma:mode="ink">
            <msink:context xmlns:msink="http://schemas.microsoft.com/ink/2010/main" type="paragraph" rotatedBoundingBox="18650,11458 18448,13156 17707,13068 17909,11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31AA1B-241C-4620-9735-17C10FAD865B}" emma:medium="tactile" emma:mode="ink">
              <msink:context xmlns:msink="http://schemas.microsoft.com/ink/2010/main" type="line" rotatedBoundingBox="18650,11458 18448,13156 17707,13068 17909,11370"/>
            </emma:interpretation>
          </emma:emma>
        </inkml:annotationXML>
        <inkml:traceGroup>
          <inkml:annotationXML>
            <emma:emma xmlns:emma="http://www.w3.org/2003/04/emma" version="1.0">
              <emma:interpretation id="{0829D979-FC9D-450E-B963-A628D9AFEDE9}" emma:medium="tactile" emma:mode="ink">
                <msink:context xmlns:msink="http://schemas.microsoft.com/ink/2010/main" type="inkWord" rotatedBoundingBox="18650,11458 18448,13156 17707,13068 17909,11370"/>
              </emma:interpretation>
            </emma:emma>
          </inkml:annotationXML>
          <inkml:trace contextRef="#ctx0" brushRef="#br0">-6927 5565 0,'-23'-23'62,"0"23"-46,0 0 0,0 0 31,-47 92-1,70-69-30,-23 0-16,23 0 16,0 0-1,0 0-15,0 0 16,0 1-16,0-1 16,0 0-16,0 23 15,23-23-15,-23 0 16,23 0-16,0 0 15,-23 0-15,24 0 16,-1-23-16,-23 24 0,23-24 16,0 23-1,0-23-15,0 0 0,0 0 16,0 0-16,0 0 16,0 0-16,0 0 15,1-23-15,-1-1 16,0 1-1,0 0-15,-23 0 16,23 0-16,-23 0 16,0-23-16,23 23 15,-23-23-15,0 22 16,-23-22-16,0 0 0,0 23 16,0 0-1,23 0-15,-23 0 0,-1 0 16,1 0-16,0 23 15,0 0 1,0 0 0,0 0-16,23 23 15,-23-23-15,0 23 16,23 0-16</inkml:trace>
          <inkml:trace contextRef="#ctx0" brushRef="#br0" timeOffset="1208.8624">-7181 6073 0,'0'23'47,"0"0"-47,23 0 16,-23 0-16,0 0 15,23 0-15,-23 0 16,23 0-16,-23 0 16,0 1-16,23-1 15,-23 0-15,23-23 16,-23 23-16,0 0 15,23-23-15,1 0 94,-1 0-47,0-23-31,0 23-1,0 0-15,23-23 16,-23 0-16,23 23 16,116-93 15,-139 70-31,0 0 15,0 23-15,0-23 16,0 23 0,-23-23-16,24 23 15,-1-23 1,0 23 0,0 0-1,-23-23 32</inkml:trace>
          <inkml:trace contextRef="#ctx0" brushRef="#br0" timeOffset="-1281.0058">-6950 6073 0,'0'-47'63,"0"24"-63,0 46 94,0 1-79,0-1 1,0 23-16,0-23 16,0 23-16,0-23 15,0 23-15,0-23 16,0 24-16,0-24 15,0 23-15,0-23 0,0 0 16,0 23 0,0-23-16,0 0 0,0 1 15,0-1-15,0 0 16,0 0 15,23-23-31,-23 23 16,0 0-1</inkml:trace>
          <inkml:trace contextRef="#ctx0" brushRef="#br1" timeOffset="-134889.5259">-1270 5080 0,'23'-23'62,"-23"46"79,0 0-126,0 0-15,0 0 16,-23-23 0,23 23-16,0 0 15,0 0 1,0 0-1,0 0 17,0 1-17,0-1 17,23-23 139,0 0-155,0 0 0,1 0-16,-1 0 15,0 0 1,0 23 0,0-23 15,0 0-31,0 0 15,0 0 1,-23 23 0,23-23-1,0 0 17,0 0-17,1 0 95,-24-23-32,0 0-63,0 0 1,0-1 0,0 1-1,0 0 1,0 0-1,0 0 1,0 0-16,0 0 16,0 0-1,0 0 48,0 0-48,0 0 17</inkml:trace>
          <inkml:trace contextRef="#ctx0" brushRef="#br0" timeOffset="-2504.5033">-6950 6742 0,'0'-23'47,"0"46"124,0 0-171,0 0 16,0 1-16,23-1 16,-23 23-16,23-23 15,-23 0-15,23 23 16,-23-23-16,23 23 16,-23-22-16,0-1 15,23 0-15,0 0 16,-23 0-1,23-23 1,-23 23-16,0 0 31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5:18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35F19AA-66F9-45BC-8C6C-8479888F0562}" emma:medium="tactile" emma:mode="ink">
          <msink:context xmlns:msink="http://schemas.microsoft.com/ink/2010/main" type="inkDrawing" rotatedBoundingBox="4375,7524 5744,6190 6915,7391 5545,8725" semanticType="enclosure" shapeName="Other">
            <msink:sourceLink direction="with" ref="{8D354927-3BB2-4476-83A4-B70FA9BC9D85}"/>
          </msink:context>
        </emma:interpretation>
      </emma:emma>
    </inkml:annotationXML>
    <inkml:trace contextRef="#ctx0" brushRef="#br0">49-23 0,'0'-23'62,"23"23"48,0 0-110,0 0 0,0 0 15,24 0-15,-24 0 16,0 0-16,0 0 16,23 0-16,0 0 15,-23 0-15,24 0 16,-1 0-16,0 0 16,69 0-1,-92 0 1,24 0-16,-24 0 0,23-23 15,-23 23-15,23 0 16,-23 0-16,23-23 16,-22 23-16,-1 0 15,0 0-15,0 0 16,0 0 0,0 0-1,0 0 1,0 0-16,0 0 15,0-23 1,0 23-16,1 0 16,-1 0-16,0 0 15,0-23 17,0 23-17,0 0-15,0-23 16,0 23-16,0 0 15,0 0 1,0 0 47,1-23-48,-1 23-15,0 0 16,-23 23 203,0 0-219,0 0 0,0 0 15,0 0-15,0 0 16,0 0-16,0 23 15,0-23-15,0 1 16,0-1-16,0 23 16,0-23-16,0 0 15,0 23-15,0-23 16,0 0-16,0 24 16,0-24-16,0 23 15,0 0-15,0-23 16,0 0-16,0 23 0,0-23 15,0 1-15,0-1 16,0 0-16,0 0 16,0 0-16,0 0 15,0 0 1,0 0 15,0 0-15,0 0 15,0 0-31,0 1 16,0-1 15,0 0-31,0 0 31,-23-23 110,0 0-110,-1 0-31,1 0 16,0 0-1,0 23-15,0-23 16,0 0 0,0 0-16,0 0 15,0 23-15,0-23 16,0 0-1,-1 0-15,1 0 16,0 0-16,0 0 0,0 0 16,0 0-1,0 0-15,0 23 0,0-23 16,-23 0 0,22 23-16,-22-23 0,23 0 15,0 23-15,0-23 16,0 0-16,0 0 15,0 0 1,0 0 0,0 0-16,-1 0 15,1 0-15,-23 23 16,23-23 0,0 0-1,0 0-15,0 0 0,0 23 16,0-23-1,0 0-15,-1 0 0,1 0 16,0 0 0,0 0-1,0 0-15,0 0 16,0 0 0,0 24-16,0-24 15,0 0-15,0 0 16,-1 0-1,1 0 1,0 0 0,0 0-1,0 0 17,23-24-17,-23 24-15,23-23 94,0 0-78,23 23-1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5:22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2072C0-45B1-40F2-8F0D-CAD054DF93D5}" emma:medium="tactile" emma:mode="ink">
          <msink:context xmlns:msink="http://schemas.microsoft.com/ink/2010/main" type="inkDrawing" rotatedBoundingBox="4768,5713 5532,5004 6094,5609 5331,6319" hotPoints="5089,5375 5725,5324 5776,5960 5140,6011" semanticType="enclosure" shapeName="Square"/>
        </emma:interpretation>
      </emma:emma>
    </inkml:annotationXML>
    <inkml:trace contextRef="#ctx0" brushRef="#br0">23 116 0,'23'0'125,"23"0"-125,-23-23 16,23 23-16,0 0 16,1-23-16,-1 23 15,-23 0-15,23-23 16,-23 23-16,23 0 16,-23 0-16,1 0 15,-1 0-15,0 0 16,0 0-1,0 0 1,0 0 15,0 0-31,0-23 16,0 23-16,0 0 16,0-24-1,-23 48 110,0-1-109,0 0-16,0 0 0,0 0 15,0 0-15,0 23 16,0-23-16,0 0 16,0 24-16,0-24 15,0 0-15,0 0 16,0 0-16,0 0 16,0 0-16,0 46 31,0-46-31,0 1 15,0-1 1,0 0 0,0 0 62,-23-23-31,0 23-32,0-23 1,0 0 0,0 0-16,0 0 15,0 0-15,0 0 16,-23 0-16,22 0 0,1 0 15,0 23-15,0-23 16,0 0-16,0 0 16,0 0-16,0 23 15,0-23 1,0 0-16,0 0 16,-1 0-16,24 23 15,-23-23-15,0 0 16,0 23-1,0-23-15,0 0 16,23 23-16,-23-23 0,0 0 31,23 23-31,-23-23 0,0 0 32</inkml:trace>
    <inkml:trace contextRef="#ctx0" brushRef="#br0" timeOffset="-1477.0243">23 139 0,'0'23'93,"0"0"-77,0 23-16,0 1 16,0-1-16,0 0 15,0 0-15,0 0 0,23 0 16,-23-22-16,0 22 16,0 0-16,0-23 15,0 0-15,0 0 16,23-23-16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5:26.7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354927-3BB2-4476-83A4-B70FA9BC9D85}" emma:medium="tactile" emma:mode="ink">
          <msink:context xmlns:msink="http://schemas.microsoft.com/ink/2010/main" type="writingRegion" rotatedBoundingBox="3066,7036 5766,7010 5775,7980 3075,8006">
            <msink:destinationLink direction="with" ref="{335F19AA-66F9-45BC-8C6C-8479888F0562}"/>
          </msink:context>
        </emma:interpretation>
      </emma:emma>
    </inkml:annotationXML>
    <inkml:traceGroup>
      <inkml:annotationXML>
        <emma:emma xmlns:emma="http://www.w3.org/2003/04/emma" version="1.0">
          <emma:interpretation id="{17B06B8A-EDA4-46C5-B544-235BF34598BE}" emma:medium="tactile" emma:mode="ink">
            <msink:context xmlns:msink="http://schemas.microsoft.com/ink/2010/main" type="paragraph" rotatedBoundingBox="3066,7036 5766,7010 5775,7980 3075,8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62F23B-9F71-4981-99BC-B526C1FE58AD}" emma:medium="tactile" emma:mode="ink">
              <msink:context xmlns:msink="http://schemas.microsoft.com/ink/2010/main" type="line" rotatedBoundingBox="3066,7036 5766,7010 5775,7980 3075,8006"/>
            </emma:interpretation>
          </emma:emma>
        </inkml:annotationXML>
        <inkml:traceGroup>
          <inkml:annotationXML>
            <emma:emma xmlns:emma="http://www.w3.org/2003/04/emma" version="1.0">
              <emma:interpretation id="{61902194-B832-485E-8890-B1A0034C3A0D}" emma:medium="tactile" emma:mode="ink">
                <msink:context xmlns:msink="http://schemas.microsoft.com/ink/2010/main" type="inkWord" rotatedBoundingBox="3066,7036 5766,7010 5775,7980 3075,80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-2494 1270 0,'0'93'63,"0"-47"-47,0-23-16,0 23 15,0 0-15,23 0 16,-23 1-16,0-1 15,0-23-15,23 0 0,-23 0 16,0 0-16,23 0 16,-23 0-16</inkml:trace>
          <inkml:trace contextRef="#ctx0" brushRef="#br0" timeOffset="1289.6035">-2471 1224 0,'23'0'79,"0"0"-79,0 0 15,0-23-15,23 23 16,1 0-16,-1 0 15,0-23-15,0 23 0,0 0 16,0-23 0,-22 23-16,22 0 0,-23 0 15,23-23-15,-23 23 16,0 0-16,0 0 16,0 0-16,0 0 15,1 0-15,-1 0 16,0 0 15,-23-23-15,23 23-16,-23 23 93,0 0-93,0 0 16,0 0-16,0 0 16,0 23-16,0-23 15,0 0-15,0 0 16,0 24-16,23-1 16,-23-23-16,23 23 15,-23-23-15,0 0 16,23 0-16,-23 0 15,0 1-15,0-1 32,0 0 30,-23-23 16,0 0-62,0 0 0,0 0-1,0 0 1,0 0-16,-1 23 0,1-23 15,0 0-15,0 0 16,0 0-16,-23 23 16,23-23-16,-23 0 15,-24 23 1,47-23-16,0 0 16,0 0-16,-23 0 15,23 0-15,0 23 16,0-23-16,0 0 15,-1 0-15,1 23 16,0 0 0,0 0-1,0 0 1</inkml:trace>
          <inkml:trace contextRef="#ctx0" brushRef="#br0" timeOffset="7387.2293">-2171 1593 0,'92'0'32,"-69"-23"-17,1 23-15,-1 0 16</inkml:trace>
          <inkml:trace contextRef="#ctx0" brushRef="#br0" timeOffset="6779.6428">-2171 1432 0,'92'-69'47,"-69"45"-32,1 24 1,-1 0-16,0 0 16,0 0-1</inkml:trace>
          <inkml:trace contextRef="#ctx0" brushRef="#br0" timeOffset="7095.5146">-2079 1501 0,'23'0'47,"1"0"-32,-1 0-15,23 0 16,-23-23-16</inkml:trace>
          <inkml:trace contextRef="#ctx0" brushRef="#br0" timeOffset="-726.296">-1455 1247 0,'-23'23'94,"0"0"-78,23 0-16,-23 0 15,23 24-15,0-24 16,0 0-16,0 0 16,0 115 31,23-114-32,0-24 1,0 0-16,-23 23 15,23-23-15,0 0 16,0 0-16,0 0 16,0 0-1,0 0 1,0 0-16,1-23 16</inkml:trace>
          <inkml:trace contextRef="#ctx0" brushRef="#br0" timeOffset="-1355.0243">-786 1247 0,'24'0'63,"-48"0"15,1 0-63,0 23 1,0-23 0,0 0-16,0 0 15,0 0-15,0 0 16,0 0-16,-23 23 15,22-23-15,1 0 0,0 23 16,-23-23-16,23 0 16,0 23-16,-23-23 15,23 24-15,0-24 16,-1 23-16,-22-23 16,23 0-1,0 23-15,0-23 16,0 0-1,0 0 1,0 23 15</inkml:trace>
          <inkml:trace contextRef="#ctx0" brushRef="#br0" timeOffset="-10814.9255">-647 1062 0,'-23'0'16,"23"-23"-16,0 46 203,0 0-203,0 1 15,0 22-15,0 0 16,0 0-16,0 0 16,0 0-16,0 24 15,0-24-15,0 23 16,0-23-16,0 24 15,0-24-15,0 0 0,0 0 16,0 0 0,0-23-16,0 24 0,0-24 15,0 0-15,0 0 16,0 0 0,0 0-1</inkml:trace>
          <inkml:trace contextRef="#ctx0" brushRef="#br0" timeOffset="2459.7018">-462 1386 0,'115'-93'47,"-115"70"-31,23 23-1,0 0 17,-23 23-32,23 0 15,1 0 1,-1-23-16,0 24 15,23-24-15,-23 0 16,23 0-16,-23-24 0,23 1 16,-22 23-1,-1-23-15,0 23 0,0 0 16,0 0 31,0-23-32,0 23 1</inkml:trace>
          <inkml:trace contextRef="#ctx0" brushRef="#br0" timeOffset="2977.5895">-324 1663 0,'70'-23'47,"-47"0"-31,0-1-16,0 24 15,0 0-15,0 0 16,0 0-1,-23 24 1,23-24 0,0 0-16,0 0 15,0 0-15,1 0 16,-1 0 0,0 0-16,0 23 15,0-23 1,0 0-16,0 0 15,0 0-15,0-23 16,0 23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5:31.6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E47042-1466-448D-87B2-102F725A65AB}" emma:medium="tactile" emma:mode="ink">
          <msink:context xmlns:msink="http://schemas.microsoft.com/ink/2010/main" type="writingRegion" rotatedBoundingBox="5669,5395 6004,6778 5595,6877 5260,5494"/>
        </emma:interpretation>
      </emma:emma>
    </inkml:annotationXML>
    <inkml:traceGroup>
      <inkml:annotationXML>
        <emma:emma xmlns:emma="http://www.w3.org/2003/04/emma" version="1.0">
          <emma:interpretation id="{35D82C4E-70A8-4112-9345-37F9B7C9C077}" emma:medium="tactile" emma:mode="ink">
            <msink:context xmlns:msink="http://schemas.microsoft.com/ink/2010/main" type="paragraph" rotatedBoundingBox="5669,5395 6004,6778 5595,6877 5260,5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71B316-C182-41BD-9439-467F21F01D7A}" emma:medium="tactile" emma:mode="ink">
              <msink:context xmlns:msink="http://schemas.microsoft.com/ink/2010/main" type="line" rotatedBoundingBox="5669,5395 6004,6778 5595,6877 5260,5494"/>
            </emma:interpretation>
          </emma:emma>
        </inkml:annotationXML>
        <inkml:traceGroup>
          <inkml:annotationXML>
            <emma:emma xmlns:emma="http://www.w3.org/2003/04/emma" version="1.0">
              <emma:interpretation id="{20247EDD-1197-4594-883A-CB72FDB0B3D0}" emma:medium="tactile" emma:mode="ink">
                <msink:context xmlns:msink="http://schemas.microsoft.com/ink/2010/main" type="inkWord" rotatedBoundingBox="5669,5395 6004,6778 5595,6877 5260,54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0,'0'23'109,"23"0"-93,-23 0-16,0 0 0,23 1 15,-23-1-15,0 0 16,0 0 0,0 0-16,23-23 15</inkml:trace>
          <inkml:trace contextRef="#ctx0" brushRef="#br0" timeOffset="473.0249">23 323 0,'46'47'47,"-23"-47"-32,-23 23 1,0 0 0,-23-23 31,0 0-16,23-23-16,0 0 1</inkml:trace>
          <inkml:trace contextRef="#ctx0" brushRef="#br0" timeOffset="-8871.8577">116 531 0,'0'69'62,"0"-45"-46,0-1-16,0 0 0,0 23 16,23 0-16,-23-23 15,23 23-15,-23 1 16,23-24-16,0 23 16,-23 0-16,23-23 15,-23 23-15,23-23 16,-23 24-16,0-24 15,0 0-15,23 0 16,-23 0 0,23-23-1</inkml:trace>
          <inkml:trace contextRef="#ctx0" brushRef="#br0" timeOffset="-8197.17">69 1108 0,'23'47'47,"-23"-24"-47,24 0 16,-24 0 0,23 0-16,0 0 15,-23 0-15,23 0 16,0-23-16,-23 23 15,23-23-15,0 23 16,0-23 0,-23 24-16,23-24 15,0 0 17,0-24-17,1 1 1,-24 0-1,23 0-15,-23 0 16,0 0-16,23 0 16,-23 0-16,23 23 15,-23-23-15,0-23 16,23 22-16,-23 1 16,23 0-1,-23 0-15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5:37.0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A61E04-79C6-453A-A8B6-3D5EE11A25FA}" emma:medium="tactile" emma:mode="ink">
          <msink:context xmlns:msink="http://schemas.microsoft.com/ink/2010/main" type="writingRegion" rotatedBoundingBox="6355,5323 7948,5323 7948,5669 6355,5669"/>
        </emma:interpretation>
      </emma:emma>
    </inkml:annotationXML>
    <inkml:traceGroup>
      <inkml:annotationXML>
        <emma:emma xmlns:emma="http://www.w3.org/2003/04/emma" version="1.0">
          <emma:interpretation id="{A9B55ADA-9332-49E3-AC9B-41B0B362AFBC}" emma:medium="tactile" emma:mode="ink">
            <msink:context xmlns:msink="http://schemas.microsoft.com/ink/2010/main" type="paragraph" rotatedBoundingBox="6355,5323 7948,5323 7948,5669 6355,5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427969-9D6C-4B76-87C0-44A1E14E2863}" emma:medium="tactile" emma:mode="ink">
              <msink:context xmlns:msink="http://schemas.microsoft.com/ink/2010/main" type="line" rotatedBoundingBox="6355,5323 7948,5323 7948,5669 6355,5669"/>
            </emma:interpretation>
          </emma:emma>
        </inkml:annotationXML>
        <inkml:traceGroup>
          <inkml:annotationXML>
            <emma:emma xmlns:emma="http://www.w3.org/2003/04/emma" version="1.0">
              <emma:interpretation id="{49C3B5F9-4B39-4A90-811C-76477B000EDD}" emma:medium="tactile" emma:mode="ink">
                <msink:context xmlns:msink="http://schemas.microsoft.com/ink/2010/main" type="inkWord" rotatedBoundingBox="6355,5323 7232,5323 7232,5669 6355,56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970 1593 0,'23'0'140,"0"0"-140,0 0 16,0 0-16,23 0 16,1 0-16,-1 0 0,0 0 15,23 0-15,-23 0 16,1-23-16,-1 23 16,0 0-16,0 0 15,-23-23-15,0 23 16</inkml:trace>
          <inkml:trace contextRef="#ctx0" brushRef="#br0" timeOffset="621.5908">1409 1386 0,'23'0'47,"0"0"-31,0 0-16,0 0 15,23 0-15,-23 23 16,0-23-16,24 0 15,-24 0-15,23 23 16,-23-23-16,23 0 16,-23 23-16,0-23 15,0 23 1,-23 46 46,-23-46-62,0 0 0,0-23 16,0 23-16,0 1 16,0-24-16,0 23 15,0-23-15,0 23 16,-1-23 0,1 23-16,0-23 15,23 23 1</inkml:trace>
        </inkml:traceGroup>
        <inkml:traceGroup>
          <inkml:annotationXML>
            <emma:emma xmlns:emma="http://www.w3.org/2003/04/emma" version="1.0">
              <emma:interpretation id="{08A08074-356F-408E-980E-57AB31412D9A}" emma:medium="tactile" emma:mode="ink">
                <msink:context xmlns:msink="http://schemas.microsoft.com/ink/2010/main" type="inkWord" rotatedBoundingBox="7625,5577 7948,5577 7948,5615 7625,5615"/>
              </emma:interpretation>
            </emma:emma>
          </inkml:annotationXML>
          <inkml:trace contextRef="#ctx0" brushRef="#br0" timeOffset="2646.8016">2240 1663 0,'92'-23'0,"-69"23"46</inkml:trace>
          <inkml:trace contextRef="#ctx0" brushRef="#br0" timeOffset="2429.7494">2240 1663 0</inkml:trace>
          <inkml:trace contextRef="#ctx0" brushRef="#br0" timeOffset="2870.368">2494 1663 0,'23'0'47,"0"0"-32,-23-23 1,23 23-16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5:54.93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C8D92DFF-F0EA-46D6-8134-2BD937DA8E37}" emma:medium="tactile" emma:mode="ink">
          <msink:context xmlns:msink="http://schemas.microsoft.com/ink/2010/main" type="writingRegion" rotatedBoundingBox="4706,6926 7503,6544 7628,7456 4831,7839"/>
        </emma:interpretation>
      </emma:emma>
    </inkml:annotationXML>
    <inkml:traceGroup>
      <inkml:annotationXML>
        <emma:emma xmlns:emma="http://www.w3.org/2003/04/emma" version="1.0">
          <emma:interpretation id="{B33E5516-C4D3-4072-BB6E-F1EC9128430F}" emma:medium="tactile" emma:mode="ink">
            <msink:context xmlns:msink="http://schemas.microsoft.com/ink/2010/main" type="paragraph" rotatedBoundingBox="4706,6926 7503,6544 7628,7456 4831,7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AEF9B0-6BF4-45A5-A9CA-E2B6F971FD3E}" emma:medium="tactile" emma:mode="ink">
              <msink:context xmlns:msink="http://schemas.microsoft.com/ink/2010/main" type="line" rotatedBoundingBox="4706,6926 7503,6544 7628,7456 4831,7839"/>
            </emma:interpretation>
          </emma:emma>
        </inkml:annotationXML>
        <inkml:traceGroup>
          <inkml:annotationXML>
            <emma:emma xmlns:emma="http://www.w3.org/2003/04/emma" version="1.0">
              <emma:interpretation id="{5DEE5786-7166-4A03-BC43-0D246554BB6C}" emma:medium="tactile" emma:mode="ink">
                <msink:context xmlns:msink="http://schemas.microsoft.com/ink/2010/main" type="inkWord" rotatedBoundingBox="4706,6926 7503,6544 7628,7456 4831,78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370 3418 0,'0'69'47,"0"-46"-47,-24 0 15,24 0-15,0 0 16,0 0-16,0 0 15,0 0-15,0 1 16,0-1-16,0 0 16,0 0-16,24-23 15,114-69 48,-115 22-63,0 24 0,-23 0 15,0-23-15,0 23 16,0 0-16,0 0 16,0 0-16,-23 23 15,23-23-15,-23 23 16,0 0-16,0 0 16,0 0-1,0 0-15,0 0 16</inkml:trace>
          <inkml:trace contextRef="#ctx0" brushRef="#br0" timeOffset="938.6158">808 3371 0,'0'23'78,"-23"1"-78,0-1 16,23 0-16,-23 0 16,23 0-16,0 0 15,-23 0-15,23 0 16,0 0-16,0 0 16,0 0 15,23-23-16,0 0 1,0 0 0,0 0-16,0-23 15,0 0 1,-23 0-16,24 0 0,-24-23 16,23 23-16,-23-23 15,23 23-15,-23-24 16,0 1-16,23 23 15,-23-23-15,0 0 16,0 23-16,23-24 16,-23 1-16,0 0 15,0 23-15,0-23 16,0 0-16,0 23 16,0-1-16,0 1 15,0 0-15,0 0 16,0 46 46,0 0-46,0 0-16,0 24 16,0-1-16,0 0 15,0 0-15,0 23 16,0-22-16,0-1 15,0 23-15,0-23 16,0 0-16,0 1 16,0-24-16,0 23 15,0-23-15,23-23 16,-23 23-16,23-23 16</inkml:trace>
          <inkml:trace contextRef="#ctx0" brushRef="#br0" timeOffset="-673.9281">-554 3902 0,'0'-23'109,"0"0"-93,0 0 0,23-23-16,-23 23 15,23 0-15,-23 0 16,0-23-16,23 22 16,-23 1-16,0-23 15,23 23-15,-23 0 16,23-23-16,-23 23 15,0 0-15,23 0 16,-23-1-16,0 1 0,0 0 16,24 0-16,-24 0 15,0 0 1,23 23 0,-23 23 109,0 23-110,0-23-15,0 0 16,23 1-16,-23 22 15,0-23-15,0 23 16,23-23-16,-23 0 16,0 0-16,23 0 15,-23 0-15,0 1 16,23-1-16,-23 0 16,23-23-1,0 0 1,0-23 46,-23 0-62,23-24 16,-23 24-16,23 0 16,1 0-16,-24-23 15,23 23-15,-23 0 16,0 0-16,23 0 15,-23-1-15,23 1 16,-23 0-16,0 0 16,0 0-1,0 0 1,0 0 0,23 0-16,-23 0 15,23 46 95,-23 0-110,0 0 15,0 0-15,23 0 16,-23 0-16,0 23 15,0-22-15,23 22 16,-23 0-16,0-23 0,0 23 16,23 0-16,-23-23 15,0 1-15,0-1 16,0 0-16,23-23 16</inkml:trace>
          <inkml:trace contextRef="#ctx0" brushRef="#br0" timeOffset="1500.5714">1316 3371 0,'70'-23'62,"-47"23"-62,0-23 16,0 23-1,0-23 1,-23 0 0,0 0-1,-23 0 17,0 23-32,0 0 15,0 0 1,-1 23-16,1-23 15,0 23-15,0-23 16,23 23-16,-23 0 16,0 0-1,23 0-15,0 0 16,0 1-16,0-1 16,0 0-16,23 0 15,0 0 1,0-23-16,0 0 15,0 0 1,1 0-16</inkml:trace>
          <inkml:trace contextRef="#ctx0" brushRef="#br0" timeOffset="1979.8363">1593 2679 0,'0'69'62,"0"-23"-62,0 23 0,0-22 16,23 22-16,-23-23 16,0 23-16,24-23 15,-24 24-15,0-24 16,0-23-16,23 23 16,-23-23-16,0 0 15,0 0-15,23 1 16</inkml:trace>
          <inkml:trace contextRef="#ctx0" brushRef="#br0" timeOffset="2871.9806">2124 3048 0,'-23'0'78,"0"0"-62,0 0-16,23 23 15,-23 0-15,0-23 16,23 23-16,-23-23 0,23 23 16,0 1-16,0-1 15,0 0 1,0 0-1,0 0 1,23-23-16,0 0 16,0 23-16,0-23 15,0 0 1,0 23-16,1-23 16,-1 0-1,0 23 16,0-23 16,-23 23-31,0 0 15,0 0-15,0 1-1,0-1-15,-23-23 16,23 23-16,-23 0 16,0-23-16,-1 23 15,1-23-15,0 0 0,-115 23 47,115-23-47,23-23 16,0 0-1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0T09:46:36.378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AE41DEB4-2FD5-4F0B-B58F-5BCC04308DC0}" emma:medium="tactile" emma:mode="ink">
          <msink:context xmlns:msink="http://schemas.microsoft.com/ink/2010/main" type="writingRegion" rotatedBoundingBox="12399,6603 17803,6605 17802,9144 12398,9142">
            <msink:destinationLink direction="with" ref="{8B942EC3-D9D5-4EC5-9927-8EE2A886FF51}"/>
          </msink:context>
        </emma:interpretation>
      </emma:emma>
    </inkml:annotationXML>
    <inkml:traceGroup>
      <inkml:annotationXML>
        <emma:emma xmlns:emma="http://www.w3.org/2003/04/emma" version="1.0">
          <emma:interpretation id="{522111B7-C3FA-4819-BFB2-AE2096D78A2B}" emma:medium="tactile" emma:mode="ink">
            <msink:context xmlns:msink="http://schemas.microsoft.com/ink/2010/main" type="paragraph" rotatedBoundingBox="12390,6622 16737,6576 16748,7588 12401,76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C5437F-CE66-4D7A-B7CA-5D1E9EB026B6}" emma:medium="tactile" emma:mode="ink">
              <msink:context xmlns:msink="http://schemas.microsoft.com/ink/2010/main" type="line" rotatedBoundingBox="12390,6622 16737,6576 16748,7588 12401,7634"/>
            </emma:interpretation>
          </emma:emma>
        </inkml:annotationXML>
        <inkml:traceGroup>
          <inkml:annotationXML>
            <emma:emma xmlns:emma="http://www.w3.org/2003/04/emma" version="1.0">
              <emma:interpretation id="{501EF194-C4E4-47F1-AADE-B701F860103E}" emma:medium="tactile" emma:mode="ink">
                <msink:context xmlns:msink="http://schemas.microsoft.com/ink/2010/main" type="inkWord" rotatedBoundingBox="12390,6622 16737,6576 16748,7588 12401,76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1159 462 0,'23'0'94,"0"0"-78,0 0-16,0 0 15,24 0-15,-1 0 16,0 0-16,0 0 0,-23 0 16</inkml:trace>
          <inkml:trace contextRef="#ctx0" brushRef="#br0" timeOffset="-376.3499">1528 138 0,'-46'-115'31,"23"115"-15,23-23-1,-23 23 32,-23 23-15,23 0-17,0 0-15,23 0 16,-23 23-16,23-22 15,0 22-15,-23 0 16,23 0-16,0 0 16,0-23-16,0 24 15,23-1-15,-23 0 16,0 0-16,23 0 16,-23-23-16,0 24 15,23-24-15,-23 23 16,0-23-16,0 23 15,0-23-15,0 23 16,0-23-16,0 1 0,0-1 16</inkml:trace>
          <inkml:trace contextRef="#ctx0" brushRef="#br0" timeOffset="-1165.7255">720 462 0,'0'-46'62,"0"69"17,-23 0-79,0 0 15,23 23 1,-23-23-16,0 0 15,23 23-15,0-23 16,0 24-16,-23-24 16,23 0-16,0 0 15,0 0-15,23 0 16,0 0 0,0-23-16,0 23 15,0-23-15,0 0 0,0 0 16,24-23-1,-1 23-15,-23-23 0,23 0 16,-23-23-16,0 23 16,0 0-16,0 0 15,-23-1-15,0-22 16,0 23-16,0 0 16,-23 0-16,0 0 15,0 0-15,0 0 16,-23 0-16,46 0 15,-23 23-15,0-24 16,0 24-16,0 0 16</inkml:trace>
          <inkml:trace contextRef="#ctx0" brushRef="#br0" timeOffset="1041.1519">1598 392 0,'0'-23'47,"23"23"-32,23 0-15,-23-23 16,23 23-16,-23 0 16,24-23-16,-24 23 15,0 0-15,23 0 16,-23 0-16,-23-23 15</inkml:trace>
          <inkml:trace contextRef="#ctx0" brushRef="#br0" timeOffset="667.187">1690-46 0,'46'-23'63,"-23"46"-63,-23 0 15,0 0-15,0 0 16,0 0-16,23 23 16,-23-23-16,0 24 15,0 22-15,0-23 16,0 0-16,0 23 16,0-22-16,0-1 15,0 0-15,0 0 16,0 0-16,0 1 0,0-24 15,0 23-15,0-23 16,0 0-16,0 0 16,0 0-16,0 0 15,24 0 1,-1-23 0,0 0-1,0 0-15,0-23 16,0 23-16,-23-23 15</inkml:trace>
          <inkml:trace contextRef="#ctx0" brushRef="#br0" timeOffset="2137.1625">2106 369 0,'23'0'94,"-23"23"-94,0 1 16,0-1-16,0 0 15,23 23-15,-23-23 0,0 0 16,0 0 0,23 0-16,-23 0 0,0 24 15,0-24-15,23 0 16,-23 0-16,23-23 16,0 0-1,0 0-15,0 0 16,-23-23-16,24 0 15,-1 23-15,0-23 16,0-1-16,0 24 16,-23-23-16,23 23 15,-23-23 1,0 46 46,0 0-46,23-23-16,-23 24 16,23-24-1,-23 23-15,23-23 16,0 0 0,0 0-1,1 0 1,-24-23-16,23-1 0,0 1 15,0 0-15,-23 0 16,23 0-16,-23 0 16,23 0-1,-23 0-15,23 0 16,-23 0 0,0 0-16,0-1 15</inkml:trace>
          <inkml:trace contextRef="#ctx0" brushRef="#br0" timeOffset="3004.8819">3052 346 0,'-92'70'62,"92"-47"-62,-23 0 16,0 0-1,0 0-15,23 0 16,0 0-16,-23 0 0,23 0 16,0 0-1,23 0 1,0 1 0,0-24-16,0 0 15,0 0 1,0 0-16,0 0 15,-23-24-15,23 1 16,1 0-16,-1 0 16,0 0-16,0-23 15,-23 23-15,23 0 16,-23 0-16,0 0 16,23 23-1,-23-24-15,0 1 16,0 46 78,-23 1-94,23-1 15,0 23-15,0-23 16,0 0-16,0 0 15,0 0-15,0 0 16,0 0-16,0 0 16,0 1-16,0-1 15,23 0-15,0-23 16,0 0 0</inkml:trace>
          <inkml:trace contextRef="#ctx0" brushRef="#br0" timeOffset="3688.2267">3445 485 0,'139'-116'78,"-139"139"-31,0 1-47,0-1 16,0 0-16,23 0 15,-23 23-15,0-23 16,0 0-16,0 0 16,0 0-16,0 0 15,0 1 1,0-48 15,0 1-15,0 0-16,23 0 15,0-23-15,0 23 16,-23 0-16,23 0 16,0-23-16,0 22 15,-23 1-15,23-23 16,-23 23-16,0 0 15</inkml:trace>
          <inkml:trace contextRef="#ctx0" brushRef="#br0" timeOffset="4362.9392">3930 392 0,'138'0'32,"-114"0"-32,-1 0 15,0 0-15,0 0 16,0 0-16,0 0 16,0 0-16,0-23 15,0 23-15,0-23 16,-23 0-16,23 23 15,-23-23-15,24 0 16,-24 0-16,0 0 16,-24 23-1,1-23-15,0 23 16,0 0-16,-23 0 16,23 0-1,0 0-15,0 0 16,0 23-16,0-23 15,-1 23 1,1 0 0,0 0-1,0 0-15,0 0 16,23 0-16,0 24 16,-23-24-16,23 23 15,0-23-15,0 23 16,0 0-16,0-23 0,0 0 15,23 1-15,0-1 16,-23 0-16,46 0 16,-23-23-16,24 0 15,-1 0-15,0 0 16,-23-23-16</inkml:trace>
          <inkml:trace contextRef="#ctx0" brushRef="#br0" timeOffset="-2101.778">559 46 0,'0'-23'63,"0"0"-32,-23 23-15,-1 0-1,1 0-15,0 0 32,0 0-32,0 0 15,0 0-15,0 0 16,0 23-16,0-23 16,0 0-1,0 23-15,-1-23 31,1 23-31,0-23 16,23 23-16,-23-23 0,0 23 16,0 0-1,0 1 1,23-1-16,-23 0 16,23 0-16,0 0 15,0 0 1,0 0-16,0 0 15,0 0 1,23 0-16,-23 0 16,23-23-16,0 24 15,0-1-15,0-23 16,23 23-16,-22-23 16,-1 23-16,0-23 15,0 23-15,23-23 16,-23 23-16,0 0 15,0 0 1,0 0 0,-23 0-1,0 0 1,0 1 0,0-1-1,0 0-15,0 0 16,0 0-1,0 0-15,0 0 16,0 0 0,-23-23-1,0 23-15,0-23 16,23 23 0,-46-23-16,23 23 0,0-23 15,-23 0 1,22 0-16,1 0 0,-23 0 15,23-23-15,-23 23 16,23-23-16,0 23 16,0 0-16,23-23 15,-23 23-15,23-23 16,0 0-16,-24 0 16,24 0-16,0 0 15,0 0-15,0 0 16</inkml:trace>
        </inkml:traceGroup>
      </inkml:traceGroup>
    </inkml:traceGroup>
    <inkml:traceGroup>
      <inkml:annotationXML>
        <emma:emma xmlns:emma="http://www.w3.org/2003/04/emma" version="1.0">
          <emma:interpretation id="{934CD91A-BCA9-45D9-A114-19ABB88136FA}" emma:medium="tactile" emma:mode="ink">
            <msink:context xmlns:msink="http://schemas.microsoft.com/ink/2010/main" type="paragraph" rotatedBoundingBox="12700,7941 17803,7943 17802,9144 12699,9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D1A687-E7FD-4C8E-8441-78372D3A8581}" emma:medium="tactile" emma:mode="ink">
              <msink:context xmlns:msink="http://schemas.microsoft.com/ink/2010/main" type="line" rotatedBoundingBox="12700,7941 17803,7943 17802,9144 12699,9142"/>
            </emma:interpretation>
          </emma:emma>
        </inkml:annotationXML>
        <inkml:traceGroup>
          <inkml:annotationXML>
            <emma:emma xmlns:emma="http://www.w3.org/2003/04/emma" version="1.0">
              <emma:interpretation id="{E2511FAD-CDFC-48B2-9E0A-998C0C381BBB}" emma:medium="tactile" emma:mode="ink">
                <msink:context xmlns:msink="http://schemas.microsoft.com/ink/2010/main" type="inkWord" rotatedBoundingBox="12700,8011 15055,8012 15054,9121 12699,912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484.6992">374 1662 0,'92'0'46,"-46"0"-30,-22 0-16,-1 0 16,23 0-16,-23 0 15,0 0-15,0 0 16</inkml:trace>
          <inkml:trace contextRef="#ctx0" brushRef="#br0" timeOffset="7671.9986">951 1732 0,'23'0'62,"-23"23"-46,23-23-1,-23 23-15,0 0 0,0 0 16,0 0-16,0 0 16,0 0-16,0 0 15,23-23-15,-23 24 16,0-1-16,24 0 16,-1-23 15,0 0 0,-23-23-31,23 0 16,-23-1-16,23 1 0,0 0 15,0-23-15,-23 23 16,23 0-16,0 0 16,0 23-1,-23 23 63,0 0-62,23 0-16,-23 23 16,0-23-16,0 0 15,0 1-15,0-1 0,0 0 16</inkml:trace>
          <inkml:trace contextRef="#ctx0" brushRef="#br0" timeOffset="6853.4769">443 2078 0,'23'46'47,"0"-46"-47,0 0 16,1 0-16,-1 0 15,23 0-15,-23 0 16,0 0-16,23 0 16,-23 0-16,23 0 15,-22-23-15</inkml:trace>
          <inkml:trace contextRef="#ctx0" brushRef="#br0" timeOffset="6155.5119">305 1432 0,'0'-24'62,"23"24"-46,0 0-16,-23-23 16,23 23-16,23-23 15,-23 23-15,23 0 16,-23-23-16,24 23 16,-24 0-16,23 0 15,-23 0-15,0 0 16</inkml:trace>
          <inkml:trace contextRef="#ctx0" brushRef="#br0" timeOffset="5652.9201">328 1432 0,'0'23'62,"0"0"-46,0 0-16,0 23 15,0 23-15,0-23 16,0 1-16,0 22 16,0-23-16,0 23 15,0-46-15,23 24 0,-23-24 16,0 23-16,0-23 16</inkml:trace>
          <inkml:trace contextRef="#ctx0" brushRef="#br0" timeOffset="8584.4375">1644 1662 0,'-46'47'62,"23"-24"-46,23 0-16,-23 0 15,-1 0-15,24 0 16,0 0-16,0 0 16,0 0-1,0 0 16,24-23-31,-1 0 16,0 0-16,0 0 0,23 0 16,-23 0-16,0-23 15,0 0-15,-23 0 16,23 0-16,0 0 16,-23 0-16,24 0 15,-24 0-15,0 0 16,0 0-1,-24 23 17,1 23-17,23 0 1,-23 0-16,23 23 16,-23-23-1,23 0-15,0 0 16,-23 23-16,23-22 15,0 22-15,0-23 16,0 0-16,0 23 16,0-23-16,-23 0 15,23 23-15,0-22 16,0-1-16,-46 92 47,46-92-47,-23 0 0,23 0 15,-23 0-15,0-23 16,23 24-16,-24-24 16,1 0-16,0 0 15,0 0 1,23-24 0,0 1-1,0-23-15,0 23 16,0 0-16,0 0 15,0 0-15,23 0 16,-23 0-16,0 0 16,0-1-16,23 24 15</inkml:trace>
          <inkml:trace contextRef="#ctx0" brushRef="#br0" timeOffset="9043.3928">2013 1709 0,'23'0'47,"-23"23"-31,0 0-16,0 0 0,0 0 15,0 0-15,0 23 16,0-23-16,0 24 16,0-24-16,0 23 15,0-23-15,24-23 31</inkml:trace>
          <inkml:trace contextRef="#ctx0" brushRef="#br0" timeOffset="9336.1172">2083 1455 0,'0'-23'46,"0"-1"-14</inkml:trace>
          <inkml:trace contextRef="#ctx0" brushRef="#br0" timeOffset="10056.015">2314 1686 0,'0'115'62,"0"-92"-62,0 0 16,0 23-16,0-23 0,0 1 16,0-1-1,0 0-15,0 0 0,23 0 16,0-23-1,0-23 1,23-23 0,-23 23-16,0-24 15,0 24-15,0-23 16,0 23-16,47-46 31,-70 46-15,23 23-16,-23 23 47,0 0-32,0 0-15,23 0 16,-23 0-16,0 23 16,0-23-16,0 24 15,0-24-15,0 0 16,-23 0-16,23 0 15,0 0-15</inkml:trace>
        </inkml:traceGroup>
        <inkml:traceGroup>
          <inkml:annotationXML>
            <emma:emma xmlns:emma="http://www.w3.org/2003/04/emma" version="1.0">
              <emma:interpretation id="{35A85F50-F132-4239-AF6D-A5B5611B0DE7}" emma:medium="tactile" emma:mode="ink">
                <msink:context xmlns:msink="http://schemas.microsoft.com/ink/2010/main" type="inkWord" rotatedBoundingBox="15355,7942 17803,7943 17802,9144 15354,91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701.4327">2983 1801 0,'46'0'47,"-23"0"-47,24 0 32,22-23-17,-46 0-15,0 0 16,0 23-16,-23-23 15,23 23-15,-23-23 0,0-1 32,-23 1-17,0 23 1,0 0-16,0 0 16,0 0-16,0 0 15,0-23 1,0 23-16,-1 0 31,1 23-15,0 0-1,23 24-15,-23-24 16,23 0-16,0 23 16,-23 0-16,23-23 0,0 23 15,0-22 1,0-1-16,0 0 0,23-23 15,0 23-15,0-23 16,24 0-16,-24 0 16</inkml:trace>
          <inkml:trace contextRef="#ctx0" brushRef="#br0" timeOffset="11308.5145">3422 1847 0,'115'-69'63,"-92"46"-63,1 23 15,-1-23-15,0 23 0,-23-23 16,23 23-1,-23-23-15,0-1 0,23 24 16,-23-23-16,0 0 16,-23 23-1,0 0 1,0 0-16,23-23 16,-23 23-16,-1 0 15,1 0-15,0 0 16,0 0-1,0 23 1,23 0 0,-23 0-16,23 1 0,0 22 15,0 0 1,-23-23-16,23 23 0,0 0 16,0-23-16,0 1 15,0-1-15,23 0 16,-23 0-16,23-23 15,0 0-15,0 0 16</inkml:trace>
          <inkml:trace contextRef="#ctx0" brushRef="#br0" timeOffset="11803.0531">3791 1755 0,'70'-69'47,"-70"92"-15,23-23-17,-23 23 1,0 0-1,0 0-15,0 0 16,0 0-16,0 0 16,0 0-16,0 0 15,0 0-15,0 1 16,0-1-16,0 0 16,0-46 30,23 0-46,-23-1 16</inkml:trace>
          <inkml:trace contextRef="#ctx0" brushRef="#br0" timeOffset="11914.2306">3999 1732 0,'93'-93'47,"-70"93"-47,0 0 16</inkml:trace>
          <inkml:trace contextRef="#ctx0" brushRef="#br0" timeOffset="12313.5423">4276 1616 0,'0'93'47,"0"-70"-47,0 0 16,0 23-16,0-23 15,0 0-15,0 0 16,0 0-16,0 0 15,0 1-15</inkml:trace>
          <inkml:trace contextRef="#ctx0" brushRef="#br0" timeOffset="12627.7155">4322 1339 0,'-23'-46'47,"46"23"0</inkml:trace>
          <inkml:trace contextRef="#ctx0" brushRef="#br0" timeOffset="13317.6668">4600 1501 0,'0'92'47,"0"-69"-47,0 0 15,0 0-15,0 1 16,0-1-16,0 0 16,0 23-16,0-23 15,0 0-15,0 0 16,0 0-1,23-23 1,0 0-16,0-23 16,23 0-1,-46 0-15,46 0 0,-23 0 16,0 0-16,0 0 16,-23 0-16,24-1 15,-1 24 1,-23-23-16,23 23 15,0 0 1,-23 23 31,0 1-47,-23-1 0,23 0 16,-23 0-1,23 23-15,0-23 0,-23 0 16,23 0-16,0 0 15</inkml:trace>
          <inkml:trace contextRef="#ctx0" brushRef="#br0" timeOffset="14241.5705">5200 1616 0,'-23'0'63,"0"0"-48,0 23-15,0 0 16,-1-23-16,24 24 16,-23-24-16,23 23 0,0 0 15,0 0 1,0 0-1,23-23 1,-23 23-16,24-23 16,-1 0-16,23 0 15,-23 0-15,0 0 16,0 0-16,0 0 16,0-23-1,0 0-15,-23 0 16,23 0-16,1 0 15,-24-1-15,23-22 16,-23 23-16,23 0 16,-23 0-16,0 0 15,0 0-15,-23 23 32,-24 23-17,47 23-15,-23-23 16,0 23-16,23-23 15,-23 24-15,23-1 16,0-23-16,0 23 16,0 0-16,0 0 15,23-22-15,-23 22 16,0 0-16,23 0 16,-23-23-16,0 23 15,0 1-15,0-1 0,0-23 16,-23 0-1,23 23-15,-23-23 0,0 0 16,0 0-16,0 0 16,0-23-16,0 24 15,-23-1-15,22-23 16,1 0 0,0 0-1,23-23 1,0-24-16,0 24 15,0-23-15,23 0 16,0 23-16,-23 0 16,24 0-16,-1 0 0,0-1 15,-23 1 1,23 0-16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5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7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4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56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7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9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AAB3-807B-4262-A051-783FB7AD3544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CBD1-FCA7-4A01-A47F-EAC524C91C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Freihand 5"/>
              <p14:cNvContentPartPr/>
              <p14:nvPr/>
            </p14:nvContentPartPr>
            <p14:xfrm>
              <a:off x="3408251" y="756491"/>
              <a:ext cx="3724560" cy="104760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971" y="748211"/>
                <a:ext cx="374112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Freihand 75"/>
              <p14:cNvContentPartPr/>
              <p14:nvPr/>
            </p14:nvContentPartPr>
            <p14:xfrm>
              <a:off x="8412611" y="1637771"/>
              <a:ext cx="1105920" cy="914760"/>
            </p14:xfrm>
          </p:contentPart>
        </mc:Choice>
        <mc:Fallback>
          <p:pic>
            <p:nvPicPr>
              <p:cNvPr id="76" name="Freihand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0731" y="1625891"/>
                <a:ext cx="112968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1" name="Freihand 120"/>
              <p14:cNvContentPartPr/>
              <p14:nvPr/>
            </p14:nvContentPartPr>
            <p14:xfrm>
              <a:off x="1748291" y="1916411"/>
              <a:ext cx="523440" cy="459360"/>
            </p14:xfrm>
          </p:contentPart>
        </mc:Choice>
        <mc:Fallback>
          <p:pic>
            <p:nvPicPr>
              <p:cNvPr id="121" name="Freihand 1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6411" y="1904531"/>
                <a:ext cx="5472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7" name="Freihand 126"/>
              <p14:cNvContentPartPr/>
              <p14:nvPr/>
            </p14:nvContentPartPr>
            <p14:xfrm>
              <a:off x="1805891" y="1359131"/>
              <a:ext cx="263880" cy="274680"/>
            </p14:xfrm>
          </p:contentPart>
        </mc:Choice>
        <mc:Fallback>
          <p:pic>
            <p:nvPicPr>
              <p:cNvPr id="127" name="Freihand 1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4011" y="1347251"/>
                <a:ext cx="2876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9" name="Freihand 128"/>
              <p14:cNvContentPartPr/>
              <p14:nvPr/>
            </p14:nvContentPartPr>
            <p14:xfrm>
              <a:off x="1082651" y="1982651"/>
              <a:ext cx="972720" cy="349560"/>
            </p14:xfrm>
          </p:contentPart>
        </mc:Choice>
        <mc:Fallback>
          <p:pic>
            <p:nvPicPr>
              <p:cNvPr id="129" name="Freihand 1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0771" y="1970771"/>
                <a:ext cx="9964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9" name="Freihand 138"/>
              <p14:cNvContentPartPr/>
              <p14:nvPr/>
            </p14:nvContentPartPr>
            <p14:xfrm>
              <a:off x="1938731" y="1417451"/>
              <a:ext cx="174960" cy="499320"/>
            </p14:xfrm>
          </p:contentPart>
        </mc:Choice>
        <mc:Fallback>
          <p:pic>
            <p:nvPicPr>
              <p:cNvPr id="139" name="Freihand 1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6851" y="1405571"/>
                <a:ext cx="1987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7" name="Freihand 146"/>
              <p14:cNvContentPartPr/>
              <p14:nvPr/>
            </p14:nvContentPartPr>
            <p14:xfrm>
              <a:off x="2287931" y="1916411"/>
              <a:ext cx="573840" cy="124920"/>
            </p14:xfrm>
          </p:contentPart>
        </mc:Choice>
        <mc:Fallback>
          <p:pic>
            <p:nvPicPr>
              <p:cNvPr id="147" name="Freihand 1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6051" y="1904531"/>
                <a:ext cx="597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4" name="Freihand 153"/>
              <p14:cNvContentPartPr/>
              <p14:nvPr/>
            </p14:nvContentPartPr>
            <p14:xfrm>
              <a:off x="1739291" y="2381891"/>
              <a:ext cx="997920" cy="440640"/>
            </p14:xfrm>
          </p:contentPart>
        </mc:Choice>
        <mc:Fallback>
          <p:pic>
            <p:nvPicPr>
              <p:cNvPr id="154" name="Freihand 1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0211" y="2362811"/>
                <a:ext cx="10360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7" name="Freihand 176"/>
              <p14:cNvContentPartPr/>
              <p14:nvPr/>
            </p14:nvContentPartPr>
            <p14:xfrm>
              <a:off x="4462331" y="2381891"/>
              <a:ext cx="1948320" cy="911520"/>
            </p14:xfrm>
          </p:contentPart>
        </mc:Choice>
        <mc:Fallback>
          <p:pic>
            <p:nvPicPr>
              <p:cNvPr id="177" name="Freihand 1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3891" y="2353451"/>
                <a:ext cx="200520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7" name="Freihand 206"/>
              <p14:cNvContentPartPr/>
              <p14:nvPr/>
            </p14:nvContentPartPr>
            <p14:xfrm>
              <a:off x="2238251" y="3407204"/>
              <a:ext cx="2292480" cy="1663887"/>
            </p14:xfrm>
          </p:contentPart>
        </mc:Choice>
        <mc:Fallback>
          <p:pic>
            <p:nvPicPr>
              <p:cNvPr id="207" name="Freihand 20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6371" y="3392804"/>
                <a:ext cx="2316240" cy="1690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9" name="Freihand 258"/>
              <p14:cNvContentPartPr/>
              <p14:nvPr/>
            </p14:nvContentPartPr>
            <p14:xfrm>
              <a:off x="8063411" y="1895171"/>
              <a:ext cx="282960" cy="474480"/>
            </p14:xfrm>
          </p:contentPart>
        </mc:Choice>
        <mc:Fallback>
          <p:pic>
            <p:nvPicPr>
              <p:cNvPr id="259" name="Freihand 25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1531" y="1883291"/>
                <a:ext cx="3067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0" name="Freihand 279"/>
              <p14:cNvContentPartPr/>
              <p14:nvPr/>
            </p14:nvContentPartPr>
            <p14:xfrm>
              <a:off x="3250211" y="4838171"/>
              <a:ext cx="1031040" cy="83160"/>
            </p14:xfrm>
          </p:contentPart>
        </mc:Choice>
        <mc:Fallback>
          <p:pic>
            <p:nvPicPr>
              <p:cNvPr id="280" name="Freihand 27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8331" y="4826291"/>
                <a:ext cx="1054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2" name="Freihand 281"/>
              <p14:cNvContentPartPr/>
              <p14:nvPr/>
            </p14:nvContentPartPr>
            <p14:xfrm>
              <a:off x="3258491" y="4946171"/>
              <a:ext cx="1139400" cy="191520"/>
            </p14:xfrm>
          </p:contentPart>
        </mc:Choice>
        <mc:Fallback>
          <p:pic>
            <p:nvPicPr>
              <p:cNvPr id="282" name="Freihand 28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6611" y="4934291"/>
                <a:ext cx="1163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2" name="Freihand 291"/>
              <p14:cNvContentPartPr/>
              <p14:nvPr/>
            </p14:nvContentPartPr>
            <p14:xfrm>
              <a:off x="3474851" y="4929611"/>
              <a:ext cx="266760" cy="149760"/>
            </p14:xfrm>
          </p:contentPart>
        </mc:Choice>
        <mc:Fallback>
          <p:pic>
            <p:nvPicPr>
              <p:cNvPr id="292" name="Freihand 2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62971" y="4917731"/>
                <a:ext cx="2905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4" name="Freihand 323"/>
              <p14:cNvContentPartPr/>
              <p14:nvPr/>
            </p14:nvContentPartPr>
            <p14:xfrm>
              <a:off x="6200771" y="4812971"/>
              <a:ext cx="1249920" cy="266400"/>
            </p14:xfrm>
          </p:contentPart>
        </mc:Choice>
        <mc:Fallback>
          <p:pic>
            <p:nvPicPr>
              <p:cNvPr id="324" name="Freihand 3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1691" y="4793891"/>
                <a:ext cx="12880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6" name="Freihand 325"/>
              <p14:cNvContentPartPr/>
              <p14:nvPr/>
            </p14:nvContentPartPr>
            <p14:xfrm>
              <a:off x="8279411" y="3300251"/>
              <a:ext cx="607320" cy="225360"/>
            </p14:xfrm>
          </p:contentPart>
        </mc:Choice>
        <mc:Fallback>
          <p:pic>
            <p:nvPicPr>
              <p:cNvPr id="326" name="Freihand 32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7531" y="3288371"/>
                <a:ext cx="631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4" name="Freihand 333"/>
              <p14:cNvContentPartPr/>
              <p14:nvPr/>
            </p14:nvContentPartPr>
            <p14:xfrm>
              <a:off x="3258491" y="5170451"/>
              <a:ext cx="1264320" cy="282960"/>
            </p14:xfrm>
          </p:contentPart>
        </mc:Choice>
        <mc:Fallback>
          <p:pic>
            <p:nvPicPr>
              <p:cNvPr id="334" name="Freihand 33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39411" y="5151371"/>
                <a:ext cx="1302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3" name="Freihand 342"/>
              <p14:cNvContentPartPr/>
              <p14:nvPr/>
            </p14:nvContentPartPr>
            <p14:xfrm>
              <a:off x="6616931" y="3399971"/>
              <a:ext cx="2386080" cy="757080"/>
            </p14:xfrm>
          </p:contentPart>
        </mc:Choice>
        <mc:Fallback>
          <p:pic>
            <p:nvPicPr>
              <p:cNvPr id="343" name="Freihand 34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5051" y="3388091"/>
                <a:ext cx="240984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5" name="Freihand 364"/>
              <p14:cNvContentPartPr/>
              <p14:nvPr/>
            </p14:nvContentPartPr>
            <p14:xfrm>
              <a:off x="8135771" y="2668451"/>
              <a:ext cx="1474200" cy="291240"/>
            </p14:xfrm>
          </p:contentPart>
        </mc:Choice>
        <mc:Fallback>
          <p:pic>
            <p:nvPicPr>
              <p:cNvPr id="365" name="Freihand 36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16691" y="2649371"/>
                <a:ext cx="15123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6" name="Freihand 365"/>
              <p14:cNvContentPartPr/>
              <p14:nvPr/>
            </p14:nvContentPartPr>
            <p14:xfrm>
              <a:off x="7290131" y="4139771"/>
              <a:ext cx="1721160" cy="549000"/>
            </p14:xfrm>
          </p:contentPart>
        </mc:Choice>
        <mc:Fallback>
          <p:pic>
            <p:nvPicPr>
              <p:cNvPr id="366" name="Freihand 36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8251" y="4120691"/>
                <a:ext cx="175212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8" name="Freihand 367"/>
              <p14:cNvContentPartPr/>
              <p14:nvPr/>
            </p14:nvContentPartPr>
            <p14:xfrm>
              <a:off x="4288091" y="2116931"/>
              <a:ext cx="2367360" cy="1334880"/>
            </p14:xfrm>
          </p:contentPart>
        </mc:Choice>
        <mc:Fallback>
          <p:pic>
            <p:nvPicPr>
              <p:cNvPr id="368" name="Freihand 3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9011" y="2097851"/>
                <a:ext cx="240552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9" name="Freihand 368"/>
              <p14:cNvContentPartPr/>
              <p14:nvPr/>
            </p14:nvContentPartPr>
            <p14:xfrm>
              <a:off x="6375731" y="3823691"/>
              <a:ext cx="2561760" cy="881640"/>
            </p14:xfrm>
          </p:contentPart>
        </mc:Choice>
        <mc:Fallback>
          <p:pic>
            <p:nvPicPr>
              <p:cNvPr id="369" name="Freihand 36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63851" y="3811811"/>
                <a:ext cx="258552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0" name="Freihand 369"/>
              <p14:cNvContentPartPr/>
              <p14:nvPr/>
            </p14:nvContentPartPr>
            <p14:xfrm>
              <a:off x="6425771" y="3923771"/>
              <a:ext cx="2253240" cy="781560"/>
            </p14:xfrm>
          </p:contentPart>
        </mc:Choice>
        <mc:Fallback>
          <p:pic>
            <p:nvPicPr>
              <p:cNvPr id="370" name="Freihand 36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13891" y="3911891"/>
                <a:ext cx="2277000" cy="8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4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2017-11-20T09:51:16Z</dcterms:created>
  <dcterms:modified xsi:type="dcterms:W3CDTF">2017-11-20T09:54:06Z</dcterms:modified>
</cp:coreProperties>
</file>