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7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38806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3: </a:t>
            </a:r>
            <a:r>
              <a:rPr lang="de-DE" sz="6000" b="1" dirty="0" err="1" smtClean="0">
                <a:solidFill>
                  <a:srgbClr val="C00000"/>
                </a:solidFill>
              </a:rPr>
              <a:t>Maven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45" y="3566744"/>
            <a:ext cx="6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1940" y="510630"/>
            <a:ext cx="321704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952314"/>
            <a:ext cx="464321" cy="4647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1899812"/>
            <a:ext cx="464321" cy="4647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2707091"/>
            <a:ext cx="464321" cy="4647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3538040"/>
            <a:ext cx="464321" cy="46472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1" y="4406541"/>
            <a:ext cx="464321" cy="4647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5275042"/>
            <a:ext cx="464321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5586" y="268349"/>
            <a:ext cx="817734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i=0; i &lt;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15586" y="3595026"/>
            <a:ext cx="429332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C:\&gt;javac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C:\&gt;dir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/B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greetings.Hello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3065419"/>
            <a:ext cx="4909815" cy="1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54" y="877763"/>
            <a:ext cx="4808060" cy="29761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47" y="5082036"/>
            <a:ext cx="6209524" cy="6476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75" y="913682"/>
            <a:ext cx="2972339" cy="3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897185"/>
            <a:ext cx="8828417" cy="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348"/>
            <a:ext cx="12192000" cy="63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92" y="1111293"/>
            <a:ext cx="3794941" cy="44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74</cp:revision>
  <dcterms:created xsi:type="dcterms:W3CDTF">2017-12-27T12:15:29Z</dcterms:created>
  <dcterms:modified xsi:type="dcterms:W3CDTF">2018-01-28T07:26:40Z</dcterms:modified>
</cp:coreProperties>
</file>