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-323529" y="2382955"/>
            <a:ext cx="9467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4: </a:t>
            </a:r>
            <a:endParaRPr lang="de-DE" sz="60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JUnit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30" y="1984864"/>
            <a:ext cx="3926079" cy="3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585390"/>
            <a:ext cx="965969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486779" y="2463608"/>
            <a:ext cx="1080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90788" y="4545395"/>
            <a:ext cx="1608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endParaRPr lang="de-DE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9397" y="4545395"/>
            <a:ext cx="2150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chemeClr val="accent1">
                    <a:lumMod val="75000"/>
                  </a:schemeClr>
                </a:solidFill>
              </a:rPr>
              <a:t>Refactor</a:t>
            </a:r>
            <a:endParaRPr lang="de-DE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83" y="2833480"/>
            <a:ext cx="2229221" cy="1819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93" y="5181769"/>
            <a:ext cx="2849979" cy="7704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52" y="2848329"/>
            <a:ext cx="1299347" cy="181080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506698" y="621927"/>
            <a:ext cx="9467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TDD Test Cycle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0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62" y="210054"/>
            <a:ext cx="4396468" cy="654839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99407" y="785586"/>
            <a:ext cx="3186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&lt;2 </a:t>
            </a:r>
            <a:r>
              <a:rPr lang="de-DE" sz="2800" b="1" dirty="0" err="1" smtClean="0">
                <a:solidFill>
                  <a:srgbClr val="C00000"/>
                </a:solidFill>
              </a:rPr>
              <a:t>Underpopulation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99407" y="2433320"/>
            <a:ext cx="21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= 2,3 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Survival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99407" y="4059826"/>
            <a:ext cx="271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&gt;3 </a:t>
            </a:r>
            <a:r>
              <a:rPr lang="de-DE" sz="2800" b="1" dirty="0" err="1" smtClean="0">
                <a:solidFill>
                  <a:srgbClr val="C00000"/>
                </a:solidFill>
              </a:rPr>
              <a:t>Overcrowding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99407" y="5686332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=3 </a:t>
            </a:r>
            <a:r>
              <a:rPr lang="de-DE" sz="2800" b="1" dirty="0" err="1" smtClean="0">
                <a:solidFill>
                  <a:srgbClr val="00B050"/>
                </a:solidFill>
              </a:rPr>
              <a:t>Reproduction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471737"/>
            <a:ext cx="6115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506698" y="2849731"/>
            <a:ext cx="9467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TESTS ARE IMPORTANT!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66</cp:revision>
  <dcterms:created xsi:type="dcterms:W3CDTF">2017-12-27T12:15:29Z</dcterms:created>
  <dcterms:modified xsi:type="dcterms:W3CDTF">2018-01-28T07:33:19Z</dcterms:modified>
</cp:coreProperties>
</file>