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1-21T06:20:48.605"/>
    </inkml:context>
    <inkml:brush xml:id="br0">
      <inkml:brushProperty name="width" value="0.15875" units="cm"/>
      <inkml:brushProperty name="height" value="0.15875" units="cm"/>
      <inkml:brushProperty name="color" value="#0070C0"/>
      <inkml:brushProperty name="fitToCurve" value="1"/>
    </inkml:brush>
    <inkml:context xml:id="ctx1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1" timeString="2017-11-21T06:34:52.602"/>
    </inkml:context>
    <inkml:brush xml:id="br1">
      <inkml:brushProperty name="width" value="0.15875" units="cm"/>
      <inkml:brushProperty name="height" value="0.15875" units="cm"/>
      <inkml:brushProperty name="fitToCurve" value="1"/>
    </inkml:brush>
    <inkml:brush xml:id="br2">
      <inkml:brushProperty name="width" value="0.15875" units="cm"/>
      <inkml:brushProperty name="height" value="0.15875" units="cm"/>
      <inkml:brushProperty name="color" value="#00B050"/>
      <inkml:brushProperty name="fitToCurve" value="1"/>
    </inkml:brush>
  </inkml:definitions>
  <inkml:traceGroup>
    <inkml:annotationXML>
      <emma:emma xmlns:emma="http://www.w3.org/2003/04/emma" version="1.0">
        <emma:interpretation id="{0794DEE2-A823-4E2A-B5EE-5926381796CE}" emma:medium="tactile" emma:mode="ink">
          <msink:context xmlns:msink="http://schemas.microsoft.com/ink/2010/main" type="writingRegion" rotatedBoundingBox="9171,5794 17258,6494 17105,8266 9017,7566"/>
        </emma:interpretation>
      </emma:emma>
    </inkml:annotationXML>
    <inkml:traceGroup>
      <inkml:annotationXML>
        <emma:emma xmlns:emma="http://www.w3.org/2003/04/emma" version="1.0">
          <emma:interpretation id="{1E86217C-2C90-4CA3-9E31-D7234A531DAD}" emma:medium="tactile" emma:mode="ink">
            <msink:context xmlns:msink="http://schemas.microsoft.com/ink/2010/main" type="paragraph" rotatedBoundingBox="9171,5794 17258,6494 17105,8266 9017,756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DEDFA0A-5EDA-42D9-8568-F7649E5FB069}" emma:medium="tactile" emma:mode="ink">
              <msink:context xmlns:msink="http://schemas.microsoft.com/ink/2010/main" type="line" rotatedBoundingBox="9171,5794 17258,6494 17105,8266 9017,7566"/>
            </emma:interpretation>
          </emma:emma>
        </inkml:annotationXML>
        <inkml:traceGroup>
          <inkml:annotationXML>
            <emma:emma xmlns:emma="http://www.w3.org/2003/04/emma" version="1.0">
              <emma:interpretation id="{F171DE63-FF21-42AE-B41B-BD761F705E57}" emma:medium="tactile" emma:mode="ink">
                <msink:context xmlns:msink="http://schemas.microsoft.com/ink/2010/main" type="inkWord" rotatedBoundingBox="9151,6021 10806,6164 10672,7709 9017,7566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511-142 0,'-23'0'63,"46"0"156,1 0-204,-1 0 1,0 0 0,0 0-16,0 0 15,0 0-15,0 0 16,0 0-1,0-23-15,0 23 16,0 0-16,1 0 16,22 0-16,0 0 15,-23-23-15,23 23 0,-23 0 16,0 0-16,0 0 16,1 0-1,-1 0-15,0 0 16,0 0-16,0 0 15,0 0-15,0 0 16,0 0-16,0 0 16,0 0-16,0 0 15,24 0-15,-24-23 16,0 23-16,0 0 16,0 0-16,0 0 15,0 0-15,0 0 16,0 0-16,0 0 15,1 0-15,-1 0 16,23 0-16,-23 0 16,0 0-16,0 0 15,0 0-15</inkml:trace>
          <inkml:trace contextRef="#ctx0" brushRef="#br0" timeOffset="-12779.8384">27 20 0,'0'-23'62,"0"46"63,0 0-109,0 0-16,0 23 15,0 23-15,0-22 0,0 22 16,0 23 0,0 1-16,0-24 0,0 23 15,0-22-15,0 22 16,0-23-16,0 0 15,0-22-15,0-1 16,-24 0-16,24 0 16,0-23-16,0 0 15,0 0 1</inkml:trace>
          <inkml:trace contextRef="#ctx0" brushRef="#br0" timeOffset="-11568.9928">1019-119 0,'0'23'94,"0"0"-78,0 1-1,0-1-15,0 23 16,0-23-16,0 23 16,0 23-1,0-22-15,0-1 0,0 0 16,0 0-16,0 0 15,0 24-15,0-24 16,-23 23-16,23 0 16,0-23-16,0 24 15,0-24-15,0 0 16,0 0-16,0 24 16,0-24-16,0 0 15,0-23-15,0 23 16,0-23-16,0 0 15,0 0-15</inkml:trace>
        </inkml:traceGroup>
        <inkml:traceGroup>
          <inkml:annotationXML>
            <emma:emma xmlns:emma="http://www.w3.org/2003/04/emma" version="1.0">
              <emma:interpretation id="{B0F145D0-1024-463D-BE89-DE1FD1099BBA}" emma:medium="tactile" emma:mode="ink">
                <msink:context xmlns:msink="http://schemas.microsoft.com/ink/2010/main" type="inkWord" rotatedBoundingBox="11895,6474 12577,6533 12535,7024 11853,6965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1" brushRef="#br1">2888 598 63 0,'0'0'140'16,"0"0"-133"-16,0 0 42 15,0 0 22-15,0 0-25 16,0 0-12-16,0 0-7 16,8 3 0-16,-8-3 3 15,0 0-3-15,0 0 1 16,0 0-8-16,5 0-10 16,-5 0-2-16,8 0 0 0,5 0 10 15,-9 0 2-15,13 0 1 16,9 0-6-16,-14 0-3 15,1 0-4-15,0 0-1 16,0 0 0-16,4 2 0 16,-4-2-4-16,-1 0-1 15,1 0 0-15,8 0-1 16,-8 0 0-16,8 3 0 16,-8-3 0-16,0 0-1 15,0 2 0-15,-1-2 0 16,1 0 0-16,0 0 3 15,4 0-3-15,-4 0 5 16,-1 0-4-16,-3 0-1 16,-5 0 1-16,9 0 0 15,-5 0-1-15,5 0 1 0,8 0-1 16,-8 0 0-16,0 0 1 16,0 0-1-16,-13 0 0 15,12 0 2-15,-12 0-2 16,13 0 0-16,-13 0 0 15,0 0 0-15,13 0 0 16,-13 0 0-16,0 0-1 16,13 0 1-16,-9 0 2 15,4 0-2-15,-3 0 0 16,8 0-1-16,-13 0-1 16,8 0-11-16,-8 0-18 15,0 0-18-15,0 0-31 0,0 0-66 16</inkml:trace>
          <inkml:trace contextRef="#ctx1" brushRef="#br1" timeOffset="-1102.4067">2807 190 148 0,'0'0'53'16,"0"0"-9"-16,0 0 24 16,0 0-10-16,0 0-5 15,0 0 2-15,0 0-15 16,-13 0-9-16,13 0 6 15,0 0 3-15,0 0-9 16,0 0-11-16,0 0-2 0,0 0-3 16,0 0-2-1,0 0-3-15,0 0-6 0,0 0 5 16,0 0-1 0,0 0-6-16,0 0 2 0,0 0 0 15,0 0-4-15,0 0-1 16,0 0-2-16,0 0-2 15,0 0-1-15,0 0 2 16,0-2-2-16,0 2 1 16,0-2 0-16,0 1-3 15,0 1 3-15,0 0 3 16,0 0 2-16,13 0 3 16,0 0 0-16,0 0 6 15,-9 0-8-15,17 0 0 16,-4-5-1-16,-4 1 1 0,8 4 2 15,-4-1-2-15,0-2 4 16,-4 2-1-16,0 1-4 16,-1 0 2-16,1 0-1 15,0 0 0-15,0 0 0 16,4-3 0-16,-4 3 2 16,8 0-3-16,-4-1 1 15,4 1 0-15,0 0 0 16,-8-4 4-16,13 4-4 15,-1 0-1-15,-12 0 3 16,0 0-2-16,-1 0 1 16,1-2 2-16,0 2-4 15,0 0 0-15,-1 0 1 16,-7 0 0-16,7 0-1 0,5 0 0 16,-4 0 0-16,0 0 0 15,0 0 0-15,-1 0 0 16,1 0-1-16,13-2 1 15,-22 2 0-15,9-2 2 16,-5 2 2-16,-8 0-4 16,5 0 0-16,-5 0-1 15,0 0 1-15,0 0 2 16,0 0-1-16,0 0-1 16,0 0 0-16,8 0 0 0,-4 0 0 15,9 0-5-15,-4 0-16 16,-5 0-18-16,-4 0-50 15,0 0-101-15</inkml:trace>
        </inkml:traceGroup>
        <inkml:traceGroup>
          <inkml:annotationXML>
            <emma:emma xmlns:emma="http://www.w3.org/2003/04/emma" version="1.0">
              <emma:interpretation id="{A50033F6-F450-4887-85B1-C3491B2C71AD}" emma:medium="tactile" emma:mode="ink">
                <msink:context xmlns:msink="http://schemas.microsoft.com/ink/2010/main" type="inkWord" rotatedBoundingBox="12026,7364 12599,7413 12592,7484 12020,7434"/>
              </emma:interpretation>
              <emma:one-of disjunction-type="recognition" id="oneOf2">
                <emma:interpretation id="interp2" emma:lang="" emma:confidence="0">
                  <emma:literal>_</emma:literal>
                </emma:interpretation>
                <emma:interpretation id="interp3" emma:lang="" emma:confidence="0">
                  <emma:literal>-</emma:literal>
                </emma:interpretation>
                <emma:interpretation id="interp4" emma:lang="" emma:confidence="0">
                  <emma:literal>~</emma:literal>
                </emma:interpretation>
                <emma:interpretation id="interp5" emma:lang="" emma:confidence="0">
                  <emma:literal>.</emma:literal>
                </emma:interpretation>
                <emma:interpretation id="interp6" emma:lang="" emma:confidence="0">
                  <emma:literal>e</emma:literal>
                </emma:interpretation>
              </emma:one-of>
            </emma:emma>
          </inkml:annotationXML>
          <inkml:trace contextRef="#ctx1" brushRef="#br1" timeOffset="1192.3195">2926 1059 285 0,'0'0'69'0,"0"0"-21"15,0 0 29-15,0 0-35 16,0 0-15-16,0 0-6 15,0 0-4-15,30 0-2 16,-30 0-3-16,0 0 6 16,0 0-3-16,13 0-7 15,-13 0 6-15,25 0 2 16,-12 0 1-16,0 0-2 16,4 0-6-16,4 0-5 15,-4 0 0-15,4 0 0 0,-4 0 1 16,13 0-1-16,-17 0 0 15,0 0-3-15,-1 0 0 16,1 0 0-16,-13 0 1 16,13 0-2-16,0-4 0 15,-9 4 1-15,9 0 0 16,-1 0-1-16,1-5 0 16,0 5 0-16,0 0 0 15,-5-1 0-15,13 1 2 16,-21 0-2-16,13-2 0 15,-13 2 1-15,13 0 0 16,-13 0-1-16,13 0 0 16,-13 0 0-16,12 0 1 15,-12 0-1-15,0 0 0 16,13 0-1-16,-13-2 2 0,13-1-1 16,-13 3 0-1,13-4 0-15,-9 4 0 0,4 0 0 16,-8 0 1-16,5 0-2 15,-5 0 1-15,0 0 0 16,0 0 0-16,8 0 1 16,-8 0-1-16,5 0 0 15,-5 0 0-15,8 0 1 16,-4 0-1-16,-4 0-2 16,9 0 2-16,-5 0-2 0,5 0 2 15,-5 0 0-15,4 0-2 16,-3 0-8-16,12 0 5 15,-17 0-7-15,0 0-6 16,0 0-21-16,0 0-21 16,0 0-20-16,0 0-48 15,0 0-47-15</inkml:trace>
        </inkml:traceGroup>
        <inkml:traceGroup>
          <inkml:annotationXML>
            <emma:emma xmlns:emma="http://www.w3.org/2003/04/emma" version="1.0">
              <emma:interpretation id="{D3DF084A-5DFB-4F73-8E0C-F08BB957052F}" emma:medium="tactile" emma:mode="ink">
                <msink:context xmlns:msink="http://schemas.microsoft.com/ink/2010/main" type="inkWord" rotatedBoundingBox="13338,6155 17258,6494 17139,7875 13219,7535"/>
              </emma:interpretation>
              <emma:one-of disjunction-type="recognition" id="oneOf3">
                <emma:interpretation id="interp7" emma:lang="" emma:confidence="1">
                  <emma:literal/>
                </emma:interpretation>
              </emma:one-of>
            </emma:emma>
          </inkml:annotationXML>
          <inkml:trace contextRef="#ctx1" brushRef="#br2" timeOffset="-232803.5039">6047 463 416 0,'0'0'82'16,"0"0"-51"-16,0 0 36 0,0 0-11 16,0 0-9-16,0 0-12 15,0 0 3-15,-4-26 7 16,4 23-11-16,0 3-21 15,0 0-12-15,0 0-1 16,0-5-2-16,0 0-17 16,0-3-49-16,0-1-24 15,0 6-49-15,4-2-64 16</inkml:trace>
          <inkml:trace contextRef="#ctx1" brushRef="#br2" timeOffset="-233254.5267">6047 670 132 0,'0'0'250'16,"0"0"-219"-16,0 0 27 16,0 0-21-16,0 0-15 15,0 0-5-15,0 0-4 16,0-8 5-16,0 4 6 15,0 4 0-15,0 0-9 16,0 0-15-16,0 0-2 16,0 0-4-16,0 0 6 0,0 0 0 15,0 0-1-15,0 0-6 16,0 0 7-16,0 12 12 16,8 1-4-16,-4 1 1 15,13 10 13-15,-17 0 1 16,0 9 0-16,12 3-2 15,-12-2-12-15,0 5 0 16,0 0-6-16,0-4-1 16,0 2 2-16,0-5-1 15,0-10-2-15,0-5-1 16,0-8 0-16,0-4-8 16,0-5-24-16,0 0-20 0,0-1-25 15,0-13-80-15,0-2-277 16</inkml:trace>
          <inkml:trace contextRef="#ctx1" brushRef="#br2" timeOffset="-232069.8005">6303 641 302 0,'0'0'104'0,"0"0"-79"15,0 0-8-15,0 0-17 16,0 0 42-16,0 0 25 15,12 108-21-15,-12-72-8 16,0 2-16-16,0-1-5 16,0-2-4-16,0-4-9 15,0 3-1-15,0-11-2 16,0-2 0-16,0-8-1 16,0-4-10-16,0-5-8 15,12-4-4-15,-8 0-7 16,4 0-5-16,9-10 20 15,3-14 14-15,-4-7 10 0,9-3-10 16,3 2-9 0,-4 0 6-16,1 4 3 0,-13 3 5 15,0 4 0-15,-8 3 3 16,4 5 18-16,-4 6 5 16,-4 1-2-16,8 2-3 15,-8 2-9-15,4 0-4 16,-4 2-5-16,0 0-4 15,9 0-4-15,-9 0-5 16,4 0-10-16,4 2 15 16,-4 10 1-16,4 2 7 15,4 5-4-15,-8 3-1 16,4 4 9-16,-4-1 5 0,13 1-4 16,-17-1-4-16,0-2-3 15,0-1-3-15,0-1 0 16,0-4-2-16,0-4-1 15,0-8-17-15,0-1-29 16,0-1-25-16,0-3-39 16,0 0-52-16,0 0-167 15</inkml:trace>
          <inkml:trace contextRef="#ctx1" brushRef="#br2" timeOffset="-231335.2616">6875 736 185 0,'0'0'26'0,"0"0"14"16,0 0 19-16,0 0-24 0,0 0-3 15,0 0 3-15,73 0-16 16,-61 0-8-16,-7-2-1 15,11-1 3-15,-4-1 0 16,-12 0-3-16,12-1 0 16,-12-3-2-16,0 4-5 15,12-5 0-15,-12 1 2 16,0-2-3-16,0-3-2 16,0-4 0-16,0 0 0 15,0 4 0-15,0-1-1 0,0-1 2 16,0 4 0-1,-12 3 1-15,12 5 8 0,-12 0 7 16,0 3 0 0,12 0 2-16,-16 0-9 0,3 0-5 15,1 0-5-15,0 0 0 16,0 0 0-16,-4 0 3 16,3 1 8-16,1 10-9 15,0 4 11-15,-12-1-2 16,12 4-4-16,12 3 12 15,-13 1 0-15,1 4-2 16,12 0-6-16,-16 0 6 16,16 4-12-16,0-1 15 15,0-2-13-15,0 0-2 16,16-3 3-16,9-2-7 0,-13 0 0 16,12-3 0-1,-12-3 1-15,4-3 0 0,-3-2 1 16,7-5-3-16,-16-1-4 15,8-5-44-15,8 0-55 16,-15 0-24-16,-5-14-180 16</inkml:trace>
          <inkml:trace contextRef="#ctx1" brushRef="#br2" timeOffset="-235227.4233">5077 437 99 0,'0'0'108'0,"0"0"-96"16,0 0 13-16,0 0-7 0,0 0 8 16,0 0 4-1,0 0-1-15,4 0-3 0,-4 0 3 16,0 0 2-16,0 0 3 15,0 0-5-15,0 0-8 16,0 0-1-16,0 0-1 16,0 0-4-16,0 0 1 15,0 0-3-15,0 0-6 16,0 0 2-16,0 0-4 16,0 0-3-16,0 0-2 15,0 0-4-15,0 0-1 16,0 0-3-16,0 4 5 15,0 1 3-15,0 4 4 0,0 0-4 16,0 4 4 0,0 3-2-16,0-4-2 0,0 3 2 15,0-2-2-15,-4 5 0 16,4-1-2-16,0-1 2 16,0 5 0-16,0-2 0 15,0-2 0-15,-8 6 0 16,8-4 0-16,0 3 1 15,0 0-1-15,0-4 0 16,0 4 0-16,0-1 0 16,0-2 0-16,0 4 0 15,0-1-1-15,0 0 1 16,8 4 3-16,-4-4 8 16,4-6-3-16,4 2-8 0,-8-9-1 15,9 0-4-15,-1 0 5 16,0-5-1-16,0 0 1 15,4 0-1-15,-16-4-1 16,13 0-5-16,-13 0 4 16,12 0 6-16,0-4-1 15,0-13 11-15,0-1 7 16,5-12-5-16,3 0-11 16,-8-1-3-16,4 2 2 15,-4 7 1-15,-3 1-3 16,-5 8 1-16,4 4-2 15,-4 5-1-15,-4-1 1 16,0 1-10-16,0-1 1 16,16-3 1-16,-16-3 1 15,0-4-7-15,0-2-7 0,0-5 3 16,12 4 7-16,-12 1 0 16,0 3-3-16,0 2 13 15,0 7-3-15,0 1-7 16,0 4-25-16,0-4-38 15,0 4-72-15,0 0-72 16</inkml:trace>
          <inkml:trace contextRef="#ctx1" brushRef="#br2" timeOffset="-233966.3066">5865 539 338 0,'0'0'13'16,"0"0"28"-16,0 0-4 0,0 0-4 16,0 0-5-1,0 0 7-15,0 0-4 0,-21-38 3 16,17 38-1-16,-8 0 15 16,4 0-15-16,4 0-22 15,-8 0-1-15,-1 0-10 16,1 0 0-16,-12 0-1 15,0 0-1-15,11 9 2 16,1-1 3-16,-16 1-1 16,16 3-2-16,-1 0 1 15,1 2-1-15,8-2-2 16,-4 1 1-16,4 0-2 0,-4 0 3 16,8-2-11-1,0-2-8-15,0 0 9 0,0 0-3 16,0-1 1-16,0 0 10 15,0 2 0-15,8 2 1 16,-4-4 0-16,8 2-2 16,0-1-4-16,1 0 5 15,7-1-2-15,0-1 3 16,-8-1 1-16,13 3 9 16,-13 0 1-16,0 2 0 15,0-1-3-15,0 2 11 16,-7 2-5-16,7-2-7 0,-4 1-1 15,4-4 1-15,-8 4-3 16,4-1 2 0,-4-2 3-16,-4 0-7 0,8-3 9 15,-8 1-5-15,0-3 6 16,0 0-9-16,0 2-1 16,0-2 1-16,0 0-1 15,0-2 5-15,0 7-4 16,0-1-1-16,0 2-1 15,-12-1-3-15,0 3-6 16,0 0 4-16,-8-4-2 16,3 2-3-16,-19-5-8 15,-1-3 8-15,5-3-3 16,-1 0-1-16,5 0-8 16,4 0 22-16,11 0 1 0,1-3 5 15,0-1-3-15,0 2-3 16,12-5 0-16,0-2-57 15,0-8-33-15,0 9-61 16,0-1-36-16</inkml:trace>
          <inkml:trace contextRef="#ctx1" brushRef="#br2" timeOffset="-230525.3171">7500 529 362 0,'0'0'7'0,"0"0"13"0,0 0 17 15,0 0-15-15,0 0 18 16,0 0-29-16,-52-56 38 15,39 56-26-15,-7 0-23 16,4 0 4-16,4 7 0 16,-13 11 4-16,13 0 0 15,0 2 0-15,-4 6 2 16,12 0-4-16,-4 0 4 16,8 1-1-16,0-1-3 15,0-1 1-15,0-3-7 16,8-4-3-16,24-1-4 15,-7-4 0-15,11-4 0 0,-8 2 5 16,17-8 2 0,-16 0 4-16,11-3 14 0,-28 0-11 15,0 5 1-15,1-3 3 16,-1 0-9-16,-12 1 4 16,0 3-3-16,0-2 3 15,0 0 7-15,0-4-3 16,0 5-3-16,0-5 5 15,0 4 12-15,0 3 0 16,0-1-9-16,0 6 4 16,0 1-1-16,-12 0-4 0,-1 6-2 15,-11-3-9 1,12 1 0-16,-21 4-1 0,13-7-1 16,-4 3 0-16,-1 0-1 15,9-8 4-15,4 0-4 16,-12-5-3-16,-1-4-10 15,1 0-12-15,-4 0 1 16,3 0 14-16,13 0 3 16,0-13-7-16,0 7-5 15,8-1-3-15,-4-1-2 16,3 3-2-16,5 1-17 16,0 4-45-16,0 0-90 15</inkml:trace>
          <inkml:trace contextRef="#ctx1" brushRef="#br2" timeOffset="-243419.3176">4237-129 167 0,'0'0'27'0,"0"0"-26"16,0 0 1-16,0 0 0 15,0 0 9-15,0 0 13 16,0 0 12-16,8-35 12 16,-8 35-7-16,0 0-13 0,4 0-3 15,-4 0-6-15,0 0 0 16,0 0 1-16,0 0-3 15,0 0-2-15,0 0 0 16,0 0-2-16,0 0-2 16,0 0-10-16,0 0-1 15,0 0-6-15,0 0-6 16,0 0 6-16,0 4-7 16,0 9-4-16,0 4 17 15,0 1 15-15,0 3-4 16,0-2-5-16,0 2-3 15,0 3-2-15,0 0 3 16,0 1-3-16,0 5 1 0,0-2 0 16,0 0-4-16,0-2-4 15,0 1 6-15,0-1 5 16,0 4 0-16,0-4-3 16,0 0-2-16,0 2 0 15,0-3 1-15,0 4-2 16,0-3-1-16,0 4 2 15,0 4 6-15,0-3-5 16,0-2-1-16,0 3 1 16,0 1-2-16,0-5 0 15,0 2 1-15,0 0 2 16,0-8-2-16,16 2 1 16,-16-1-6-16,0-1 7 0,0 0-2 15,0 2 0-15,0-1 3 16,0-3-2-16,0-2-1 15,12-1-4-15,-12-3 4 16,0 3 1-16,0 0-1 16,0 1 6-16,0 3-6 15,0-3 0-15,0 3 0 16,0-3 0-16,0 2 1 16,0-1 2-16,0 1 0 15,0-2-3-15,0 4-7 16,0-9 7-16,0 4 4 0,0-8-4 15,0 3-9 1,0-7 0-16,0-5 8 0,0 4-7 16,0-3-11-1,0-1-9-15,0 0-20 0,0 0-11 16,0 0-43-16</inkml:trace>
          <inkml:trace contextRef="#ctx1" brushRef="#br2" timeOffset="-241648.6453">4302-185 216 0,'0'0'12'15,"0"0"53"-15,0 0-3 16,0 0-16-16,0 0-3 16,0 0-8-16,0 0-2 15,-12-8 2-15,12 8 2 16,0 0-1-16,0 0-10 0,0-2-6 15,0 2-6-15,0-3-7 16,0 2-2-16,0-3 2 16,0 4 3-16,24-3 0 15,-12 3-4-15,4 0-1 16,5 0-3-16,3 0 2 16,0 0 1-16,9 7-3 15,-9 2 1-15,1 0-3 16,-1 4 0-16,0 0 0 15,1 0 0-15,-1 0 0 16,8 0 6-16,-7 4-3 16,-13 0-2-16,12-3-1 15,-11 1 0-15,-1 0 4 16,-8-2 0-16,8 0-3 16,0 0 0-16,0-4-1 0,-4 3-1 15,-4 5-4-15,-4 0-2 16,0 1-2-16,0 3 9 15,0-3 0-15,0 5 7 16,0-2 3-16,-12-4-7 16,-4 5-3-16,-4-6-2 15,4-2 2-15,3 3 0 16,-11-8-1-16,12 2 1 16,-13-4 0-16,-3 1 0 15,12-3-4-15,-4 2 3 16,-5 1 0-16,9 1-6 15,-8-1 4-15,11 1 2 0,1-4 1 16,-12 1 0 0,4 0 3-16,-1-5-2 0,5 3 2 15,4-2-3-15,0 1 1 16,0 0 0-16,3-2-1 16,5-1 2-16,4 0-2 15,-12 0 0-15,12 0-2 16,0 4-6-16,-12 1 0 15,12 5 5-15,-12 1 2 16,0-2 1-16,-1 1 2 16,13-7-2-16,0-3 0 15,0 0-3-15,0 0-8 16,0 0-9-16,0 0 4 16,0 0-1-16,0 0 7 15,13 8 5-15,-1-7 5 0,0 8 5 16,12 0 4-16,-11-2 5 15,3 2-7-15,4-4 4 16,4 6-1-16,-7-1-4 16,11 0 1-16,-4-2-4 15,-11 3 4-15,11 2-2 16,-12 0 0-16,4 2-3 16,9 4 6-16,-5-7-7 15,-8 5 3-15,8-1-4 16,-7 1 0-16,-1 1 1 15,0 3 2-15,0-4 2 16,-12-3 2-16,12 4-6 16,-12-2 1-16,13-2-2 0,-13-1-1 15,0 0-2-15,0 1-4 16,0 1 7-16,0 2 10 16,0 0-7-16,0-3 2 15,0 7 3-15,0-3-8 16,0 3-2-16,-13-3 2 15,1 3 3-15,0-3 1 16,12 2-3-16,-12-1 2 16,0-3-2-16,-1-1 3 15,-3 2 0-15,4-4-1 16,-4 0 0-16,-4-2 1 16,3 2 0-16,-7-3 3 0,0-2-5 15,-1-3 3-15,1-1-4 16,-5 4 0-16,5-7 2 15,0 3-3-15,-1 0-3 16,9-2 3-16,-8-2 1 16,12 2 1-16,-13-2-2 15,9 0-3-15,12 0-27 16,-4 0-31-16,4 0-18 16,4 0-56-16,0 0-82 15</inkml:trace>
          <inkml:trace contextRef="#ctx1" brushRef="#br2" timeOffset="-229624.2438">8020 531 112 0,'0'0'223'16,"0"0"-189"-16,0 0 64 15,0 0-41-15,0 0-18 16,0 0 11-16,0 0-34 16,-24-26 1-16,11 26-12 15,-7 0 2-15,16 0-2 16,-8 0 9-16,-13 0-11 15,13 0 1-15,0 0-1 0,0 2 2 16,-8 3-5-16,12 3-5 16,-5 5 4-16,1 0 1 15,0 7 0-15,0-2 0 16,8 4-2-16,-4 0 1 16,8-1-1-16,0 0-5 15,0 1 1-15,0-4 0 16,20 6 3-16,8-2 2 15,-3-3-2-15,15-1 5 16,-3-1-2-16,-13-4 3 16,1-5 7-16,-1 4 1 15,-8-3 3-15,-4-1-4 16,5-1 0-16,-5 0-1 0,-12-1-1 16,12 1 12-1,-12 1-1-15,0-3-6 0,0 4 4 16,0 0 3-16,0-1-5 15,0 1-11-15,0 3 11 16,0-7-1-16,0 3-4 16,0-3-5-16,0-2 1 15,0 3-4-15,0 2-1 16,0 1 2-16,-12 4 7 16,0 0-4-16,-9 0-3 15,1 3 1-15,-4-3-4 16,-1 2 3-16,9-4 1 15,-8-2-1-15,-1-1-3 16,1-7 7-16,-4-1-7 0,3 0-2 16,1 0 0-16,-1-9-7 15,9-7 5-15,-20 3-1 16,24 0 4-16,-17 7-7 16,17-1-18-16,8 5-27 15,4-5-35-15,0 3-75 16,0 2-274-16</inkml:trace>
        </inkml:traceGroup>
      </inkml:traceGroup>
    </inkml:traceGroup>
  </inkml:traceGroup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55986-F980-4061-8D40-EA748AD105C3}" type="datetimeFigureOut">
              <a:rPr lang="de-DE" smtClean="0"/>
              <a:t>21.11.2017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B585E-E6EE-46C8-A853-7D8CF88F4A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3259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55986-F980-4061-8D40-EA748AD105C3}" type="datetimeFigureOut">
              <a:rPr lang="de-DE" smtClean="0"/>
              <a:t>21.11.2017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B585E-E6EE-46C8-A853-7D8CF88F4A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9802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55986-F980-4061-8D40-EA748AD105C3}" type="datetimeFigureOut">
              <a:rPr lang="de-DE" smtClean="0"/>
              <a:t>21.11.2017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B585E-E6EE-46C8-A853-7D8CF88F4A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2439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55986-F980-4061-8D40-EA748AD105C3}" type="datetimeFigureOut">
              <a:rPr lang="de-DE" smtClean="0"/>
              <a:t>21.11.2017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B585E-E6EE-46C8-A853-7D8CF88F4A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4642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55986-F980-4061-8D40-EA748AD105C3}" type="datetimeFigureOut">
              <a:rPr lang="de-DE" smtClean="0"/>
              <a:t>21.11.2017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B585E-E6EE-46C8-A853-7D8CF88F4A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8869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55986-F980-4061-8D40-EA748AD105C3}" type="datetimeFigureOut">
              <a:rPr lang="de-DE" smtClean="0"/>
              <a:t>21.11.2017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B585E-E6EE-46C8-A853-7D8CF88F4A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8006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55986-F980-4061-8D40-EA748AD105C3}" type="datetimeFigureOut">
              <a:rPr lang="de-DE" smtClean="0"/>
              <a:t>21.11.2017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B585E-E6EE-46C8-A853-7D8CF88F4A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0440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55986-F980-4061-8D40-EA748AD105C3}" type="datetimeFigureOut">
              <a:rPr lang="de-DE" smtClean="0"/>
              <a:t>21.11.2017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B585E-E6EE-46C8-A853-7D8CF88F4A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652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55986-F980-4061-8D40-EA748AD105C3}" type="datetimeFigureOut">
              <a:rPr lang="de-DE" smtClean="0"/>
              <a:t>21.11.2017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B585E-E6EE-46C8-A853-7D8CF88F4A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5062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55986-F980-4061-8D40-EA748AD105C3}" type="datetimeFigureOut">
              <a:rPr lang="de-DE" smtClean="0"/>
              <a:t>21.11.2017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B585E-E6EE-46C8-A853-7D8CF88F4A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3641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55986-F980-4061-8D40-EA748AD105C3}" type="datetimeFigureOut">
              <a:rPr lang="de-DE" smtClean="0"/>
              <a:t>21.11.2017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B585E-E6EE-46C8-A853-7D8CF88F4A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3241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955986-F980-4061-8D40-EA748AD105C3}" type="datetimeFigureOut">
              <a:rPr lang="de-DE" smtClean="0"/>
              <a:t>21.11.2017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8B585E-E6EE-46C8-A853-7D8CF88F4A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5603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7" name="Freihand 36"/>
              <p14:cNvContentPartPr/>
              <p14:nvPr/>
            </p14:nvContentPartPr>
            <p14:xfrm>
              <a:off x="3273971" y="2214491"/>
              <a:ext cx="2912760" cy="512280"/>
            </p14:xfrm>
          </p:contentPart>
        </mc:Choice>
        <mc:Fallback>
          <p:pic>
            <p:nvPicPr>
              <p:cNvPr id="37" name="Freihand 36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45531" y="2186051"/>
                <a:ext cx="2967120" cy="569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7160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>msg systems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Steven Schwenke</dc:creator>
  <cp:lastModifiedBy>Steven Schwenke</cp:lastModifiedBy>
  <cp:revision>2</cp:revision>
  <dcterms:created xsi:type="dcterms:W3CDTF">2017-11-21T06:26:16Z</dcterms:created>
  <dcterms:modified xsi:type="dcterms:W3CDTF">2017-11-21T06:35:30Z</dcterms:modified>
</cp:coreProperties>
</file>