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1T15:00:24.622"/>
    </inkml:context>
    <inkml:brush xml:id="br0">
      <inkml:brushProperty name="width" value="0.10583" units="cm"/>
      <inkml:brushProperty name="height" value="0.10583" units="cm"/>
      <inkml:brushProperty name="color" value="#00B050"/>
      <inkml:brushProperty name="fitToCurve" value="1"/>
    </inkml:brush>
  </inkml:definitions>
  <inkml:traceGroup>
    <inkml:annotationXML>
      <emma:emma xmlns:emma="http://www.w3.org/2003/04/emma" version="1.0">
        <emma:interpretation id="{78E7D498-B658-4224-BAFF-55BE67BDFB97}" emma:medium="tactile" emma:mode="ink">
          <msink:context xmlns:msink="http://schemas.microsoft.com/ink/2010/main" type="inkDrawing" rotatedBoundingBox="8929,4781 10112,5854 9733,6271 8550,5199" semanticType="callout" shapeName="Other">
            <msink:sourceLink direction="with" ref="{23461112-A73A-4F6D-8796-E405FA5EC759}"/>
          </msink:context>
        </emma:interpretation>
      </emma:emma>
    </inkml:annotationXML>
    <inkml:trace contextRef="#ctx0" brushRef="#br0">1245 1065 0,'-25'0'156,"25"24"-156,-24-24 16,0 0-1,0 24 17,0-24-17,-1 0 1,1 0-1,0 0 1,0 0 0,24 24-16,-24-24 15,0 0 1,-1 0 0,1 0-16,0 0 31,0 0-31,0 0 15,-1 0 17,1 0-17,0 0 1,0 0 0,0 0-1,-1 0 16,1 0-15,0 0 0,0 0-1,0 0 1,-1 0 15,25-24-15,-24 24-16,0 0 15,0 0 17,24-24-17,-24 24 1,0 0 0,24-24-1,-25 24-15,1 0 16,24-24 15,-24 24-15,24-25-1,-24 25 1,0-24 0,-1 24 15,25-24-16,-24 24 1,24-24 0,-24 24-16,24-24 15,-24 24-15,24-25 16,-24 25 15,24-24-15,-25 24-1,25-24 1,-24 24 0,24-24-1,-24 0 1,0-1 0,0 1 15,24 0 0,-25 24-15,25-24-16,0 0 31,-24 24-15,24-25-16,0 1 31,-24 0-16,24 0 1,0 0 0,0 0 15,-24-1-15,24 1-1,0 0 1,0 0 15,0 0-15,0-1 15,0 1 0,0 0 0,0 0-15,0 0 0,0-1-1,0 1 17,0 0-17,0 0 1,0 0-1,0-1 1,0 1 15,0 0-15,0 0 15,0 0 0,24 24-15,-24-24 15,24 24 16,-24-25-16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1T14:59:50.607"/>
    </inkml:context>
    <inkml:brush xml:id="br0">
      <inkml:brushProperty name="width" value="0.10583" units="cm"/>
      <inkml:brushProperty name="height" value="0.10583" units="cm"/>
      <inkml:brushProperty name="color" value="#00B050"/>
      <inkml:brushProperty name="fitToCurve" value="1"/>
    </inkml:brush>
    <inkml:brush xml:id="br1">
      <inkml:brushProperty name="width" value="0.10583" units="cm"/>
      <inkml:brushProperty name="height" value="0.10583" units="cm"/>
      <inkml:brushProperty name="color" value="#C00000"/>
      <inkml:brushProperty name="fitToCurve" value="1"/>
    </inkml:brush>
  </inkml:definitions>
  <inkml:traceGroup>
    <inkml:annotationXML>
      <emma:emma xmlns:emma="http://www.w3.org/2003/04/emma" version="1.0">
        <emma:interpretation id="{239E3F93-4D21-48AF-A346-3E1F04338A31}" emma:medium="tactile" emma:mode="ink">
          <msink:context xmlns:msink="http://schemas.microsoft.com/ink/2010/main" type="writingRegion" rotatedBoundingBox="8968,3940 14179,2427 14871,4809 9660,6322"/>
        </emma:interpretation>
      </emma:emma>
    </inkml:annotationXML>
    <inkml:traceGroup>
      <inkml:annotationXML>
        <emma:emma xmlns:emma="http://www.w3.org/2003/04/emma" version="1.0">
          <emma:interpretation id="{A01D4669-4113-4128-B604-C6FA2DF44399}" emma:medium="tactile" emma:mode="ink">
            <msink:context xmlns:msink="http://schemas.microsoft.com/ink/2010/main" type="paragraph" rotatedBoundingBox="9020,3625 13365,3426 13399,4160 9053,435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E93DE42-0D36-437B-A9CF-2A47522218B1}" emma:medium="tactile" emma:mode="ink">
              <msink:context xmlns:msink="http://schemas.microsoft.com/ink/2010/main" type="inkBullet" rotatedBoundingBox="9027,3776 10827,3694 10854,4276 9053,4359"/>
            </emma:interpretation>
            <emma:one-of disjunction-type="recognition" id="oneOf0">
              <emma:interpretation id="interp0" emma:lang="" emma:confidence="0">
                <emma:literal>→</emma:literal>
              </emma:interpretation>
            </emma:one-of>
          </emma:emma>
        </inkml:annotationXML>
        <inkml:trace contextRef="#ctx0" brushRef="#br0">2548-7879 0,'-24'0'62,"48"25"110,1-25-156,-1 24-1,0-24 1,-24 24-1,24-24-15,0 0 16,1 0 0,-25 24-1,24-24 1,0 0 15,0 0 0,-24 24-15,24-24 0,1 0 62,-1 0 125,-24-24-203,0 0 16,0 0 15,0 0-16,24 24 1,-24-25 15,0 1-15,24 0 15,-24 0-15,0 0 15,0-1 0,24 25-15,-24-24 0,0 0-1,0 0 16,0 0-15,0-1 0,0 1 46</inkml:trace>
        <inkml:trace contextRef="#ctx0" brushRef="#br0" timeOffset="-2237.7337">1121-7830 0,'0'-24'204,"24"24"-173,-24-25-16,0 1 32,25 24-47,-25-24 16,24 0 31,-24 0 0,24 24-32,-24-25 48,24 25-63,-24-24 47,24 24-16,-24-24-15,25 24 46,-25-24-46,24 24-1,-24-24 32,24 24-31,0 0 15,-24-25-31,24 25 47,-24-24-16,25 24-31,-1 0 47,-24-24-31,24 24-1,0 0 1,-24-24 0,24 24 15,0-24 0,1 24-31,-1-24 31,0 24 1,0 0-1,-24-25-16,24 25 1,1 0 15,-1-24-15,0 24 0,0 0 15,0 0-16,1 0 17,-1 0-17,0 0 17,0 0 14,0 0-30,1 0 0,-1 0-1,0 0 1,0 0 0,0 0-1,0 0 1,1 0-1,-1 0 1,0 0 0,0 0-1,0 0 17,1 0-1,-1 0-16,0 0 1,0 24 0,0-24-1,1 25 17,-1-25-17,0 0 1,0 24-1,0-24 1,1 0 0,-25 24-1,24-24-15,0 0 16,0 24 0,0-24 15,-24 24-16,24-24 1,1 0 0,-25 24-1,24-24 1,0 25 0,0-25 15,-24 24-16,24-24 1,-24 24 0,25-24 15,-25 24-15,24 0 15,-24 1 16,24-25-47,-24 24 15,0 0 1,24-24 0,-24 24 15,24-24 16</inkml:trace>
      </inkml:traceGroup>
      <inkml:traceGroup>
        <inkml:annotationXML>
          <emma:emma xmlns:emma="http://www.w3.org/2003/04/emma" version="1.0">
            <emma:interpretation id="{203FF46C-ED84-43A2-B531-465D6D81149B}" emma:medium="tactile" emma:mode="ink">
              <msink:context xmlns:msink="http://schemas.microsoft.com/ink/2010/main" type="line" rotatedBoundingBox="11636,3505 13365,3426 13391,3990 11662,4069"/>
            </emma:interpretation>
          </emma:emma>
        </inkml:annotationXML>
        <inkml:traceGroup>
          <inkml:annotationXML>
            <emma:emma xmlns:emma="http://www.w3.org/2003/04/emma" version="1.0">
              <emma:interpretation id="{9A41BA94-C4D2-41F0-8AC4-9055BF391EE6}" emma:medium="tactile" emma:mode="ink">
                <msink:context xmlns:msink="http://schemas.microsoft.com/ink/2010/main" type="inkWord" rotatedBoundingBox="11636,3505 13365,3426 13391,3990 11662,4069"/>
              </emma:interpretation>
              <emma:one-of disjunction-type="recognition" id="oneOf1">
                <emma:interpretation id="interp1" emma:lang="" emma:confidence="0">
                  <emma:literal>rt</emma:literal>
                </emma:interpretation>
                <emma:interpretation id="interp2" emma:lang="" emma:confidence="0">
                  <emma:literal>it</emma:literal>
                </emma:interpretation>
                <emma:interpretation id="interp3" emma:lang="" emma:confidence="0">
                  <emma:literal>vt</emma:literal>
                </emma:interpretation>
                <emma:interpretation id="interp4" emma:lang="" emma:confidence="0">
                  <emma:literal>„t</emma:literal>
                </emma:interpretation>
                <emma:interpretation id="interp5" emma:lang="" emma:confidence="0">
                  <emma:literal>"t</emma:literal>
                </emma:interpretation>
              </emma:one-of>
            </emma:emma>
          </inkml:annotationXML>
          <inkml:trace contextRef="#ctx0" brushRef="#br1" timeOffset="303142.281">4266-8532 0,'0'24'78,"0"1"-78,0 23 16,0-24-1,0 0-15,0 1 16,0 23-16,0-24 15,0 25-15,0-25 16,0 0-16,0 24 16,0-24-16,0 1 15,0-1 1,0 0-16,0 0 31,0-48 16,24 0-31,0 0-1,-24-1-15,25 1 16,-1 24-16,-24-24 16,24 24-1,-24-24-15,24 24 16,0 0 31,1 0-16,-25 24-15,24 0-1,-24 0 1,0 1-1,0-1-15,0 0 32,0 0-17</inkml:trace>
          <inkml:trace contextRef="#ctx0" brushRef="#br1" timeOffset="303734.4959">4677-8290 0,'24'0'47,"-24"24"-47,-24 1 15,24-1 1,0 0-16,0 0 15,0 0 1,0 0-16,0 1 16,0-1 15,24-24-15,1 0-1,-1 0 1,0-24-1,0-1 1,-24 1-16,24 0 16,-24 0-1,0 0-15,0 0 16,-24-1 0,0 25-16,24-24 15,-24 24 1</inkml:trace>
          <inkml:trace contextRef="#ctx0" brushRef="#br1" timeOffset="304410.4274">4943-8169 0,'25'-24'47,"-1"24"46,-24 24-77,0 0 0,0 0-1,0 1 1,0-1-1,0 0 1,0-48 62,24 0-62,-24-1-16,0 1 15,0 0-15,24 0 16,-24 0 0,0 0-16,24 24 15,-24-25-15,0 1 32,24 24-32</inkml:trace>
          <inkml:trace contextRef="#ctx0" brushRef="#br1" timeOffset="305489.0242">5209-8362 0,'-24'0'62,"48"0"1,1 0-48,-1 0 1,0 0-16,0 0 15,0 0-15,25 0 16,-25 0-16,0 0 16,0 0-16</inkml:trace>
          <inkml:trace contextRef="#ctx0" brushRef="#br1" timeOffset="305069.7107">5234-8580 0,'24'-24'62,"-24"48"16,0 24-78,0-24 16,0 25 0,0-25-16,0 24 0,0-23 15,0 23-15,0 0 16,0-23-16,0 23 16,0-24-16,0 24 15,0-23 1,0-1-16,24 0 31,0-24 0,0 0-15,1 0 0,-1 0-16,0 0 15,0 0-15,0 0 16</inkml:trace>
          <inkml:trace contextRef="#ctx0" brushRef="#br1" timeOffset="302113.7966">4072-8459 0,'25'0'16,"-50"0"109,25-24-125,-24 24 15,0 0 1,0 0-16,0 0 15,0 0-15,-1 24 16,1-24-16,0 24 16,0-24-16,0 0 15,24 24-15,-25-24 16,1 24-16,0 1 0,0-25 31,24 24-31,0 0 16,0 0-1,0 0 1,24-24-16,0 25 16,0-25-16,1 24 15,-1-24-15,0 24 16,0-24-16,0 24 16,1-24 15,-25 24-16,24-24-15,-24 24 32,24 1-17,-24-1 17,0 0-1,0 0 0,-24 0 0,0-24-15,-1 0-16,1 0 16,-24 0-16,24 0 0,-1 0 15,1 0-15,0 0 16,0-24 15,24 0 0</inkml:trace>
        </inkml:traceGroup>
      </inkml:traceGroup>
    </inkml:traceGroup>
    <inkml:traceGroup>
      <inkml:annotationXML>
        <emma:emma xmlns:emma="http://www.w3.org/2003/04/emma" version="1.0">
          <emma:interpretation id="{C65D3976-A7F1-4E63-B7AD-7D7BD117D790}" emma:medium="tactile" emma:mode="ink">
            <msink:context xmlns:msink="http://schemas.microsoft.com/ink/2010/main" type="paragraph" rotatedBoundingBox="10042,4709 14469,3424 14871,4809 10445,609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44381AE7-A656-405B-A319-AFFFA1744C13}" emma:medium="tactile" emma:mode="ink">
              <msink:context xmlns:msink="http://schemas.microsoft.com/ink/2010/main" type="line" rotatedBoundingBox="10042,4709 14469,3424 14871,4809 10445,6094"/>
            </emma:interpretation>
          </emma:emma>
        </inkml:annotationXML>
        <inkml:traceGroup>
          <inkml:annotationXML>
            <emma:emma xmlns:emma="http://www.w3.org/2003/04/emma" version="1.0">
              <emma:interpretation id="{23461112-A73A-4F6D-8796-E405FA5EC759}" emma:medium="tactile" emma:mode="ink">
                <msink:context xmlns:msink="http://schemas.microsoft.com/ink/2010/main" type="inkWord" rotatedBoundingBox="10042,4709 11134,4392 11536,5777 10445,6094">
                  <msink:destinationLink direction="with" ref="{78E7D498-B658-4224-BAFF-55BE67BDFB97}"/>
                </msink:context>
              </emma:interpretation>
              <emma:one-of disjunction-type="recognition" id="oneOf2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2124.9331">3008-7588 0,'24'0'78,"0"0"-46,1 0-17,-1 0 1,0 0 0,-24 24-1,24-24 1,0 24-1,1 0 1,-1 0 15,-24 1-31,24-25 16,-24 24-16,0 0 16,24-24-1,-24 24-15,0 0 16,0 1-1,0-1-15,0 0 16,0 0 0,0 0-1,24 1-15,-24-1 16,0 0-16,0 0 16,0 0-1,0 0-15,0 1 16,0-1-1,0 0-15,0 0 16,0 0 0,0 1-1,0-1 1,0 0 0,0 0-1,0 0-15,0 1 16,0-1-1,-24 0-15,24 0 32,0 0-32,-24 1 15,24-1-15,-24 0 16,24 0 0,-24 0-1,24 0 1,0 1-1,-25-25-15,25 24 16,-24-24 0,24 24-1,0 0 1,-24-24-16,24 24 16,-24-24-1,24 25-15,-24-25 16,24 24-1,-25-24 1,1 24 0,24 0 15,-24-24-31,0 24 31,0-24-15,24 25-1,-24-25 1,-1 24 0,1-24 15,0 0-15,0 0 15,24 24-31,-24-24 15,-1 0 17,1 0-32,0 0 31,0 0-15,24 24-1,-24-24-15,-1 0 16,1 0-1,24 24 1,-24-24-16,0 0 16,0 0-1,-1 0 17,1 0-1,24-24 47</inkml:trace>
          <inkml:trace contextRef="#ctx0" brushRef="#br0" timeOffset="3582.8264">2621-6476 0,'-24'25'156,"0"-25"-125,24 24-31,-25-24 16,25 24 0,-24-24-16,24 24 15,-24-24 1,24 24-1,-24-24-15,24 25 32,-24-25-32,24 24 15,-24-24 1,24 24 15,0 0 219,24-24-234,0 24 15,0-24-15,-24 25-1,24-25 1,0 24 15,1-24 0,-25 24-15,24-24-16,-24 24 31,24-24-31,0 24 16,0-24 15,-24 24-31,25-24 16,-25 25-16,24-25 15,-24 24 1,24-24 0,-24 24 15,24-24 16</inkml:trace>
        </inkml:traceGroup>
        <inkml:traceGroup>
          <inkml:annotationXML>
            <emma:emma xmlns:emma="http://www.w3.org/2003/04/emma" version="1.0">
              <emma:interpretation id="{DC7E2486-0168-406F-B940-99E2A82647F1}" emma:medium="tactile" emma:mode="ink">
                <msink:context xmlns:msink="http://schemas.microsoft.com/ink/2010/main" type="inkWord" rotatedBoundingBox="11610,4402 14508,3560 14818,4628 11921,5470"/>
              </emma:interpretation>
              <emma:one-of disjunction-type="recognition" id="oneOf3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1" timeOffset="307612.0188">4363-7782 0,'0'49'63,"0"-25"-63,0 0 15,0 0-15,0 0 16,0 0-16,0 25 16,0-25-16,0 0 15,0 0-15,0 25 16,0-25-1,0 0-15,0 0 16,0 1 0,0-1-16,0 0 0,0 0 15,0 0 1,0 1 0,24-25 30,0 0-30,0 0 0,-24-25-1</inkml:trace>
          <inkml:trace contextRef="#ctx0" brushRef="#br1" timeOffset="307941.4914">4266-7540 0,'24'0'78,"0"0"-62,1 0-16,-1 0 15,0 0-15,24 0 16,-23 0-1,-25-24-15</inkml:trace>
          <inkml:trace contextRef="#ctx0" brushRef="#br1" timeOffset="308602.0479">4556-7467 0,'24'0'47,"1"0"-32,-1 0 1,0 0-1,0 0 1,-24-25 0,24 1-1,-24 0 1,0 0 0,-24 24-16,0 0 31,0 0-16,0 0 1,-1 24 0,1 0-1,0 0 1,24 1-16,0-1 16,0 0-1,0 0-15,0 0 16,0 1-16,24-1 15,0-24 1,1 0-16</inkml:trace>
          <inkml:trace contextRef="#ctx0" brushRef="#br1" timeOffset="306956.8508">3685-7637 0,'49'0'140,"-25"0"-140,24 0 0,1 0 16,-1 0 0,1 0-16,-1-24 0,0 24 15,-24 0-15,1 0 16,-1 0-16,-24 24 62,0 0-30,0 1-17,0-1 1,0 0-1,0 0-15,-24-24 16,24 24-16,0 1 0,0-1 16,-25 0-16,25 0 15,0 0-15,0 1 16,0-1 0,-24 0 15,24 0-16,-24-24 1,0 24-16,0-24 16,0 0-1,-1 0 1,1 0-16,0 0 0,24-24 16,-24 24-1,24-24 1,0 0-1</inkml:trace>
          <inkml:trace contextRef="#ctx0" brushRef="#br1" timeOffset="309202.4826">4726-7395 0,'48'-24'62,"-48"0"-31,24 24 1,0 0-1,-24 24-16,0 0 1,0 0 0,0 1-1,0-1 1,0 0 0,0 0-1,0-48 48,0 0-63,0 0 15,25-1-15,-25 1 16,24 0-16,-24 0 0,24 0 16,0-1-16,-24 1 15,24 24-15,-24-24 16</inkml:trace>
          <inkml:trace contextRef="#ctx0" brushRef="#br1" timeOffset="309944.3953">5137-7540 0,'-24'0'63,"24"24"-47,-25-24-16,25 24 0,-24-24 15,24 25-15,-24-1 16,0 0-16,0 0 15,24 0 1,0 1-16,0-1 16,0 0-1,24-24 17,0 0-32,0 0 15,0 0-15,1-24 16,-1 24-16,0-24 15,0-1-15,0 1 0,-24 0 16,25 0-16,-25 0 16,0-1-16,0 1 15,0 0 1,0 48 62,-25 0-62,25 1-16,0-1 15,0 0 1,0 0-16,0 0 16,25-24-1,-1 0 1,-24 25-16,24-25 15</inkml:trace>
          <inkml:trace contextRef="#ctx0" brushRef="#br1" timeOffset="310813.1869">5306-7637 0,'0'49'47,"24"-49"-31,1 24 0,-1-24-16,0 0 15,0 0-15,0 0 16,1 0-16</inkml:trace>
          <inkml:trace contextRef="#ctx0" brushRef="#br1" timeOffset="310513.1442">5427-7879 0,'0'-24'47,"0"48"-16,0 1-31,0-1 16,0 0-16,0 24 15,0-23-15,0 23 16,0-24-16,0 24 16,0-23-16,0 23 15,0-24-15,0 0 16,0 1-16,0-1 16,0 0-16,0 0 15,24 0 1,1-24 15,-1 0-15,0 0-1,0 0-15,0-24 16,0 0 0</inkml:trace>
          <inkml:trace contextRef="#ctx0" brushRef="#br1" timeOffset="311217.8532">5742-7613 0,'0'97'63,"0"-73"-63,-25 1 16,25-1-16,0 0 15,0 0-15,0 0 16,0 1-1</inkml:trace>
          <inkml:trace contextRef="#ctx0" brushRef="#br1" timeOffset="311495.15">5717-7733 0,'49'-73'47,"-25"73"-16</inkml:trace>
          <inkml:trace contextRef="#ctx0" brushRef="#br1" timeOffset="312104.582">5935-7661 0,'-24'121'47,"24"-97"-47,0 0 0,0 1 15,0-1 1,0 0-1,24-24 1,-24 24-16,24-24 16,1 0-16,-1 0 15,0 0 1,0 0 0,-24-24-16,24 24 15,-24-24-15,24 24 16,-24-49-1,0 25-15,0 0 16,0 0-16,0 0 16,0-1-1,-24 25-15,24-24 16,-24 24-16,24-24 16,-24 24-16,24-24 15,-24 24 1,0 0 15</inkml:trace>
          <inkml:trace contextRef="#ctx0" brushRef="#br1" timeOffset="312846.2545">6225-7661 0,'0'48'63,"0"-23"-63,0-1 15,0 0 1,0 0-16,0 0 16,0 1-16,25-1 15,-1-24 16,0 0-15,0 0 0,0-24-16,1-1 15,-1 1-15,0 0 16,-24 0-16,24 24 16,0-24-16,-24 48 109,0 0-93,0 0-16,0 0 15,0 1 1</inkml:trace>
          <inkml:trace contextRef="#ctx0" brushRef="#br1" timeOffset="313647.3262">6806-7709 0,'-24'0'47,"0"0"-31,-1 0-1,1 0-15,24 24 16,-24-24-16,0 24 15,24 0 1,-24-24 0,24 24-16,0 1 31,24-1-15,0-24-16,0 0 15,0 0 1,1 0-16,-25 24 15,24 0 1,-24 0 15,24-24-15,-24 25 31,0-1-16,0 0-15,0 0 15,-24-24-31,0 24 16,-1-24-1,1 0 1,0 0-16,-24 0 15,23 0 1,1 0 0,0 0-16,24-24 31</inkml:trace>
        </inkml:traceGroup>
      </inkml:traceGroup>
    </inkml:traceGroup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1T15:04:37.302"/>
    </inkml:context>
    <inkml:brush xml:id="br0">
      <inkml:brushProperty name="width" value="0.10583" units="cm"/>
      <inkml:brushProperty name="height" value="0.10583" units="cm"/>
      <inkml:brushProperty name="color" value="#C00000"/>
      <inkml:brushProperty name="fitToCurve" value="1"/>
    </inkml:brush>
  </inkml:definitions>
  <inkml:traceGroup>
    <inkml:annotationXML>
      <emma:emma xmlns:emma="http://www.w3.org/2003/04/emma" version="1.0">
        <emma:interpretation id="{74386F3A-7970-4D40-A2D9-A0C5C400D9C2}" emma:medium="tactile" emma:mode="ink">
          <msink:context xmlns:msink="http://schemas.microsoft.com/ink/2010/main" type="writingRegion" rotatedBoundingBox="12219,6547 15940,6860 15848,7965 12126,7652">
            <msink:destinationLink direction="with" ref="{1585D199-069F-43B4-96B4-55C5849F3E03}"/>
          </msink:context>
        </emma:interpretation>
      </emma:emma>
    </inkml:annotationXML>
    <inkml:traceGroup>
      <inkml:annotationXML>
        <emma:emma xmlns:emma="http://www.w3.org/2003/04/emma" version="1.0">
          <emma:interpretation id="{7273B461-261D-4751-A731-B71156B5DFA3}" emma:medium="tactile" emma:mode="ink">
            <msink:context xmlns:msink="http://schemas.microsoft.com/ink/2010/main" type="paragraph" rotatedBoundingBox="12219,6547 15940,6860 15848,7965 12126,765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CC13CB0-DFF1-42B3-988A-D5E908484D73}" emma:medium="tactile" emma:mode="ink">
              <msink:context xmlns:msink="http://schemas.microsoft.com/ink/2010/main" type="line" rotatedBoundingBox="12219,6547 15940,6860 15848,7965 12126,7652"/>
            </emma:interpretation>
          </emma:emma>
        </inkml:annotationXML>
        <inkml:traceGroup>
          <inkml:annotationXML>
            <emma:emma xmlns:emma="http://www.w3.org/2003/04/emma" version="1.0">
              <emma:interpretation id="{B790CBC4-0C32-49F1-9A82-ABFA4D43ED40}" emma:medium="tactile" emma:mode="ink">
                <msink:context xmlns:msink="http://schemas.microsoft.com/ink/2010/main" type="inkWord" rotatedBoundingBox="12219,6547 15940,6860 15848,7965 12126,7652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4968-4806 0,'-25'0'93,"25"24"-93,-24-24 16,24 24-16,-24-24 16,0 24-16,24 0 15,-24 1-15,-1-1 16,25 24-16,-24-24 16,24 0-16,0 25 15,0-25-15,0 0 16,0 0-16,0 1 15,0-1-15,24-24 16,-24 24-16,25-24 0,-1 0 16,0 0-1,0 0-15,25 0 0,-25-24 16,0 24-16,0-24 16,0-25-16,0 25 15,-24 0-15,25-25 16,-25-23-1,0 24-15,0 23 16,0 1-16,0 0 16,-25 24-16,1 0 15,0 0 1,0 0-16,0 0 16,0 0-1,-1 0 1</inkml:trace>
          <inkml:trace contextRef="#ctx0" brushRef="#br0" timeOffset="-1109.9837">4847-5193 0,'0'-25'141,"-25"1"-95,1 24-30,24-24 0,-24 24-16,0 0 15,0 0 1,24-24 0,-25 24-16,1 0 15,0 0 1,0 0-1,0 24 1,-1-24-16,1 24 16,0-24-1,0 24 1,0-24-16,0 25 16,-1-25-1,25 24-15,-24-24 16,24 24-1,-24-24 1,24 24 0,-24 0-16,24 0 15,-24 1 1,24-1 0,0 0-16,0 0 15,0 0 1,0 1-1,0-1 1,24-24 0,0 24-16,0-24 15,0 24 1,1-24-16,-1 0 16,0 24-16,0-24 15,0 0 1,-24 25-16,24-25 15,1 0 1,-25 24-16,24-24 16,0 0-1,-24 24-15,24-24 16,-24 24 0,24 0-1,-24 1 1,0-1-1,0 0 1,0 0 0,0 0-1,0 0-15,0 1 16,0-1 0,0 0-1,0 0 1,0 0-16,0 1 15,-24-25 32,0 24-47,0-24 16,0 0 0,-1 0-16,1 0 15,0 0-15,0 0 16,0-24-16,-25 24 15,25 0-15,0-25 16,0 25-16,0-24 16,-1 24-1,1-24-15,0 24 16,0-24-16,0 24 31,24-24-31,0-1 31,0 1-15</inkml:trace>
          <inkml:trace contextRef="#ctx0" brushRef="#br0" timeOffset="936.6761">5306-5266 0,'0'24'110,"0"0"-110,0 1 15,0 23-15,0-24 16,-24 24-16,24 1 16,0-25-16,-24 24 15,24 1-15,0-25 16,0 0-16,0 25 16,-24-1-16,24-24 15,0 25-15,0-25 0,0 0 16,0 0-16,-25 0 15,25 0-15,0 1 16,0-1-16,0 0 16,0 0-16,0 0 15,0 1 1,0-1 0,0 0-16,0 0 15,0 0 1,25-24-1,-1 25 1,0-25 0,0 0-1,0 0 1</inkml:trace>
          <inkml:trace contextRef="#ctx0" brushRef="#br0" timeOffset="1680.5614">5572-4734 0,'0'24'94,"0"1"-79,0-1-15,-24 0 0,24 0 16,0 0-16,0 25 16,0-25-16,0 0 15,0 0-15,0 0 16,24-24 0,-24 25-16,24-25 15,1 0 1,-1 0-16,0 0 15,0 0 1,0 0-16,1-25 16,-25 1-16,24 24 15,-24-24-15,24 0 16,-24 0-16,24 24 16,-24-25-16,0 1 15,24 0-15,-24 0 16,0 0 15,0 0-15</inkml:trace>
          <inkml:trace contextRef="#ctx0" brushRef="#br0" timeOffset="2962.0461">5838-4806 0,'25'0'62,"-1"24"-46,24-24 0,-24 0-16,1 24 15,23-24-15,0 0 16,1 0-16,-1 0 16,-24 0-16,0 0 0</inkml:trace>
          <inkml:trace contextRef="#ctx0" brushRef="#br0" timeOffset="2577.8573">6104-5290 0,'0'-49'62,"0"74"1,0-1-63,0 0 15,0 24-15,-24-23 16,24 23-16,0 0 16,-24 1-16,24-25 15,0 24-15,0 1 16,0-1-16,-24 0 16,24-23-16,0 23 15,0 0-15,-24 25 16,24-25-1,0-24-15,0 1 0,0-1 16,0 0 0,0 0-16,0 0 0,0 1 15,24-1 1,0 0 0,0 0 15,-24 0-16,24-24-15,1 0 16,-25 25 0,24-25-16,0 0 31</inkml:trace>
          <inkml:trace contextRef="#ctx0" brushRef="#br0" timeOffset="3533.7678">6443-4710 0,'0'49'47,"0"-25"-31,0 0-16,0 0 15,0 0-15,0 25 16,0-25-16,0 0 16,0 0-16,0 1 15,0-1 1,0 0 31</inkml:trace>
          <inkml:trace contextRef="#ctx0" brushRef="#br0" timeOffset="3923.6466">6419-4903 0,'0'-24'62,"0"-1"-46,0 1-1,0 0-15,24 24 32,-24-24-32</inkml:trace>
          <inkml:trace contextRef="#ctx0" brushRef="#br0" timeOffset="4566.2081">6782-4758 0,'-73'97'62,"49"-73"-62,24 0 16,-24 0-16,24 25 0,-24-25 16,24 0-16,0 0 15,0 25-15,0-25 16,0 0-16,24 0 16,0-24-1,0 24-15,49-24 31,-49-24-31,0 0 16,0 0-16,1 0 16,-1-25-16,0 1 15,0 24-15,0-49 16,-24 25-16,0-1 16,0 1-16,0 0 0,0 23 15,-24 1 1,0 24-16,0 0 0,0 0 15,-1 0-15,-23 24 16,48 1-16,-24-25 16,0 0-16,24 24 15,0 0 1</inkml:trace>
          <inkml:trace contextRef="#ctx0" brushRef="#br0" timeOffset="5475.3768">7169-4734 0,'0'24'78,"0"1"-63,-24 23-15,24-24 16,-25 0-16,25 25 16,0-25-16,-24 0 15,24 0-15,0 0 16,0 1-16,0-1 15,0 0 1,24-24 0,1 0-1,-1-24 1,0 24-16,-24-24 16,24-25-16,0 25 0,1 0 15,-1 24 1,-24-24-16,24-1 0,0 1 15,-24 0-15,24 24 16,1-24-16,-25 48 94,24-24-94,-24 24 15,0 0-15,0 25 0,0-25 16,0 0 0,0 0-16,0 1 0,0-1 15,0 0 1,0 0-16</inkml:trace>
          <inkml:trace contextRef="#ctx0" brushRef="#br0" timeOffset="6487.6868">7967-4734 0,'-48'-24'63,"24"24"-63,-1 0 15,1 24-15,0-24 16,0 24 0,0-24-16,24 25 0,-25-25 15,1 24 1,24 0-16,-24-24 0,24 24 15,0 0 1,0 0 0,0 1-1,24-25-15,0 24 16,1-24 0,-1 0-16,-24 24 15,24-24 1,0 0-16,0 24 15,1-24 1,-1 24 0,0-24 15,-24 25-15,0-1 15,0 0-16,0 0 17,0 0-17,-24 1 1,0-1 0,-1-24-1,1 0-15,0 24 16,0-24-1,0 0-15,-25 0 16,1-24 0,24 24-1,-1-24-15,1 24 16,0 0 0,0-25-16,24 1 31</inkml:trace>
        </inkml:traceGroup>
      </inkml:traceGroup>
    </inkml:traceGroup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1T15:05:11.643"/>
    </inkml:context>
    <inkml:brush xml:id="br0">
      <inkml:brushProperty name="width" value="0.10583" units="cm"/>
      <inkml:brushProperty name="height" value="0.10583" units="cm"/>
      <inkml:brushProperty name="color" value="#C00000"/>
      <inkml:brushProperty name="fitToCurve" value="1"/>
    </inkml:brush>
  </inkml:definitions>
  <inkml:traceGroup>
    <inkml:annotationXML>
      <emma:emma xmlns:emma="http://www.w3.org/2003/04/emma" version="1.0">
        <emma:interpretation id="{865E03FE-B266-4F4A-8E55-E7861EC41BDE}" emma:medium="tactile" emma:mode="ink">
          <msink:context xmlns:msink="http://schemas.microsoft.com/ink/2010/main" type="writingRegion" rotatedBoundingBox="17545,4490 19774,3331 20106,3968 17877,5128"/>
        </emma:interpretation>
      </emma:emma>
    </inkml:annotationXML>
    <inkml:traceGroup>
      <inkml:annotationXML>
        <emma:emma xmlns:emma="http://www.w3.org/2003/04/emma" version="1.0">
          <emma:interpretation id="{8053ABE0-EBDA-41FB-B063-FB3974A992C8}" emma:medium="tactile" emma:mode="ink">
            <msink:context xmlns:msink="http://schemas.microsoft.com/ink/2010/main" type="paragraph" rotatedBoundingBox="17545,4490 19774,3331 20106,3968 17877,512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1E488BE-3B3B-4202-A332-0CF71EC7AE5C}" emma:medium="tactile" emma:mode="ink">
              <msink:context xmlns:msink="http://schemas.microsoft.com/ink/2010/main" type="line" rotatedBoundingBox="17545,4490 19774,3331 20106,3968 17877,5128"/>
            </emma:interpretation>
          </emma:emma>
        </inkml:annotationXML>
        <inkml:traceGroup>
          <inkml:annotationXML>
            <emma:emma xmlns:emma="http://www.w3.org/2003/04/emma" version="1.0">
              <emma:interpretation id="{2E25C8F8-E4B2-4189-90F3-45DBC179017C}" emma:medium="tactile" emma:mode="ink">
                <msink:context xmlns:msink="http://schemas.microsoft.com/ink/2010/main" type="inkWord" rotatedBoundingBox="17545,4490 19774,3331 20106,3968 17877,5128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546 87 0,'49'0'47,"-25"0"-15,0 0-32,0-24 15,-24-1 1,25 25-16,-1-24 15,-24 0-15,24 24 16,-24-24-16,0 0 16,0-1-16,0 1 15,0 0 1,-24 24 0,0 0-1,-1 0-15,1 0 16,0 0-1,24 24-15,-24-24 16,24 24-16,-24-24 16,24 25-16,-25-1 15,25 0 1,0 0 0,0 0-1,0 1-15,0-1 16,0 0-16,0 0 15,25-24-15,-25 24 0,24-24 16,-24 25-16,24-25 16,0 0-16,0 0 15,1 0 1,-1 0-16,0-25 16,0 25-16,-24-24 15</inkml:trace>
          <inkml:trace contextRef="#ctx0" brushRef="#br0" timeOffset="1162.5373">716-228 0,'24'0'63,"0"-24"-47,0 24-16,0-24 15,1 0-15,-1 0 16,0 24-16,24-49 15</inkml:trace>
          <inkml:trace contextRef="#ctx0" brushRef="#br0" timeOffset="758.5927">740-518 0,'-24'0'47,"24"24"-16,0 0-16,24 1-15,-24-1 16,24 24-16,-24 1 16,24-1-16,0-24 15,-24 25-15,25-25 16,-1 0-16,-24 0 16,24 0-16,0 0 15,-24 1-15,24-25 0,-24 24 16,25-24-1,-1 0-15,0 0 16,0 0 0,0 0-1,1 0-15,-1 0 16,0 0-16,0-24 16,0-1-16,-24 1 15,25 24-15,-25-24 16</inkml:trace>
          <inkml:trace contextRef="#ctx0" brushRef="#br0" timeOffset="-735.5481">87 619 0,'0'-24'188,"0"0"-157,0-1-16,0 1-15,0 0 16,0 0 0,0 0-16,0-1 15,-24 1-15,24 0 16,0 0-16,0 0 16,-25 0-16,25-1 15,0 1 1,0 0-16,0 0 15,-24 24-15,24-24 0,0-1 16,0 1 0,0 48 124,24 1-140,-24-1 16,25 0-16,-25 0 16,24-24-16,-24 24 15,24 1-15,-24-1 16,24 0-16,-24 0 15,24-24-15,-24 24 16,25 0 0,-1 1 15,0-25 63,-24-25-94,0 1 15,0 0-15,0 0 16,0 0-16,0 0 16,0-1-16,0 1 15,0-24-15,0 24 16,0-1-16,-24-23 15,24 24-15,0 0 16,0-1-16,0 1 16,0 0-1,0 48 95,0 0-95,24 1 1,0-1 0,0 0-1,-24 0-15,24 0 16,-24 1-1,25-25-15,-25 24 0,0 0 16,24 0-16,0 0 16,-24 1-1,24-25 1,-24 24 0,0-48 15</inkml:trace>
          <inkml:trace contextRef="#ctx0" brushRef="#br0" timeOffset="1958.135">1175-276 0,'0'-24'63,"0"0"-63,0-1 15,25 25 1,-25-24-16,24 24 31,-24-24-31,24 24 16,-24-24 0,24 24 15,-24 24-16,24-24 1,-24 24 0,24 0-1,-24 1 1,25-1 0,-25 0-1,0 0 1,0-48 31,0 0-32,0 0 1,0-1-16,0 1 16,0 0-16,0 0 15,0 0-15,0-1 16,0 1-16,0 0 15</inkml:trace>
          <inkml:trace contextRef="#ctx0" brushRef="#br0" timeOffset="2369.1055">1490-591 0,'24'25'47,"-24"-1"-31,24-24-16,-24 24 15,24 0 1,-24 0-16,0 1 15,25-1-15,-25 0 16,24-24 0,-24 24-16,24-24 31</inkml:trace>
          <inkml:trace contextRef="#ctx0" brushRef="#br0" timeOffset="2678.7767">1441-808 0,'-24'-24'47,"24"-1"31</inkml:trace>
          <inkml:trace contextRef="#ctx0" brushRef="#br0" timeOffset="3360.0167">1828-760 0,'-24'0'93,"24"24"-77,-24 1 0,24-1-16,-24 0 15,24 0-15,0 0 16,0 25 0,0-25-1,0 0-15,0 0 16,0 0-16,24-24 15,0 0 1,0 0-16,1 0 16,-1 0-1,0 0-15,0-24 16,0 0-16</inkml:trace>
          <inkml:trace contextRef="#ctx0" brushRef="#br0" timeOffset="4449.0659">2119-881 0,'0'-24'63,"-24"24"-48,-1 0 17,1 0-17,0 0 16,24 24-31,-24 0 32,24 1-32,0-1 15,0 0 1,0 0 0,24-24 15,0 0-16,0 24 1,1-24 0,-1 0-1,0 0 1,0 0 0,0 0-1,-24 25 1,25-25-1,-25 24 1,24-24 0,-24 24-1,24 0 17,-24 0-1,0 0-16,-24 1 1,0-1 15,-1-24-15,1 0-16,24 24 16,-24-24-16,0 0 0,0 0 15,-1 0 1,1 24-1,0-24 17</inkml:trace>
        </inkml:traceGroup>
      </inkml:traceGroup>
    </inkml:traceGroup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1T15:01:57.485"/>
    </inkml:context>
    <inkml:brush xml:id="br0">
      <inkml:brushProperty name="width" value="0.10583" units="cm"/>
      <inkml:brushProperty name="height" value="0.10583" units="cm"/>
      <inkml:brushProperty name="color" value="#7030A0"/>
      <inkml:brushProperty name="fitToCurve" value="1"/>
    </inkml:brush>
    <inkml:brush xml:id="br1">
      <inkml:brushProperty name="width" value="0.10583" units="cm"/>
      <inkml:brushProperty name="height" value="0.10583" units="cm"/>
      <inkml:brushProperty name="fitToCurve" value="1"/>
    </inkml:brush>
    <inkml:brush xml:id="br2">
      <inkml:brushProperty name="width" value="0.10583" units="cm"/>
      <inkml:brushProperty name="height" value="0.10583" units="cm"/>
      <inkml:brushProperty name="color" value="#C00000"/>
      <inkml:brushProperty name="fitToCurve" value="1"/>
    </inkml:brush>
  </inkml:definitions>
  <inkml:traceGroup>
    <inkml:annotationXML>
      <emma:emma xmlns:emma="http://www.w3.org/2003/04/emma" version="1.0">
        <emma:interpretation id="{D80493B8-B1DF-4525-84A6-EE967F2825C2}" emma:medium="tactile" emma:mode="ink">
          <msink:context xmlns:msink="http://schemas.microsoft.com/ink/2010/main" type="writingRegion" rotatedBoundingBox="7637,12358 9675,8788 10624,9330 8585,12899"/>
        </emma:interpretation>
      </emma:emma>
    </inkml:annotationXML>
    <inkml:traceGroup>
      <inkml:annotationXML>
        <emma:emma xmlns:emma="http://www.w3.org/2003/04/emma" version="1.0">
          <emma:interpretation id="{7505E788-7AC0-4BBE-8202-A22D5F6CAD13}" emma:medium="tactile" emma:mode="ink">
            <msink:context xmlns:msink="http://schemas.microsoft.com/ink/2010/main" type="paragraph" rotatedBoundingBox="7637,12358 9675,8788 10624,9330 8585,1289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2526904-45A6-40BA-939C-DBF158DC3081}" emma:medium="tactile" emma:mode="ink">
              <msink:context xmlns:msink="http://schemas.microsoft.com/ink/2010/main" type="line" rotatedBoundingBox="7637,12358 9675,8788 10624,9330 8585,12899"/>
            </emma:interpretation>
          </emma:emma>
        </inkml:annotationXML>
        <inkml:traceGroup>
          <inkml:annotationXML>
            <emma:emma xmlns:emma="http://www.w3.org/2003/04/emma" version="1.0">
              <emma:interpretation id="{D717BBEF-EC61-4DF3-85EC-309F00ED7268}" emma:medium="tactile" emma:mode="ink">
                <msink:context xmlns:msink="http://schemas.microsoft.com/ink/2010/main" type="inkWord" rotatedBoundingBox="7637,12358 9675,8788 10624,9330 8585,12899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459 24 0,'0'-24'15,"-24"24"95,0 0-95,0 24-15,0 25 16,-25-25-16,1 0 16,24 24-16,-25-23 15,1 23-15,24 0 16,0-23-16,-1 23 16,1-24-16,0 0 15,0 1-15,24-1 16,0 0-1</inkml:trace>
          <inkml:trace contextRef="#ctx0" brushRef="#br0" timeOffset="871.1041">459-48 0,'0'-24'47,"0"48"15,0 0-62,25 0 16,-25 0-1,0 0-15,24 25 0,0-1 16,-24 1-16,24-1 16,0 0-16,-24 1 15,25-1-15,-25-24 16,24 25-16,-24-25 16,24 0-16,-24 0 15,24 0-15,-24 1 16,24-25 15</inkml:trace>
          <inkml:trace contextRef="#ctx0" brushRef="#br0" timeOffset="2216.3316">726-968 0,'0'-48'62,"0"72"1,0 0-48,0 25 1,-25-1-16,25 1 16,-24-1-16,24 0 15,-24 1-15,0-1 16,24-24-16,-24 25 15,24-25-15,-25 24 16,1-24-16,24 1 16,0-1-16,-24 0 15,24 0-15,0 0 16,0 1-16,-24-1 0,24 0 16,0 0-1,0 0-15,0 1 16</inkml:trace>
          <inkml:trace contextRef="#ctx0" brushRef="#br0" timeOffset="3491.4655">847-1500 0,'-49'0'63,"25"0"-48,0 24 1,0 1-1,24-1 1,-25 0-16,25 0 0,-24 0 16,24 1-1,-24-1-15,24 24 0,-24-24 16,24 1-16,0 23 16,0-24-16,0 25 15,0-25-15,0 0 16,0 0-16,0 0 15,24-24-15,-24 24 16,24-24-16,0 0 16,1 0-16,-1 0 15,24 0-15,1 0 16,-1-24-16,-24 0 16,24 0-16,-23 0 15,-1 0-15,0-1 16,0 1-16,-24 0 15,24 0 1,-24 0-16,0-1 0,0-23 16,0 24-16,0-25 15,0 25-15,-24 0 16,24 0-16,-24 0 16,0 24-16,0 0 31</inkml:trace>
          <inkml:trace contextRef="#ctx0" brushRef="#br0" timeOffset="4663.1233">701-580 0,'-24'0'63,"24"24"-17,24-48 79,1 24-109,23-25-16,0 1 16,1 0-16,-1 0 15,0 0-15,25-1 16,-25 1-16,1 0 16,-1 0-16,-24 0 15,1-1-15,-1 25 16,-24-24 46</inkml:trace>
          <inkml:trace contextRef="#ctx0" brushRef="#br0" timeOffset="7329.2509">629-435 0,'24'0'250,"0"0"-234,0 0 0,25 0-16,-25 0 15,0 0-15,0 0 16,1 0-16,-1 0 0,24 0 15,-24 0 1,0 0-16,1 0 0,23-25 16,-24 25-16,0 0 15,25 0-15,-25-24 16,0 24-16,0 0 16,1-24-1,-1 24 1,-24-24 93</inkml:trace>
          <inkml:trace contextRef="#ctx0" brushRef="#br1" timeOffset="48282.919">1911-3024 0,'0'-24'63,"24"24"-32,0 0 0,0 0-15,1 0-16,-1 0 16,0 0-1,0 0 1,0 0-1,-24 24 1,25-24-16,-1 24 16,0 1-1,-24-1 1,24-24 0,-24 24-16,24 0 15,-24 0 1,25-24-16,-25 25 15,0-1-15,24-24 16,-24 24-16,0 0 16,24-24-1,-24 24-15,0 1 16,0-1 0,0 0-1,24 0-15,-24 0 16,0 1-1,0-1 1,0 0 0,0 0-16,0 0 15,24 0 1,-24 1 0,0-1-16,0 0 15,0 0 1,0 0-1,0 1 1,0-1 0,0 0-1,-24 0 1,24 0 0,0 1-16,0-1 15,0 0-15,0 0 16,0 0-1,0 1 17,-24-1-17,24 0 1,0 0 0,0 0-1,-24-24 1,24 24 15,-24-24-15,24 25-16,-25-1 31,25 0 0,-24-24-15,24 24-1,-24 0 1,24 1 15,0-1 16,-24-24-47,24 24 47,-24-24-16,24 24-15,-25-24 0,25 24 15,-24-24-16,24 25 17,-24-25-32,0 0 31,24 24 0,-24-24-15,-1 0 15,1 0-15,24 24-1,-24-24 1,0 0 15,0 0-15,24 24-1,-24-24 1,-1 0 15,1 0 1,24 24-32,-24-24 15,0 0 1,24 25-1,-24-25 1,-1 0 0,1 24 15,0 0-15,0-24 15,24 24-31,-24-24 15,24 24 1,-25-24 0,25 24-1,-24-24 1,24 25 0,-24-25-1,24 24-15,-24-24 47,24 24-47,-24-24 31,24 24-15,-25-24 15,25 24 0,-24-24-15,24 25 0,-24-25 15,24 24-15,-24-24-1,24 24 16,-24-24 48,24-24 61,0 0-124,0-1-1,0 1 1,0 0 0,24 24-1,-24-24-15,0 0 32,0-1-17,24 25-15,-24-24 16,0 0-1,24 0 1,-24 0 0,0 0-1,0-1 17,0 1-17,0 0 16,0 0 1,-24 24-17,24-24 1,-24 24 0,24-25-1,-24 25 1,24-24 15,-24 24-31,-1 0 16,1 0 15,0 0 0,24-24-15,-24 24-1,24-24 17,-24 24-17,24-24 1,-25 24 0,25-25-16,-24 25 31,24-24-31,0 0 15,-24 0 32,24 0-15,0-1-17,0 1 1,0 0-1,0 0 17,0 0-17,0 0 1,24-1 0,-24 1-1,0 0-15,24 24 16,-24-24-16,25 0 15,-25-1 1,24 1 0,-24 0-1,24 0 1,-24 0 0,24 24-16,-24-25 15,0 1-15,24 0 0,-24 0 16,0 0-1,0-1 1,25 1 0,-25 0-1,24 0 1,-24 0 0,24 0-1,-24-1 1,24 1-1,-24 0 1,24 24-16,-24-24 16,24 24-1,-24-24 1,0-1 0,25 25-16,-25-24 31,24 24-16,-24-24 1,24 24 0,0-24-1,-24 0 1,24 24 0,1-25-16,-1 1 31,-24 0 0,24 24-15,0-24-1,0 24 17,-24-24-32,25 24 31,-25-25-16,24 25 17,-24-24-17,24 24 1,0 0 15,0-24 32,1 24-48,-1 0 17,0 0 46,0 0-47,0 0 16</inkml:trace>
          <inkml:trace contextRef="#ctx0" brushRef="#br2" timeOffset="34180.925">1306-1911 0,'24'0'125,"-24"-24"-94,0 0-15,25-1-16,-1 1 15,0 0 1,-24 0-16,24-24 16,0 23-16,0 1 15,-24 0-15,25 0 16,-1 0-16,-24-1 15,24 1-15,-24 0 16,24 24-16,-24-24 16,24 0-16,1-1 15,-25 1-15,24 0 0,-24 0 16,24 24 0,-24-24-1,0-1 16,24 25-15,-24-24-16,0 0 63,0 0-48,24 24-15,-24 24 125,0 0-109,0 0-1,0 25-15,0-25 16,0 24-16,0 1 16,0-1-16,0-24 0,0 25 15,0-1 1,0-24-16,0 1 0,0 23 16,0-24-16,0 0 15,0 0 1,0 1-1</inkml:trace>
          <inkml:trace contextRef="#ctx0" brushRef="#br2" timeOffset="36065.644">1983-1935 0,'25'24'47,"-25"0"0,24-24-31,-24 24-1,0 1 16,-24-25-15,-1 0 0,1 0-1,0 0-15,24-25 16,0 1 0,0 0-1,0 0 1,0 0-1,24 24 1</inkml:trace>
          <inkml:trace contextRef="#ctx0" brushRef="#br2" timeOffset="34623.6812">1524-2153 0,'24'0'94,"0"0"-79,0 0-15,1 0 16,-1 0 0,0 0-16,0 0 15</inkml:trace>
          <inkml:trace contextRef="#ctx0" brushRef="#br2" timeOffset="35344.5008">2008-2709 0,'0'24'94,"0"24"-78,0 1-16,0-1 15,0 0-15,0 1 16,-25-1-16,25 1 16,0-1-16,-24-24 15,24 0-15,0 1 16</inkml:trace>
        </inkml:traceGroup>
      </inkml:traceGroup>
    </inkml:traceGroup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1T15:05:30.069"/>
    </inkml:context>
    <inkml:brush xml:id="br0">
      <inkml:brushProperty name="width" value="0.10583" units="cm"/>
      <inkml:brushProperty name="height" value="0.10583" units="cm"/>
      <inkml:brushProperty name="color" value="#C00000"/>
      <inkml:brushProperty name="fitToCurve" value="1"/>
    </inkml:brush>
  </inkml:definitions>
  <inkml:traceGroup>
    <inkml:annotationXML>
      <emma:emma xmlns:emma="http://www.w3.org/2003/04/emma" version="1.0">
        <emma:interpretation id="{0F2AF05C-F68F-4F69-810B-5227DD396195}" emma:medium="tactile" emma:mode="ink">
          <msink:context xmlns:msink="http://schemas.microsoft.com/ink/2010/main" type="writingRegion" rotatedBoundingBox="8007,12841 12562,12705 12586,13506 8031,13643"/>
        </emma:interpretation>
      </emma:emma>
    </inkml:annotationXML>
    <inkml:traceGroup>
      <inkml:annotationXML>
        <emma:emma xmlns:emma="http://www.w3.org/2003/04/emma" version="1.0">
          <emma:interpretation id="{AE1FAC99-A938-435F-AB4F-68B31BB79660}" emma:medium="tactile" emma:mode="ink">
            <msink:context xmlns:msink="http://schemas.microsoft.com/ink/2010/main" type="paragraph" rotatedBoundingBox="8007,12841 12562,12705 12586,13506 8031,1364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1A3DFDF-B782-4B76-B3B7-885E1768F80D}" emma:medium="tactile" emma:mode="ink">
              <msink:context xmlns:msink="http://schemas.microsoft.com/ink/2010/main" type="line" rotatedBoundingBox="8007,12841 12562,12705 12586,13506 8031,13643"/>
            </emma:interpretation>
          </emma:emma>
        </inkml:annotationXML>
        <inkml:traceGroup>
          <inkml:annotationXML>
            <emma:emma xmlns:emma="http://www.w3.org/2003/04/emma" version="1.0">
              <emma:interpretation id="{E6C02D34-C5E6-4AB2-AE7E-6B7C0907F22A}" emma:medium="tactile" emma:mode="ink">
                <msink:context xmlns:msink="http://schemas.microsoft.com/ink/2010/main" type="inkWord" rotatedBoundingBox="10053,12848 10982,12821 10998,13376 10069,13404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-7594 2499 0,'0'24'62,"0"0"-62,0 24 16,0 1-16,0-1 15,0 0-15,0 1 16,0-1-16,0 1 16,0-25-16,0 24 15,0-24-15,0 1 16,0-1-1,0 0-15</inkml:trace>
          <inkml:trace contextRef="#ctx0" brushRef="#br0" timeOffset="-793.4465">-8513 2861 0,'24'25'94,"1"-25"-94,-1 0 15,0 0-15,0 0 16,25 0-16,-1 0 16,-24 0-16,25 0 15,-49-25-15</inkml:trace>
        </inkml:traceGroup>
        <inkml:traceGroup>
          <inkml:annotationXML>
            <emma:emma xmlns:emma="http://www.w3.org/2003/04/emma" version="1.0">
              <emma:interpretation id="{4BA68387-09E5-4D64-9381-B5A12D2F9762}" emma:medium="tactile" emma:mode="ink">
                <msink:context xmlns:msink="http://schemas.microsoft.com/ink/2010/main" type="inkWord" rotatedBoundingBox="8008,12903 9807,12849 9829,13589 8031,13643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-1304.7186">-9093 2692 0,'0'121'62,"0"-97"-62,0 0 0,0 25 16,0-25-16,0 24 15,0-23 1,0 23-16,0 0 0,0-23 16,0-1-16,0 0 15,0 0-15,0 0 16,0-48 31,0 0-47,0 0 15,0-25-15,0 1 16,-25 0-16,1 23 16,24 1-16,0-24 15,0 24-15,-24-1 16,24 1-1,0 0-15,24 0 16,-24 0 0,24-1-16,1 1 15,-25 0 1,24 24-16,-24-24 16,24 24-1,0 0 1,0 0 15,1 0-31,-1 24 16,0 0-1,-24 0 1,0 1 15,0-1-15,0 0-1,0 0 1,-24-24-16,0 24 16,-1 1-16,1-1 15,0-24 1,48 0 46,0 0-46,1 0 0,23 0-16,-24 0 15,0 24-15,1-24 16,-1 0-16,0 24 16,0-24-1,-24 24-15,24-24 16,-24 25-16,0-1 31,0 0-31,0 0 16,0 0-16,-24 1 15,24-1 1,-24 0 0,0 0-1,0 0 1,-1-24-1,1 0 1,0 0 0,-24 0-16,23 0 15,1 0-15,0 0 16,0 0 0</inkml:trace>
          <inkml:trace contextRef="#ctx0" brushRef="#br0" timeOffset="-3906.1758">-10545 3321 0,'0'-24'250,"0"0"-250,24 24 16,-24-25-16,25 1 15,-25 0-15,0 0 16,24 0-16,-24 0 16,0-1-16,24 1 0,-24 0 15,24-24 1,-24 23-16,0 1 0,24 0 16,-24 0-16,0 0 15,0-1-15,25 1 16,-25 0-16,0 0 15,24 0 1,-24-1 0,0 1-16,24 24 15,-24-24 1,24 24 0,-24-24-16,24 0 31,1 0-16,-25-1-15,24 25 16,-24-24-16,24 24 78,-24 24-15,0 1-48,24-1-15,-24 0 16,0 0-16,24 24 0,-24-23 16,24 23-16,-24 0 15,0-23-15,25 23 16,-25 0-16,24-23 15,-24 23-15,0 0 16,0-23-16,0-1 16,24 0-16,-24 0 15,0 0 1,24 0 0</inkml:trace>
          <inkml:trace contextRef="#ctx0" brushRef="#br0" timeOffset="-3502.6235">-10400 3055 0,'-24'0'63,"48"0"-47,1 0-1,-1 0-15,24 0 16,1 0-16,-25 0 0,24 0 15,0 0-15,1-24 16</inkml:trace>
        </inkml:traceGroup>
        <inkml:traceGroup>
          <inkml:annotationXML>
            <emma:emma xmlns:emma="http://www.w3.org/2003/04/emma" version="1.0">
              <emma:interpretation id="{E7A49527-9590-4673-B670-EAD0B755BEDF}" emma:medium="tactile" emma:mode="ink">
                <msink:context xmlns:msink="http://schemas.microsoft.com/ink/2010/main" type="inkWord" rotatedBoundingBox="8862,12816 12562,12705 12583,13399 8883,13510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-2744.3638">-9674 2982 0,'-24'25'47,"48"-50"15,0 25-62,0 0 16,1 0-16,-1 0 0,24 0 15,-24 0-15,25-24 16,-25 24 0</inkml:trace>
          <inkml:trace contextRef="#ctx0" brushRef="#br0" timeOffset="639.0479">-7860 2571 0,'25'0'125,"-1"0"-110,0 0-15,73 0 16,-73 0 0,48-24-16,-23 0 15,-1 24-15,1-24 0,-25 24 16,0 0-16,0 0 15</inkml:trace>
          <inkml:trace contextRef="#ctx0" brushRef="#br0" timeOffset="1515.0628">-7424 3007 0,'48'24'63,"-24"-24"-63,1-24 0,-1-1 15,-24 1-15,24 24 16,0-24-16,0 24 16,-24-24-16,25 0 15,-25-1 1,24 25-16,-24-24 15,0 0-15,0 0 16,-24 24 0,-1 0-16,25-24 15,-24 24-15,0 0 16,0 0 0,0 0-1,-1 24-15,25 0 16,-24-24-16,24 24 15,-24 0-15,24 1 16,-24-1 0,24 0-16,0 0 15,0 0-15,0 25 16,0-25-16,0 0 16,0 0-1,24-24 1,0 0-16,0 0 15,25 0-15,-25 0 16,24-24-16,-23 0 0</inkml:trace>
          <inkml:trace contextRef="#ctx0" brushRef="#br0" timeOffset="2400.171">-6819 2716 0,'-49'0'47,"25"0"-32,0 0 1,0 24 0,-1 1-1,25-1 1,0 0-16,0 0 15,0 0 1,0 1 0,25-25-1,-1 24 1,0-24-16,0 0 16,0 0-1,1 0-15,-25 24 16,24-24-1,-24 24 32,24-24-47,-24 24 32,0 1-1,0-1-16,0 0 1,-24-24-16,24 24 0,-24-24 16,-1 24-1,1-24-15,0 0 16,0 0-16,-25 0 16,25-24-1,0 24 1,0 0-16,24-24 15,-24 24 1</inkml:trace>
          <inkml:trace contextRef="#ctx0" brushRef="#br0" timeOffset="3406.4627">-6747 2692 0,'24'0'63,"1"0"-63,-1 0 15,0 0 1,24 0-16,-24 0 16,25-24-16,-1 24 0,-24-24 15</inkml:trace>
          <inkml:trace contextRef="#ctx0" brushRef="#br0" timeOffset="3067.1559">-6626 2402 0,'0'24'125,"24"-24"-125,-24 24 0,0 0 16,0 25-1,0-25-15,0 0 0,0 25 16,0-1-16,0 0 16,0-24-16,0 25 15,0-25-15,0 24 16,0-23-16,0-1 16,0 0-16,0 0 15,0 0-15,0 1 16,24-25-1,-24 24 1,25-24 0,-1 0-16,0 0 15,24 0 1,-23-24-16,-25-1 31</inkml:trace>
          <inkml:trace contextRef="#ctx0" brushRef="#br0" timeOffset="4365.5944">-6070 2620 0,'-48'-25'62,"24"50"-46,0-1 0,0-24-16,-1 24 15,1 0 1,24 0 0,0 0-1,0 1 1,0-1-1,0 0-15,24-24 16,1 0 0,-1 0-16,0 24 15,0-24-15,0 0 32,0 24-17,1-24 1,-25 25-1,24-25-15,-24 24 16,0 0 15,24-24-31,-24 24 32,0 0-1,0 1-16,-24-25 1,24 24-16,-24 0 16,-1-24-1,1 0 1,0 0-16,0 0 16,0 0-16,0 0 15,-1 0-15,1 0 16,24-24 15</inkml:trace>
        </inkml:traceGroup>
      </inkml:traceGroup>
    </inkml:traceGroup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1T15:03:34.798"/>
    </inkml:context>
    <inkml:brush xml:id="br0">
      <inkml:brushProperty name="width" value="0.10583" units="cm"/>
      <inkml:brushProperty name="height" value="0.10583" units="cm"/>
      <inkml:brushProperty name="fitToCurve" value="1"/>
    </inkml:brush>
  </inkml:definitions>
  <inkml:traceGroup>
    <inkml:annotationXML>
      <emma:emma xmlns:emma="http://www.w3.org/2003/04/emma" version="1.0">
        <emma:interpretation id="{1B4ECC99-A5F2-40C3-8F47-66D2010FA906}" emma:medium="tactile" emma:mode="ink">
          <msink:context xmlns:msink="http://schemas.microsoft.com/ink/2010/main" type="writingRegion" rotatedBoundingBox="21504,11472 15186,11871 15045,9646 21363,9246"/>
        </emma:interpretation>
      </emma:emma>
    </inkml:annotationXML>
    <inkml:traceGroup>
      <inkml:annotationXML>
        <emma:emma xmlns:emma="http://www.w3.org/2003/04/emma" version="1.0">
          <emma:interpretation id="{1BF5407A-4BE0-4EDD-9B03-A10E71D4692E}" emma:medium="tactile" emma:mode="ink">
            <msink:context xmlns:msink="http://schemas.microsoft.com/ink/2010/main" type="paragraph" rotatedBoundingBox="21543,11319 19704,11849 19445,10946 21284,1041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F5E4763-BF41-4E5A-8E7C-B2C19C4C94D8}" emma:medium="tactile" emma:mode="ink">
              <msink:context xmlns:msink="http://schemas.microsoft.com/ink/2010/main" type="line" rotatedBoundingBox="21543,11319 19704,11849 19445,10946 21284,10417"/>
            </emma:interpretation>
          </emma:emma>
        </inkml:annotationXML>
        <inkml:traceGroup>
          <inkml:annotationXML>
            <emma:emma xmlns:emma="http://www.w3.org/2003/04/emma" version="1.0">
              <emma:interpretation id="{3E63FCB1-BE95-4F15-BCBC-29A640E48C4D}" emma:medium="tactile" emma:mode="ink">
                <msink:context xmlns:msink="http://schemas.microsoft.com/ink/2010/main" type="inkWord" rotatedBoundingBox="21543,11319 19704,11849 19445,10946 21284,10417"/>
              </emma:interpretation>
            </emma:emma>
          </inkml:annotationXML>
          <inkml:trace contextRef="#ctx0" brushRef="#br0">363 900 0,'48'24'63,"-24"-24"-48,1 0 1,-25-24-16,24 24 16,0 0-16,0-24 15,0 24-15,-24-25 0,25 25 16,-1 0-16,-24-24 15,24 24-15,0-24 16,0 24-16,1-24 16,-1 24-16,0-24 15,24 24 1,-23 0-16,-1-25 16,0 25-16,0-24 15,24 0 1,-23 24-1,-25-24 1,24 24-16,0 0 188,-24-24-79,-24 24-78,24-25-15,0 1-1,-24 0 1,24 0-16,0 0 16,0 0-16,-25 24 15,25-25-15,0 1 16,-24 24-16,24-24 16,0 0-16,-24 0 15,24-1 1,-24 1-16,24 0 15,-24 0 1,0 24 0,24-24-16,-25 24 15,25-25 1,-24 25-16,24-24 16,-24 24-1,24-24-15,0 0 31,-24 24-31,24-24 16,0-1 15,0 1-15,0 0 0,0 0-1,-24 24 1,24-24 78,-25 24-48,1 0-14,0 0-17,0 24 1,0-24 0,-1 24-16,1-24 15,0 24 1,0 0-16,0-24 15,-1 0-15,25 25 16,-24-25-16,0 24 16,0-24-16,24 24 15,-24-24-15,0 0 16,24 24-16,-25-24 16,1 0-16,0 0 15,24 24-15,-24-24 16,0 0-16,-1 0 15,25 25 1,-24-25-16,0 0 16,0 24-16,0 0 15,-1-24-15,1 24 16,0-24 0</inkml:trace>
          <inkml:trace contextRef="#ctx0" brushRef="#br0" timeOffset="-3509.1654">-750 416 0,'24'0'109,"1"0"-93,-1 0-16,0 0 15,0 0-15,24 0 16,-23 0-16,23 0 16,0 0-16,-23 0 15,23 0-15,-24 0 16,0 0-16,25 0 16,-25 0-16,0 0 15,0 0-15,1 0 16,-1 0-16,0 0 15,0 0-15,0 0 16,0 0 0,-24 24 93,-24 0-93,24 1-1,0-1 1,0 0-16,-24 0 16,24 24-16,0-23 0,0 23 15,-24-24 1,24 0-16,0 25 0,0-25 15,0 0-15,0 0 16,0 1-16,0-1 16,0 0-1,0 0 1,0 0 0,0 1-1,0-1 16,-24-24 32,0 0-32,-1 0 0,1 0-31,0 0 16,0 0 0,0 0-16,-1 0 15,1 0-15,0 0 16,0 0-16,0 0 16,-1 0-16,1 0 15,0 0-15,0 0 0,-25 0 16,25 0-16,0 0 15,0 0-15,0 0 16,0 0-16,-1 0 16,1 24-16,0-24 15,0 0-15,0 0 16,24 24-16,0-48 62</inkml:trace>
          <inkml:trace contextRef="#ctx0" brushRef="#br0" timeOffset="-1859.4555">24 392 0,'0'-24'62,"0"48"1,0 0-48,24 0-15,-24 0 16,25 1-16,-1-1 16,-24 24-16,24-24 15,-24 25-15,24-25 16,0 0-16,1 24 16,-25-23-16,24-1 15,0 0-15,0 0 16,-24 0-16,24 1 15,1-1-15,-25 0 16,24-24-16,-24 24 0,24-24 16,-24 24-16,0 1 15,24-1 1,-24 0 0,24-24 15</inkml:trace>
          <inkml:trace contextRef="#ctx0" brushRef="#br0" timeOffset="-4850.6038">-822 464 0,'0'25'140,"0"-1"-140,0 0 16,-25 24-16,25-24 16,0 25-16,-24-1 0,24 1 15,0-25-15,0 24 16,0 1-16,0-25 16,0 0-16,0 0 15,0 0-15,0 1 16</inkml:trace>
        </inkml:traceGroup>
      </inkml:traceGroup>
    </inkml:traceGroup>
    <inkml:traceGroup>
      <inkml:annotationXML>
        <emma:emma xmlns:emma="http://www.w3.org/2003/04/emma" version="1.0">
          <emma:interpretation id="{1D78EFA7-8494-4ACE-BBC1-AECD74FDE165}" emma:medium="tactile" emma:mode="ink">
            <msink:context xmlns:msink="http://schemas.microsoft.com/ink/2010/main" type="paragraph" rotatedBoundingBox="20585,10844 15142,11188 15086,10298 20529,995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0BE7A973-0A01-4613-B2AC-3FBB554E368B}" emma:medium="tactile" emma:mode="ink">
              <msink:context xmlns:msink="http://schemas.microsoft.com/ink/2010/main" type="line" rotatedBoundingBox="20585,10844 15142,11188 15086,10298 20529,9954"/>
            </emma:interpretation>
          </emma:emma>
        </inkml:annotationXML>
        <inkml:traceGroup>
          <inkml:annotationXML>
            <emma:emma xmlns:emma="http://www.w3.org/2003/04/emma" version="1.0">
              <emma:interpretation id="{F0DADB00-DC1B-449C-86A5-8F9645C995C4}" emma:medium="tactile" emma:mode="ink">
                <msink:context xmlns:msink="http://schemas.microsoft.com/ink/2010/main" type="inkWord" rotatedBoundingBox="20585,10844 19550,10909 19494,10019 20529,9954"/>
              </emma:interpretation>
            </emma:emma>
          </inkml:annotationXML>
          <inkml:trace contextRef="#ctx0" brushRef="#br0" timeOffset="1769.7433">-847-455 0,'0'24'109,"0"0"-93,-24 1-16,24-1 15,0 0-15,-24 24 16,24-23-16,0 23 15,0 0-15,0-23 16,0 23-16,-24 0 16,24-23-16,0 23 15,0-24-15,0 24 16,0-23-16,0 23 16,0-24-16,0 0 15,0 1-15,0-1 0,0 0 16,0 0-1,0 0-15,0 1 32,24-25-32,-24 24 15,0 0-15,0 0 32,24-24 30</inkml:trace>
          <inkml:trace contextRef="#ctx0" brushRef="#br0" timeOffset="3403.9443">-750-407 0,'24'0'94,"1"0"-78,-1 0-16,0 25 15,24-25-15,-24 0 16,25 0-16,-25 0 16,24 0-16,1 0 15,-1 0-15,-24 0 16,1 0-16,-1 0 15,0 0-15,0 0 16,0 0-16,1 0 16,-1 0-16,0 0 15,0 0-15,0 0 16,0 0-16,1 0 16,-1 0-16,0 0 15,0 0 1,0 0 15,1 0-15,-25 24 124,-25 0-140,25 0 16,0 25-16,-24-25 16,24 0-16,0 24 15,-24-23-15,24-1 16,0 0-16,0 24 15,-24-23-15,24-1 0,0 0 16,-24 0-16,24 0 16,0 0-16,0 1 15,-25-1-15,25 0 16,0 0-16,0 0 16,0 1-1,0-1 1,0 0-1,-24-24 79,0 0-63,0 0-15,0 0 0,0 0-16,-1 0 15,1 0 1,0 0-16,0 0 16,0 0-16,-1 0 15,-23 0-15,24 0 16,-25 0-16,25 0 15,0 0-15,0 0 16,0 0-16,-1 0 0,1 0 16,0 0-1,0 0-15,0 0 0,0 0 16,-1 0 0,1 0-1,24 24-15</inkml:trace>
        </inkml:traceGroup>
        <inkml:traceGroup>
          <inkml:annotationXML>
            <emma:emma xmlns:emma="http://www.w3.org/2003/04/emma" version="1.0">
              <emma:interpretation id="{EB3548B4-8179-4951-8878-7FAE0F71E4F7}" emma:medium="tactile" emma:mode="ink">
                <msink:context xmlns:msink="http://schemas.microsoft.com/ink/2010/main" type="inkWord" rotatedBoundingBox="18979,10657 18582,10683 18560,10337 18957,10312">
                  <msink:destinationLink direction="with" ref="{270D6206-86E1-4DBB-A2BC-AFA0EEB9E736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 timeOffset="-21928.045">-1597-68 0,'0'-24'0,"0"0"47,-24 24 47,0-24-63,0 24-15,0 0-1,0 0 1,-1 0 0,1 24-1,0-24 1,0 24-1,0-24 1,24 24 0,-25 0-1,25 1 1,-24-25-16,24 24 16,0 0-16,0 0 15,0 0 1,0 0-1,0 1-15,0-1 16,24-24 0,-24 24-16,25-24 15,-1 24 1,0-24-16,0 0 16,0 0-16,1 0 15,-1 0 1,0 0-16,0 0 15,0 0-15,0 0 16,1-24 0,-1 24-16,-24-24 15,24 24 1,-24-24-16,24 24 16,-24-25-1,0 1 16,0 0-15,0 0 15,0 0-15,0 0-16,0-1 16,-24 25-1,24-24-15,-24 24 16,0 0-16,24-24 15,-25 24-15,1 0 0,0 0 16,24-24 0,-24 24-1,24-24 1</inkml:trace>
        </inkml:traceGroup>
        <inkml:traceGroup>
          <inkml:annotationXML>
            <emma:emma xmlns:emma="http://www.w3.org/2003/04/emma" version="1.0">
              <emma:interpretation id="{5632A581-8CA5-4D70-B5D1-E29BD0832459}" emma:medium="tactile" emma:mode="ink">
                <msink:context xmlns:msink="http://schemas.microsoft.com/ink/2010/main" type="inkWord" rotatedBoundingBox="18038,10678 17518,10711 17498,10394 18018,10361">
                  <msink:destinationLink direction="with" ref="{270D6206-86E1-4DBB-A2BC-AFA0EEB9E736}"/>
                </msink:context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-20406.1379">-2613-44 0,'-48'-24'62,"24"24"-46,0 0-1,0 0-15,-1 0 16,1 0 15,0 0-15,0 0-1,0 0 1,-1 24 0,1-24 15,24 25-31,-24-25 16,24 24-1,-24 0 1,24 0-16,0 0 31,0 0-31,0 1 16,0-1-1,0 0 1,24-24-16,0 0 16,-24 24-16,24-24 15,1 0-15,-1 24 16,0-24-1,0 0 1,0 0 0,1 0-16,-1 0 0,0 0 15,0 0-15,0 0 16,0 0-16,1 0 16,-1-24-1,0 24 1,0-24-1,0 24 1,1-24-16,-25 0 16,24-1-1,-24 1 1,0 0-16,0 0 16,0 0-1,0 0-15,0-1 16,-24 25-16,-1-24 15,1 24-15,0 0 16,24-24 0,-24 24-16,0 0 15,-1 0 1,1 0 0,0 0-16</inkml:trace>
        </inkml:traceGroup>
        <inkml:traceGroup>
          <inkml:annotationXML>
            <emma:emma xmlns:emma="http://www.w3.org/2003/04/emma" version="1.0">
              <emma:interpretation id="{BBA3528B-4D4E-4629-9CBF-C33F92509C3A}" emma:medium="tactile" emma:mode="ink">
                <msink:context xmlns:msink="http://schemas.microsoft.com/ink/2010/main" type="inkWord" rotatedBoundingBox="16853,10769 16261,10807 16237,10423 16829,10385">
                  <msink:destinationLink direction="with" ref="{270D6206-86E1-4DBB-A2BC-AFA0EEB9E736}"/>
                </msink:context>
              </emma:interpretation>
            </emma:emma>
          </inkml:annotationXML>
          <inkml:trace contextRef="#ctx0" brushRef="#br0" timeOffset="-18876.4351">-3895-19 0,'-72'0'63,"48"0"-48,-1 0-15,1 0 32,24 24-32,-24-24 15,0 0 1,0 24-16,-1-24 15,25 24 1,-24-24-16,0 24 16,24 0-1,-24-24 1,24 25 0,0-1-1,0 0 1,0 0-1,0 0 1,0 1-16,24-25 16,-24 24-1,24-24-15,0 24 16,1-24 0,-1 24-16,0-24 15,0 0 1,0 0-1,1 0 1,-1 0 0,0 0-16,0 0 15,25 0 1,-49-24-16,24 24 0,0 0 16,0-24-16,0 24 15,1-24 1,-1-1-1,0 25 1,-24-24-16,24 24 16,-24-24-16,24 0 15,-24 0 1,24-1-16,-24 1 16,0 0-1,0 0 1,-24 24-1,24-24-15,-24 24 0,0 0 16,0-24 0,0 24-1,-1 0-15,1 0 16,0-25 0,0 25-1,24-24 16</inkml:trace>
        </inkml:traceGroup>
        <inkml:traceGroup>
          <inkml:annotationXML>
            <emma:emma xmlns:emma="http://www.w3.org/2003/04/emma" version="1.0">
              <emma:interpretation id="{0C413D10-1277-43AD-9827-E76354667EB0}" emma:medium="tactile" emma:mode="ink">
                <msink:context xmlns:msink="http://schemas.microsoft.com/ink/2010/main" type="inkWord" rotatedBoundingBox="15722,10967 15131,11005 15102,10547 15693,10509">
                  <msink:destinationLink direction="with" ref="{270D6206-86E1-4DBB-A2BC-AFA0EEB9E736}"/>
                </msink:context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-17414.5214">-4935 53 0,'-121'24'47,"97"-24"-32,0 24-15,0-24 32,-1 0-1,1 0-16,0 0 1,0 0-16,0 0 16,24 25-1,-24-25-15,-1 24 16,1-24 0,24 24-1,-24-24-15,24 24 16,0 0-1,0 1 1,0-1-16,0 0 16,0 0-16,0 0 15,24 1-15,-24-1 16,24 0 0,1 0-16,-1 0 15,0 1 1,0-25-16,0 24 15,0-24 1,1 0-16,-1 0 16,0 0-16,0 0 15,0 0-15,1 0 16,-1 0-16,0 0 16,0 0-16,-24-24 15,49 24-15,-49-25 16,24 25-16,0-24 15,0 0-15,-24 0 16,24 24-16,-24-24 16,25-1-16,-25-23 15,0 24-15,0 0 16,0-1-16,0-23 16,0 24-16,-25 0 15,1-1-15,0 1 31,0 24-31,0 0 16,-1 0 0,1 0-16,0 0 15,0 0-15,24 24 16,-24-24-16</inkml:trace>
        </inkml:traceGroup>
      </inkml:traceGroup>
    </inkml:traceGroup>
    <inkml:traceGroup>
      <inkml:annotationXML>
        <emma:emma xmlns:emma="http://www.w3.org/2003/04/emma" version="1.0">
          <emma:interpretation id="{9B54713A-DF6B-4B09-961D-AD02BA2620BD}" emma:medium="tactile" emma:mode="ink">
            <msink:context xmlns:msink="http://schemas.microsoft.com/ink/2010/main" type="paragraph" rotatedBoundingBox="18080,10276 15546,10352 15522,9554 18056,9478" alignmentLevel="3"/>
          </emma:interpretation>
        </emma:emma>
      </inkml:annotationXML>
      <inkml:traceGroup>
        <inkml:annotationXML>
          <emma:emma xmlns:emma="http://www.w3.org/2003/04/emma" version="1.0">
            <emma:interpretation id="{29B02392-7AEB-441D-A40C-424109F8FA6A}" emma:medium="tactile" emma:mode="ink">
              <msink:context xmlns:msink="http://schemas.microsoft.com/ink/2010/main" type="line" rotatedBoundingBox="18080,10276 15546,10352 15522,9554 18056,9478"/>
            </emma:interpretation>
          </emma:emma>
        </inkml:annotationXML>
        <inkml:traceGroup>
          <inkml:annotationXML>
            <emma:emma xmlns:emma="http://www.w3.org/2003/04/emma" version="1.0">
              <emma:interpretation id="{BB852969-32BA-4467-BEA8-66582F0AD3B3}" emma:medium="tactile" emma:mode="ink">
                <msink:context xmlns:msink="http://schemas.microsoft.com/ink/2010/main" type="inkWord" rotatedBoundingBox="18079,10233 17195,10259 17172,9504 18056,9478"/>
              </emma:interpretation>
            </emma:emma>
          </inkml:annotationXML>
          <inkml:trace contextRef="#ctx0" brushRef="#br0" timeOffset="-7799.4829">-3169-963 0,'24'0'93,"0"0"-93,1 0 16,-1 0 0,24 0-16,-24 0 15,1 0-15,-1 0 16,0 0-16,24 0 15,-23 0-15,23 0 16,-24 0-16,25 0 16,-25 0-16,24 0 15,-24 0-15,0 0 16,1 0-16,-1 0 16,0 0-16,0 0 15,0 0 1,1 0-1,-25-24-15,24 24 79,0 0-1,-24 24 62,0 0-140,0 0 16,0 1-16,0 23 16,0-24-16,0 0 15,0 1-15,0 23 16,0 0-1,0-23-15,0-1 0,0 0 16,0 0-16,0 0 16,24-24-16,-24 25 15,0-1-15,0 0 16,0 0 0,0 0-16,0 0 15,0 1 1,0-1 15,-24-24 78,0 0-15,24 24-63,-24-24-31,-1 0 32,1 0-17,0 0 1,0 24 0,0-24-16,-25 0 15,25 0-15,0 24 16,0-24-16,0 0 15,-1 0-15,1 0 16,0 0-16,0 25 0,0-25 16,-1 0-16,1 0 15,0 0 1,0 24-16,0-24 0,-1 0 16,1 0-16,0 0 15,0 24 1,0-24-16,-1 0 15,1 0 1,0 0 0</inkml:trace>
          <inkml:trace contextRef="#ctx0" brushRef="#br0" timeOffset="-9660.1608">-3266-890 0,'0'-25'62,"0"50"32,0-1-78,0 0-16,0 0 15,0 25-15,0-25 0,0 24 16,0 1-16,0-1 16,0 0-16,0 1 15,0-25-15,0 24 16,0 1-16,0-25 15,0 0-15,0 0 16,0 0 0,0 1-1</inkml:trace>
        </inkml:traceGroup>
        <inkml:traceGroup>
          <inkml:annotationXML>
            <emma:emma xmlns:emma="http://www.w3.org/2003/04/emma" version="1.0">
              <emma:interpretation id="{625A12D0-A862-4501-925D-76C6BBC9195D}" emma:medium="tactile" emma:mode="ink">
                <msink:context xmlns:msink="http://schemas.microsoft.com/ink/2010/main" type="inkWord" rotatedBoundingBox="16518,10323 15546,10352 15525,9654 16498,9625"/>
              </emma:interpretation>
            </emma:emma>
          </inkml:annotationXML>
          <inkml:trace contextRef="#ctx0" brushRef="#br0" timeOffset="-10979.505">-4862-769 0,'-24'0'63,"48"0"-32,0 0-16,0 0 1,0 0-16,1 0 16,-1 0-16,0 0 15,24 0-15,-24 0 16,1 0-16,23 0 16,0 0-16,-23 0 15,23 0-15,0 0 16,1 0-16,-25-25 15,0 25-15,25 0 16,-25 0-16,0-24 16,0 24-1,0 0-15,0 0 16,1 0 0,-1 0-1,0 0 1,0 0-1,0 0 1,1 0 0,-1-24-1,-24 48 95,0 0-95,0 1 1,-24-1-16,24 24 16,0-24-16,0 1 15,0-1-15,0 0 16,0 0-16,0 0 15,0 1-15,0-1 16,0 0-16,0 0 16,0 0-1,0 0-15,0 1 16,0-1-16,0 0 16,0 0-1,0 0 1,0 1 15,0-1 16,0 0 0,0 0-16,0 0 0</inkml:trace>
          <inkml:trace contextRef="#ctx0" brushRef="#br0" timeOffset="-12539.6887">-4935-721 0,'0'24'109,"0"0"-93,24-24 0,-24 25-16,0-1 15,0 0 1,0 0-16,0 0 15,0 1-15,0-1 16,25 0-16,-25 24 16,0-24-16,0 1 15,0-1-15,0 0 16,0 0-16,0 0 16,0 1-16,0-1 15,0 0-15,0 0 0,24-24 16,-24 24-16,0 1 31,0-1 0</inkml:trace>
        </inkml:traceGroup>
      </inkml:traceGroup>
    </inkml:traceGroup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1T15:06:09.187"/>
    </inkml:context>
    <inkml:brush xml:id="br0">
      <inkml:brushProperty name="width" value="0.10583" units="cm"/>
      <inkml:brushProperty name="height" value="0.10583" units="cm"/>
      <inkml:brushProperty name="color" value="#002060"/>
      <inkml:brushProperty name="fitToCurve" value="1"/>
    </inkml:brush>
  </inkml:definitions>
  <inkml:traceGroup>
    <inkml:annotationXML>
      <emma:emma xmlns:emma="http://www.w3.org/2003/04/emma" version="1.0">
        <emma:interpretation id="{1585D199-069F-43B4-96B4-55C5849F3E03}" emma:medium="tactile" emma:mode="ink">
          <msink:context xmlns:msink="http://schemas.microsoft.com/ink/2010/main" type="inkDrawing" rotatedBoundingBox="11834,6139 16540,6474 16407,8336 11702,8001" semanticType="enclosure" shapeName="Other">
            <msink:sourceLink direction="with" ref="{74386F3A-7970-4D40-A2D9-A0C5C400D9C2}"/>
          </msink:context>
        </emma:interpretation>
      </emma:emma>
    </inkml:annotationXML>
    <inkml:trace contextRef="#ctx0" brushRef="#br0">1839 4 0,'-73'0'62,"49"0"-46,0 0-1,0 0 17,0 0-17,0 0 1,-1 0-1,1 0 1,0 0-16,0 0 16,0 0-1,-1 0-15,1 0 16,0 0 0,0 0-16,0 0 15,-1 0 1,1 0-1,0 0 1,0 0-16,0 0 16,-1 0-1,1 0-15,0 0 16,0 24-16,0-24 16,0 0-16,-1 0 15,1 24-15,0-24 16,0 0-1,0 25 1,-1-25 0,1 0-1,0 0-15,0 24 16,0-24 0,-1 0-16,1 24 15,0-24 1,0 0-1,24 24-15,-24-24 0,-1 0 16,1 0 0,24 24-1,-24-24-15,0 0 16,0 24-16,0-24 16,24 25-16,-25-25 15,1 0-15,0 24 16,0-24-1,0 24 1,-1-24 0,1 24-1,0-24-15,0 24 16,0-24 0,24 25-1,-25-25-15,1 24 16,0 0-1,0-24 1,24 24-16,-24-24 16,24 24-16,-25-24 15,25 25-15,-24-1 16,24 0 0,-24-24-16,24 24 15,-24-24-15,24 24 16,0 1-16,-24-25 0,24 24 15,-24 0 1,-1 0 0,25 0-16,0 0 15,-24-24 1,24 25-16,0-1 16,-24 0-1,24 0 1,0 0-1,-24 1-15,24-1 16,0 0 0,0 0-16,0 0 15,-24 1-15,24-1 16,0 0 0,0 0-16,0 0 15,0 1 16,0-1-31,0 0 16,0 0 0,0 0-16,24-24 15,-24 24-15,0 1 16,0-1-16,24 0 16,-24 0-1,0 0-15,24-24 16,-24 25-16,0-1 15,24 0-15,-24 0 32,25-24-32,-25 24 0,24-24 15,-24 25-15,24-25 16,-24 24-16,24 0 16,0 0-1,0 0 1,1 1-1,-1-25 1,-24 24-16,24-24 0,0 24 16,0-24-1,1 0-15,-1 24 0,0-24 16,0 0 0,0 24-16,1-24 15,-1 0-15,-24 24 16,24-24-16,0 0 15,0 0-15,1 0 16,-1 25-16,0-25 16,0 0-16,0 0 15,0 0-15,1 0 16,-1 0-16,-24 24 16,24-24-16,0 0 15,0 0-15,1 0 16,-1 0-1,0 0 1,0 0-16,0 24 0,1-24 16,-1 0-16,0 0 15,0 0-15,0 0 16,1 0-16,-1 0 16,0 24-16,0-24 15,0 0-15,0 0 16,1 0-16,-1 0 15,0 0-15,24 0 16,-23 0-16,23 0 16,-24 0-16,0 0 15,25 0-15,-25 24 0,24-24 16,-23 0-16,-1 0 16,24 25-16,-24-25 15,0 0-15,1 0 16,-1 0-16,0 0 15,0 0-15,25 0 16,-25 0-16,0 0 16,24 0-16,-23 0 15,-1 0-15,0 0 16,0 0-16,25 0 16,-25 0-16,0 0 0,0 0 15,24 0 1,-23 0-16,23 0 15,-24 0-15,25 0 0,-25 0 16,24 0-16,-24 0 16,1 0-16,-1 0 15,0 0-15,0 0 16,0 0 0,1 0-16,23 0 15,-24 0-15,0 0 16,0 0-16,25 0 15,-25 0-15,0 0 16,25 0-16,-25 0 16,0 0-1,0 0-15,0 0 0,1 0 16,-1 0-16,0 0 16,24 0-16,-23 0 15,23 0-15,0 0 16,-24 0-16,25 0 15,-25 0-15,0 0 16,0 0-16,1 0 31,-1 0-15,0 0 0,24 0-16,-23 0 15,23-25-15,0 25 16,-23 0-16,-1 0 15,0 0-15,0 0 0,0 0 16,0 0-16,1 0 16,-1 0-1,0 0-15,0 0 16,0 0-16,25 0 16,-25 0-16,24 0 15,1 0-15,-1-24 16,-24 24-16,25 0 15,-25-24-15,24 24 16,-24 0-16,1 0 16,-1-24-16,0 24 15,0-24 1,0 24-16,1-25 16,-1 25-16,0-24 15,0 0 1,0 24-16,-24-24 15,25 24-15,-1-24 16,0 0 0,-24-1-1,24 1-15,0 0 16,-24 0 0,25 0-1,-25-1 1,0 1-16,0 0 15,0 0 1,0 0-16,0-1 16,0 1-1,0 0-15,0 0 16,0 0 0,0-1-1,0 1 1,0 0-16,0 0 31,0 0-31,0 0 31,-25 24-31,25-25 0,0 1 16,-24 24 0,24-24-16,-24 0 15,24 0 1,-24 24-1,24-25-15,-24 1 32,24 0-17,-25 24-15,25-24 16,-24 24-16,24-24 16,-24 24-16,24-25 15,-24 25-15,0 0 16,24-24-16,-25 24 15,25-24 1,-24 24 0,0 0-1,24-24-15,-24 24 16,0-24 0,-1 24-1,1-25-15,0 25 16,0-24-16,0 24 15,0 0-15,24-24 16,-25 24-16,1 0 16,24-24-16,-24 24 15,24-24-15,-24 24 16,0-24 0,-1 24-16,1-25 15,0 25 1,0 0-16,24-24 15,-24 24-15,-1 0 16,1 0-16,0-24 16,0 24-1,0-24-15,-1 24 16,1 0-16,0-24 16,-24 24-16,24 0 15,-1 0-15,1-25 16,0 25-16,0 0 0,0 0 15,24-24-15,-25 24 16,1 0-16,0-24 16,0 24-16,-25 0 15,25-24-15,0 24 16,-24 0-16,-1-24 16,25 24-16,0 0 15,0 0-15,0 0 16,-1-25-16,1 25 15,0 0-15,0-24 16,0 24 0,-1 0-1,1-24-15,0 24 0,0 0 16,0-24-16,-1 24 16,1 0-16,0 0 15,0 0-15,0-24 16,-25 24-16,25 0 15,0-25-15,0 25 16,0-24 0,-1 24-16,1 0 15,0 0-15,0 0 16,0-24-16,-1 24 16,1 0-16,0 0 15,0-24-15,0 24 16,-1 0-1,25-24 17,-24 24-17,0 0 1,0 0-16,-25 0 16,25 0-1,-24 0 1,24 0-16,0-24 15,-1 24 1,1 0-16,0-25 16,0 25-1,0 0-15,-1 0 16,1 0 0,0 0-16,0 0 15,0 0 1,-1 0 15,1 0 0,0 0-15,0 0-16,0 0 16,-1 0-1,1 0 1,0 0-1,0 0 17,0 0-17,0 0 1,-1 0 0,1 0-1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1T15:00:25.673"/>
    </inkml:context>
    <inkml:brush xml:id="br0">
      <inkml:brushProperty name="width" value="0.10583" units="cm"/>
      <inkml:brushProperty name="height" value="0.10583" units="cm"/>
      <inkml:brushProperty name="color" value="#00B050"/>
      <inkml:brushProperty name="fitToCurve" value="1"/>
    </inkml:brush>
  </inkml:definitions>
  <inkml:traceGroup>
    <inkml:annotationXML>
      <emma:emma xmlns:emma="http://www.w3.org/2003/04/emma" version="1.0">
        <emma:interpretation id="{0E1A68C8-451A-458D-B24E-838F52A2CD1C}" emma:medium="tactile" emma:mode="ink">
          <msink:context xmlns:msink="http://schemas.microsoft.com/ink/2010/main" type="inkDrawing" rotatedBoundingBox="8633,4922 8925,4708 8952,4744 8660,4959" semanticType="callout" shapeName="Other"/>
        </emma:interpretation>
      </emma:emma>
    </inkml:annotationXML>
    <inkml:trace contextRef="#ctx0" brushRef="#br0">291 0 0,'-24'0'204,"0"0"-173,24 24-31,-24-24 15,0 0 17,24 24-17,-24-24-15,-1 25 32,1-25-17,24 24 1,-24-24-1,24 24-15,-24-24 16,24 24 0,-24-24-16,-1 24 31,1-24 0,24 24-31,0 1 47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1T15:00:26.831"/>
    </inkml:context>
    <inkml:brush xml:id="br0">
      <inkml:brushProperty name="width" value="0.10583" units="cm"/>
      <inkml:brushProperty name="height" value="0.10583" units="cm"/>
      <inkml:brushProperty name="color" value="#00B050"/>
      <inkml:brushProperty name="fitToCurve" value="1"/>
    </inkml:brush>
  </inkml:definitions>
  <inkml:traceGroup>
    <inkml:annotationXML>
      <emma:emma xmlns:emma="http://www.w3.org/2003/04/emma" version="1.0">
        <emma:interpretation id="{A6288CB2-391E-4057-8F36-947FF4669087}" emma:medium="tactile" emma:mode="ink">
          <msink:context xmlns:msink="http://schemas.microsoft.com/ink/2010/main" type="inkDrawing" rotatedBoundingBox="8912,4761 9177,5101 9130,5138 8865,4798" semanticType="callout" shapeName="Other"/>
        </emma:interpretation>
      </emma:emma>
    </inkml:annotationXML>
    <inkml:trace contextRef="#ctx0" brushRef="#br0">0 25 0,'0'-25'78,"24"25"0,-24 25 47,24-25-94,-24 24-15,24-24-16,-24 24 16,25-24-1,-25 24-15,24-24 16,-24 24-1,24-24 1,-24 24-16,24-24 31,-24 25-15,0-1 15,24-24 0,-24 24-31,0 0 32,25-24-17,-25 24 1,24 1 15,-24-1 0,24-24 1,-24 24-1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1T15:00:51.408"/>
    </inkml:context>
    <inkml:brush xml:id="br0">
      <inkml:brushProperty name="width" value="0.10583" units="cm"/>
      <inkml:brushProperty name="height" value="0.10583" units="cm"/>
      <inkml:brushProperty name="color" value="#7F7F7F"/>
      <inkml:brushProperty name="fitToCurve" value="1"/>
    </inkml:brush>
  </inkml:definitions>
  <inkml:traceGroup>
    <inkml:annotationXML>
      <emma:emma xmlns:emma="http://www.w3.org/2003/04/emma" version="1.0">
        <emma:interpretation id="{3FDBF7A1-FFE8-4D7E-8502-8BBB0175C4B1}" emma:medium="tactile" emma:mode="ink">
          <msink:context xmlns:msink="http://schemas.microsoft.com/ink/2010/main" type="inkDrawing" rotatedBoundingBox="15847,5464 17725,2239 18765,2844 16888,6070" semanticType="enclosure" shapeName="Other">
            <msink:destinationLink direction="with" ref="{A163285D-822B-47B1-8F2D-88A92E5A5B11}"/>
          </msink:context>
        </emma:interpretation>
      </emma:emma>
    </inkml:annotationXML>
    <inkml:trace contextRef="#ctx0" brushRef="#br0">268 1984 0,'-24'0'312,"0"0"-281,24 24 32,-24-24-63,24 24 62,-25-24-46,25 24 15,-24-24 0,24 24-15,0 0 31,-24-24-47,24 25 31,0-1 16,-24-24-31,24 24 15,0 0 16,-24 0-16,24 1 16,-24-1-16,24 0-15,-25-24 15,25 24-15,0 0 15,0 1-15,-24-25-1,24 24 1,0 0 15,0 0-15,0 0 15,0 1 0,0-1-15,0 0 15,0 0 0,24-24-15,1 24 31,-1-24-32,0 0 17,-24 24-32,24-24 31,0 0 0,0 0-15,1 0-1,-1 0 17,0 0-1,0 0 0,0 0-15,1 0 15,-1-24-15,0 24 15,-24-24-15,24 24-16,0 0 31,-24-24-16,25 24 1,-25-24 0,24 24-1,-24-24 1,24 24 0,-24-25-1,24 25 1,-24-24-1,0 0 17,24 24-17,-24-24 1,25 0 0,-25-1 15,0 1 0,24 24-15,-24-24-1,24 0 17,-24 0-1,24 24-16,-24-25 1,0 1 31,0 0-16,24 24-15,-24-24 15,0 0 16,24 24-31,-24-25 77,0 1 126,-24 0-172,24 0 0,-24 24-16,24-24 16,-24 24 0,24-24-32,-24 24 48,24-25-47,0 1 46,0 0-31,0 0 16,0 0 0,0-1-16,24 25-15,-24-24 0,24 24 15,-24-24-16,0 0 17,24 24-32,-24-24 31,24 24 0,-24-25-31,25 1 31,-25 0 1,24 24-17,-24-24 1,0 0 15,24-1 0,-24 1 1,24 24-32,-24-24 15,0 0 17,24 24-32,-24-24 15,0 0 16,25 24-15,-25-25 0,24 1-1,-24 0 17,24 24-17,-24-24 1,24 0-1,-24-1 17,24 25-1,-24-24-31,0 0 31,25 24-31,-25-24 16,24 0-1,-24-1 17,24 25-32,-24-24 15,24 24 1,-24-24-16,24 24 16,-24-24-16,25 0 15,-1-1 1,-24 1-1,24 24 1,-24-24-16,0 0 16,24 24-1,0-24 1,-24 0-16,24-1 16,-24 1-1,25 0 1,-25 0-16,24 0 15,-24-1 1,24 25 0,-24-24-16,0 0 15,24 24 1,-24-24 0,0 0 15,24 24-16,-24-25-15,0 1 16,25 24 0,-25-24-16,24 0 15,-24 0 17,24 24-32,-24-25 15,24 1 1,-24 0 15,24 24-15,-24-24-16,0 0 15,0 0 17,25 24-17,-25-25 1,0 1-1,24 24-15,-24-24 16,0 0 0,24 24-1,-24-24 1,0-1 15,24 1-15,-24 0 31,0 0-16,24 24-31,-24-24 31,0-1 0,25 25-15,-25-24 0,0 0 15,0 0 16,24 24-47,-24-24 31,0-1 32,0 1-17,0 0 33,0 0 14,-24 24-30,-1 0 15,1 0-16,0 0 1,0 0 31,0 0-16,-1 0-47,25 24 0,-24-24-15,24 24 0,-24-24 15,24 24-31,0 1 31,-24-25-31,24 24 16,0 0-1,-24-24 1,24 24 0,0 0-1,0 1 16,-25-1-15,25 0 15,-24-24-15,24 24 0,0 0-1,-24-24 16,24 25-31,0-1 32,-24-24-17,24 24-15,-24 0 32,24 0-17,0 1 16,-25-25-31,25 24 16,0 0 15,-24-24-31,24 24 16,-24 0 15,24 0-15,-24-24-1,24 25 1,-24-1 15,24 0-15,-24 0 15,24 0-15,-25-24-1,25 25 1,-24-1 15,24 0 1,-24-24-17,24 24 1,-24 0 15,0 1-15,24-1-1,-25 0 17,25 0-1,-24-24-16,24 24 1,-24-24 0,24 25-16,-24-25 15,24 24 1,-24 0 15,24 0 0,-25-24-31,25 24 16,-24 0 0,24 1-1,0-1 17,-24-24-17,24 24 1,-24-24-1,24 24 1,0 0 15,-24-24-31,24 25 16,-25-25 15,25 24-31,-24-24 31,24 24-31,-24 0 32,24 0-1,-24 1-15,24-1 15,-24-24-16,24 24 1,0 0 15,-24-24-15,24 24 0,0 1 30,-25-25-30,25 24 0,0 0 31,-24-24-32,24 24 32,-24-24-16,24 24-31,0 0 47,-24 1-16,24-1 1,-24-24-17,24 24 1,-25-24 15,25 24-15,0 0 15,-24-24-15,24 25-1,0-1 32,-24-24-47,24 24 47,-24-24-31,24 24 15,-24-24-15,24 24-1,0 1 16,-25-25-15,25 24 31,-24-24-47,24 24 78,-24-24-47,24 24 1,-24 0-1,0-24 16,24 25-32,-25-25 48</inkml:trace>
    <inkml:trace contextRef="#ctx0" brushRef="#br0" timeOffset="15551.9574">1236-436 0,'24'0'141,"-24"25"-110,24-25-15,0 0 0,-24 24-1,25-24 1,-1 0-1,-24 24 1,24-24 0,0 0-1,0 0 17,1 24-17,-1-24 16,0 0 1,-24 24-32,24-24 0,0 0 15,1 0 1,-1 0 31,-24 25-47,24-25 31,0 24 0,0-24 1,-24 24-17,24-24-15,1 0 16,-25 24-1,24-24 1,0 0 0,0 24-1,0-24 17,1 0-17,-25 25 1,24-25-16,0 0 31,-24 24-15,24-24-1,0 0 1,1 0 15,-25 24-31,24-24 31,0 24 1,0-24-17,0 0 1,1 0 0,-1 0-1,-24 24 1,24-24-1,0 0 1,0 0 15,-24 25-15,24-25-16,1 0 31,-1 0-15,-24 24 15,24-24-15,0 0 62,-24 24 62,0 0 64,-24 0-173,0 0 0,24 1-15,-24-25-1,24 24-15,-25-24 16,25 24 0,-24-24-1,24 24-15,-24 0 16,0-24-1,24 25 1,-24-25-16,24 24 16,-24 0-1,-1 0 1,25 0 0,-24-24-16,24 25 15,-24-25 1,24 24-16,-24 0 15,24 0 1,-24-24 0,24 24-16,-25 1 15,25-1 1,-24-24-16,24 24 16,0 0-16,-24-24 15,24 24-15,0 0 16,-24-24-1,24 25 1,-24-25-16,24 24 16,0 0-1,-25 0-15,25 0 16,-24 1 0,24-1-1,-24-24-15,24 24 16,0 0-16,-24-24 15,24 24-15,0 1 16,-24-25-16,24 24 16,0 0-16,-25-24 15,25 24-15,0 0 16,-24-24-16,24 25 16,0-1-16,-24-24 15,24 24-15,-24 0 16,24 0-16,-24-24 15,24 24-15,0 1 16,-24-25-16,24 24 16,0 0-1,-25 0-15,25 0 16,-24 1-16,24-1 16,-24-24-1,24 24-15,0 0 16,-24-24-16,24 24 15,0 1-15,-24-25 16,24 24-16,0 0 16,-25 0-1,25 0 1,-24 1 0,24-1-1,-24 0-15,24 0 16,-24-24-1,24 24-15,-24 0 16,24 1 0,0-1-1,-25-24-15,25 24 16,-24 0 0,24 0-16,-24 1 15,24-1 1,0 0-1,-24 0 1,24 0 0,-24 1-16,24-1 15,0 0-15,-25-24 16,25 24-16,0 0 16,0 1-1,-24-25-15,24 24 16,0 0-16,-24 0 15,24 0 1,-24 0 0,24 1-1,-24-25-15,24 24 16,0 0 0,-24-24-16,24 24 0,-25 0 31,25 1-31,0-1 15,-24-24-15,24 24 16,0 0-16,-24-24 16,24 24-16,-24 1 15,24-1 1,-24 0 0,24 0-1,-25 0 1,25 1-1,-24-25-15,24 24 16,0 0-16,-24-24 16,24 24-16,-24 0 15,24 0 1,-24 1-16,24-1 16,-25-24-1,25 24-15,-24-24 16,24 24-1,0 0 1,-24-24-16,24 25 16,-24-25-16,24 24 15,0 0 17,-24-24-17,24 24-15,-25 0 31,25 1-15,-24-25 0,24 24-1,0 0 32,-24-24-47,24 24 47,0 0-16,-24-24-15,24 25 46,-24-25 32,0 0-31,-1 0-32,1 0-15,0 0-1,24-25-15,-24 25 16,0 0 15,-1 0-31,1 0 31,0 0-31,0 0 16,0 0 0,24-24-16,-25 24 15,1 0 1,24-24-1,-24 24 1,0 0 0,0 0 15,24-24-15,-25 24-16,1 0 15,0-24 16,0 24-15,0 0 15,0 0 1,24-25-17,-25 25-15,1-24 31,0 24-15,0 0-16,0 0 16,24-24-1,-25 24 1,1 0 0,0 0-1,24-24 1,-24 24-16,0 0 15,-1 0 1,1 0 15,0-24 1,0 24-1,0 0 0,24-25-15,-25 25 15,1 0 0,24-24-15,-24 24-1,0 0 32,24-24-15,-24 24-17,0 0 79,24-24-32,-25 24-62,1 0 125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1T15:01:01.674"/>
    </inkml:context>
    <inkml:brush xml:id="br0">
      <inkml:brushProperty name="width" value="0.10583" units="cm"/>
      <inkml:brushProperty name="height" value="0.10583" units="cm"/>
      <inkml:brushProperty name="color" value="#7F7F7F"/>
      <inkml:brushProperty name="fitToCurve" value="1"/>
    </inkml:brush>
  </inkml:definitions>
  <inkml:traceGroup>
    <inkml:annotationXML>
      <emma:emma xmlns:emma="http://www.w3.org/2003/04/emma" version="1.0">
        <emma:interpretation id="{A163285D-822B-47B1-8F2D-88A92E5A5B11}" emma:medium="tactile" emma:mode="ink">
          <msink:context xmlns:msink="http://schemas.microsoft.com/ink/2010/main" type="inkDrawing" rotatedBoundingBox="15746,5356 17513,2323 17660,2408 15893,5442" semanticType="callout" shapeName="Other">
            <msink:sourceLink direction="with" ref="{3FDBF7A1-FFE8-4D7E-8502-8BBB0175C4B1}"/>
          </msink:context>
        </emma:interpretation>
      </emma:emma>
    </inkml:annotationXML>
    <inkml:trace contextRef="#ctx0" brushRef="#br0">-506 2612 0,'0'-24'297,"0"0"-282,0 0 1,0 0 15,0 0-15,0-1-16,24 25 15,-24-24 1,0 0 0,25 24-1,-25-24 1,0 0-1,24-1 1,-24 1 0,0 0-1,24 24 1,-24-24 0,24 0-1,-24-1 1,24 25-1,-24-24-15,0 0 16,24 24 0,-24-24-16,25 0 31,-25-1-15,24 1-1,-24 0 1,0 0-1,24 24-15,-24-24 16,0 0 0,24-1-1,-24 1-15,24 24 16,-24-24-16,0 0 16,25 24-16,-25-24 15,0-1-15,24 25 16,-24-24-16,24 0 15,-24 0 1,0 0 0,24-1-1,-24 1-15,0 0 16,24 24 0,-24-24-16,25 0 15,-25-1 1,24 1-16,-24 0 15,24 24 1,-24-24-16,24 0 0,-24 0 16,24-1-16,-24 1 15,25 0 1,-25 0 0,24 0-16,-24-1 15,24 25-15,-24-24 16,24 0-16,-24 0 15,24 0-15,-24-1 16,24 1-16,1-24 16,-25 24-16,24 24 0,0-25 15,-24 1 1,0 0-16,24 0 16,-24 0-1,0 0 1,24 24-16,-24-25 15,0 1-15,25 24 16,-25-24-16,0 0 16,24 24-16,-24-24 15,0-1 1,24 25 0,-24-24-16,24 0 15,-24 0 1,24 0-1,-24-1-15,25 25 0,-25-24 16,24 0-16,-24 0 16,24 0-1,-24-1 1,24 25-16,-24-24 16,0 0-1,24 24-15,-24-24 16,25 0-1,-25 0 1,24-1-16,-24 1 16,24 24-1,0-24-15,-24 0 0,24 24 16,-24-24-16,24-1 16,1 1-1,-25 0 1,24 24-16,-24-24 15,24 0 1,-24-1-16,24 25 16,-24-24-16,24 0 15,-24 0 1,25 24 0,-25-24-16,24-1 15,0 1 1,-24 0-1,24 24-15,-24-24 16,24 24 0,-24-24-16,25 0 15,-25-1 1,24 25 0,-24-24-1,24 24 1,-24-24-16,24 24 15,-24-24 1,24 24-16,-24-24 16,25-1-16,-1 25 31,-24-24-15,24 0 30,-24 0-30,24 24 15,-24-24-15,24-1 15,-24 1 0,24 24-15,-24-24 0,0 0 46,25 24-46,-25-24 31,24 24 0,-24-25 46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1T15:01:31.075"/>
    </inkml:context>
    <inkml:brush xml:id="br0">
      <inkml:brushProperty name="width" value="0.10583" units="cm"/>
      <inkml:brushProperty name="height" value="0.10583" units="cm"/>
      <inkml:brushProperty name="color" value="#00B0F0"/>
      <inkml:brushProperty name="fitToCurve" value="1"/>
    </inkml:brush>
    <inkml:brush xml:id="br1">
      <inkml:brushProperty name="width" value="0.10583" units="cm"/>
      <inkml:brushProperty name="height" value="0.10583" units="cm"/>
      <inkml:brushProperty name="color" value="#7F7F7F"/>
      <inkml:brushProperty name="fitToCurve" value="1"/>
    </inkml:brush>
  </inkml:definitions>
  <inkml:traceGroup>
    <inkml:annotationXML>
      <emma:emma xmlns:emma="http://www.w3.org/2003/04/emma" version="1.0">
        <emma:interpretation id="{44B2BC70-E38E-4428-A99A-A29EE53B6E89}" emma:medium="tactile" emma:mode="ink">
          <msink:context xmlns:msink="http://schemas.microsoft.com/ink/2010/main" type="writingRegion" rotatedBoundingBox="16351,5233 17873,2926 18269,3187 16747,5494"/>
        </emma:interpretation>
      </emma:emma>
    </inkml:annotationXML>
    <inkml:traceGroup>
      <inkml:annotationXML>
        <emma:emma xmlns:emma="http://www.w3.org/2003/04/emma" version="1.0">
          <emma:interpretation id="{C19B43D2-3ABE-4153-B75A-0789A95FE3FC}" emma:medium="tactile" emma:mode="ink">
            <msink:context xmlns:msink="http://schemas.microsoft.com/ink/2010/main" type="paragraph" rotatedBoundingBox="16351,5233 17873,2926 18269,3187 16747,549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25C6076-DFF4-4658-9796-2462431F32D6}" emma:medium="tactile" emma:mode="ink">
              <msink:context xmlns:msink="http://schemas.microsoft.com/ink/2010/main" type="line" rotatedBoundingBox="16351,5233 17873,2926 18269,3187 16747,5494"/>
            </emma:interpretation>
          </emma:emma>
        </inkml:annotationXML>
        <inkml:traceGroup>
          <inkml:annotationXML>
            <emma:emma xmlns:emma="http://www.w3.org/2003/04/emma" version="1.0">
              <emma:interpretation id="{184D0B51-0191-421C-AD60-DD9B1497D514}" emma:medium="tactile" emma:mode="ink">
                <msink:context xmlns:msink="http://schemas.microsoft.com/ink/2010/main" type="inkWord" rotatedBoundingBox="16351,5233 17348,3722 17744,3983 16747,5494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534 2032 0,'0'48'63,"0"-24"-32,0 1-15,0-1 15</inkml:trace>
          <inkml:trace contextRef="#ctx0" brushRef="#br0" timeOffset="-330.1108">438 1887 0,'24'0'0,"0"97"47</inkml:trace>
          <inkml:trace contextRef="#ctx0" brushRef="#br0" timeOffset="-427.5688">438 1887 0,'0'-24'78</inkml:trace>
          <inkml:trace contextRef="#ctx0" brushRef="#br0" timeOffset="-2996.4586">268 2298 0,'-48'73'47,"24"-73"-32,24 24-15,0 0 16,-25-24 0,25 24-16,0 0 15,-24-24-15,24 25 16,0-50 62,24 25-78,-24-24 16</inkml:trace>
          <inkml:trace contextRef="#ctx0" brushRef="#br0" timeOffset="-3275.2815">220 2129 0,'0'24'47,"-24"0"-31,24 0-1,-25 0 1,25 1 0,0-50 62,25 25-78,-25-24 15,24 24-15,-24-24 16,24 0-16,-24 0 16,0-1-1,24 25-15,-24-24 16,0 48 46,-24-24-46,24 25-16,0-1 16,0 0-16,-24 0 0,24 0 31,0 1-31,-24-25 0,24 24 15,0 0-15,0 0 16,-25-24 0,25 24-16,0 1 15,0-1 32,25-48-16</inkml:trace>
          <inkml:trace contextRef="#ctx0" brushRef="#br0" timeOffset="-797.1837">486 2104 0,'-24'146'32,"24"-122"-17,0 24-15,0-24 16,0 1-16,24-1 0,0-24 31,0-24-31,1-1 16,-25 1-16,24-24 15,-24 24-15,0-25 16,0 25-16,0 0 16,0 0-16,-24 24 15,-1 0 16,1 0-15,0 0 47,24-25-17,-24 50 17,24-1-47,0 0-1</inkml:trace>
          <inkml:trace contextRef="#ctx0" brushRef="#br0" timeOffset="-1567.1938">438 1863 0,'-49'96'62,"25"-71"-62,0-1 16,24 0-16,0 0 15</inkml:trace>
          <inkml:trace contextRef="#ctx0" brushRef="#br0" timeOffset="-1373.9378">389 1863 0,'0'121'47,"0"-97"-31,0 0-16,0 0 15,0 0 1,24-24 0</inkml:trace>
          <inkml:trace contextRef="#ctx0" brushRef="#br1" timeOffset="-13870.2523">389 1742 0,'24'0'312,"-24"24"-296,25-24 0,-1 0 15,-24 24-16,24-24 1,0 0 0,0 24 15,1-24-15,-1 0-1,-24 24 16,24-24-15,0 0 0,0 0 15,-24 25 16,24-25-32</inkml:trace>
          <inkml:trace contextRef="#ctx0" brushRef="#br0" timeOffset="-1764.3009">268 2298 0,'-121'145'0,"97"-96"47,24-25-32,24-48 48,0-1-63,1 25 15,-1-24-15,0 0 16,0 24-16,-24 24 78,-24 0-62,24 1-1,24-25 32,0-25-31,1 25-16,-1-24 16,-24 0-16,24 24 15,0-24-15,0 24 16,-24-24-16,0 48 62,0 0-62,-24-24 16,24 24-16,24-48 62,1 0-46,-1 24-16,-24-24 16,24-1-16,-24 1 15,24 24-15,-24-24 16,0 0 0,-24 24 30,24 24-46,-24-24 16,24 24-16,-24-24 16,24-24 46,0 0-46,0 0-1,24-1-15,-24 1 16,0 0-16,0 0 16,0 0-16,0-1 15,-24 25 17,-1 0-17,25 25 1,-24-25-16,24 24 15,0-48 64,24 24-79,-24-25 15,0 1 1,0 0-1,0 0-15,-24 24 47,24 24-31,-24-24-16,24 24 16,0-48 46</inkml:trace>
          <inkml:trace contextRef="#ctx0" brushRef="#br0" timeOffset="1750.3376">268 2250 0,'-24'48'47,"24"-24"-31,0 0 15,0 1 0,0-1 0,-24-24-15,0 24 0,24-48 46,0 0-46,24-1-16,-24 1 15,0 0 1,0 0 0,0 0-16,0-1 15,0 1 1,-24 24 93,-1 24-78,25 1-15,0-1 0,-24 0-1,24 0 1,0 0 0,0 1-16,-24-25 15,24 24-15,0 0 16,0 0 15,0 0-31,0 1 31,24-50 32,0 1-63,1 24 0,-1-24 15,-24 0-15,24 24 16,-24-24-16,24 24 16,-24-25-16,24 1 15,-24 0 1,0 0 0,25 24-16,-25-24 15,0-1 1,0 1 31,0 48 31,24-24-63,-24 25-15,0-1 16,0 0 0,0 0 15,24-24-31,0 0 31,-24-24-31,24 24 0,-24-24 16,0 0-1,0-1-15,0 1 16,0 0 15,25 24 79,-25 24-63,0 0-32,0 1 1,-25-25-16,25 24 15</inkml:trace>
          <inkml:trace contextRef="#ctx0" brushRef="#br0" timeOffset="3755.4813">559 1669 0,'24'-48'62,"-24"23"-30,0 1 61,0 48-30,0 1-47,-24-25-16,24 24 15,0 0-15,-25-24 16,25 24-16,-24-24 15,48-24 64,1 0-79,-1 0 15,0-1 1,0 1-1,-24 48 64,0 1-64,0-1 16,0-48 48,24 24-79,-24-25 15,24 1-15,1 24 0,-25-24 16,24 0-16,-24 0 15,24 24 1,-24-24-16,24 24 16,-24-25-16,24 1 15,1 0 1,-1 0 0,-24 0 15,24 24-31,-24-25 15,24 25 17,-24-24-32,-24 48 140,0-24-124,0 25-16,24-1 16,-25-24-16,25 24 15,-24-24-15,0 24 16,24-48 78,0 0-94,24 0 15,-24-1 1,24 1-16,1 0 15,-25 48 95,-25-24-110,1 24 15,24 1-15,-24-1 16,0 0-16,0 0 16,24 0-16,-25-24 15,25 25 1,0-50 31,25 1-47,-25 0 15,24 24-15,-24-24 16,24 0-16,0-1 16</inkml:trace>
          <inkml:trace contextRef="#ctx0" brushRef="#br1" timeOffset="-22899.2467">752 1693 0,'24'0'140,"-24"24"-124,24-24-16,1 0 15,-25 25 1</inkml:trace>
          <inkml:trace contextRef="#ctx0" brushRef="#br0" timeOffset="3981.8041">776 1258 0,'-72'97'47,"47"-73"-16,1 0-31,24 0 16,-24-24-16</inkml:trace>
          <inkml:trace contextRef="#ctx0" brushRef="#br0" timeOffset="4274.3711">849 1161 0,'-24'24'47,"24"0"-47,-25 1 15,1-1-15,24 24 16,-24-24-16,0 1 16,24-1-16,0 0 15,-24 0 1,48-48 31,0 0-47,0 0 15</inkml:trace>
          <inkml:trace contextRef="#ctx0" brushRef="#br1" timeOffset="-22109.6028">946 1524 0,'24'0'140,"0"0"-124,-24 24-1,24-24 1,0 0 0,1 0 15</inkml:trace>
          <inkml:trace contextRef="#ctx0" brushRef="#br0" timeOffset="4424.105">897 1209 0,'-48'97'47,"48"-73"-47,0 1 16,-24-25 0</inkml:trace>
          <inkml:trace contextRef="#ctx0" brushRef="#br1" timeOffset="-21441.9975">970 1306 0,'24'0'47,"0"0"-16,0 0-15,-24 24-1,25-24-15,-1 0 16,0 0 0,-24 25-16,24-25 15,0 0-15</inkml:trace>
          <inkml:trace contextRef="#ctx0" brushRef="#br1" timeOffset="-20818.8681">1212 1113 0,'24'0'141,"0"0"-126,0 0 1,-24 24 0,24-24-1</inkml:trace>
        </inkml:traceGroup>
        <inkml:traceGroup>
          <inkml:annotationXML>
            <emma:emma xmlns:emma="http://www.w3.org/2003/04/emma" version="1.0">
              <emma:interpretation id="{BB391910-452D-4541-B955-6B5A0DD4753C}" emma:medium="tactile" emma:mode="ink">
                <msink:context xmlns:msink="http://schemas.microsoft.com/ink/2010/main" type="inkWord" rotatedBoundingBox="17667,3585 18032,3031 18204,3144 17839,3698"/>
              </emma:interpretation>
            </emma:emma>
          </inkml:annotationXML>
          <inkml:trace contextRef="#ctx0" brushRef="#br1" timeOffset="-19542.2623">1502 532 0,'24'0'140,"-24"24"-124,24-24-16,1 0 16,-1 0-1,0 0-15,0 0 16</inkml:trace>
          <inkml:trace contextRef="#ctx0" brushRef="#br1" timeOffset="-18955.407">1623 218 0,'24'0'78,"-24"24"-62,24-24 0,0 24-1,1-24 1,-1 24 0,0-24-1</inkml:trace>
          <inkml:trace contextRef="#ctx0" brushRef="#br1" timeOffset="-20209.4294">1333 798 0,'24'0'78,"0"24"-62,0-24-1,0 0 1,1 25 0</inkml:trace>
        </inkml:traceGroup>
      </inkml:traceGroup>
    </inkml:traceGroup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1T15:05:40.689"/>
    </inkml:context>
    <inkml:brush xml:id="br0">
      <inkml:brushProperty name="width" value="0.10583" units="cm"/>
      <inkml:brushProperty name="height" value="0.10583" units="cm"/>
      <inkml:brushProperty name="color" value="#C00000"/>
      <inkml:brushProperty name="fitToCurve" value="1"/>
    </inkml:brush>
  </inkml:definitions>
  <inkml:traceGroup>
    <inkml:annotationXML>
      <emma:emma xmlns:emma="http://www.w3.org/2003/04/emma" version="1.0">
        <emma:interpretation id="{950564DA-20DD-4415-A2FF-C80FEBD5DCA1}" emma:medium="tactile" emma:mode="ink">
          <msink:context xmlns:msink="http://schemas.microsoft.com/ink/2010/main" type="writingRegion" rotatedBoundingBox="15821,11150 19622,11163 19617,12849 15815,12837"/>
        </emma:interpretation>
      </emma:emma>
    </inkml:annotationXML>
    <inkml:traceGroup>
      <inkml:annotationXML>
        <emma:emma xmlns:emma="http://www.w3.org/2003/04/emma" version="1.0">
          <emma:interpretation id="{BDCEA628-B8C5-429F-9AD8-D46BFE2490A1}" emma:medium="tactile" emma:mode="ink">
            <msink:context xmlns:msink="http://schemas.microsoft.com/ink/2010/main" type="paragraph" rotatedBoundingBox="15833,11030 18017,11186 17961,11979 15776,1182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CA10CBC-621D-4614-B56A-BB392EFAE76F}" emma:medium="tactile" emma:mode="ink">
              <msink:context xmlns:msink="http://schemas.microsoft.com/ink/2010/main" type="line" rotatedBoundingBox="15833,11030 18017,11186 17961,11979 15776,11824"/>
            </emma:interpretation>
          </emma:emma>
        </inkml:annotationXML>
        <inkml:traceGroup>
          <inkml:annotationXML>
            <emma:emma xmlns:emma="http://www.w3.org/2003/04/emma" version="1.0">
              <emma:interpretation id="{E0B05EB0-50E3-4E02-AE2A-682B6C226C7C}" emma:medium="tactile" emma:mode="ink">
                <msink:context xmlns:msink="http://schemas.microsoft.com/ink/2010/main" type="inkWord" rotatedBoundingBox="15833,11030 18017,11186 17961,11979 15776,11824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-2247 1168 0,'0'24'63,"0"0"-47,0 1-16,0-1 15,-25 24-15,25-24 16,0 1-16,0-1 15,0 0-15,0 0 16,25 0 0,-1-24-1,0 0 1,0-24 0,0 0-16,1 24 15,-25-24-15,24 0 16,-24-1-1,0 1-15,0 0 16,0 0-16,0 0 0,0-1 16,0 1-16,0 0 15,-24 0-15,-1 24 16,1 0 0,0 0-1,0 0-15,24 24 16,-24-24-1</inkml:trace>
          <inkml:trace contextRef="#ctx0" brushRef="#br0" timeOffset="-689.8949">-2755 902 0,'0'-24'78,"24"24"-47,0 0-31,0 0 16,0 0 0,1 0-16,-1 0 15,0 0-15,0 0 16,0 0-16,0 0 15,1 0-15,-25 24 16,24-24 0,-24 24-16,24 0 15,-24 1 1,24-25 0,-24 24-16,0 0 15,0 0 1,0 0-1,0 1 1,0-1 0,0 0-1,0 0-15,-24-24 0,0 24 32,0-24-32,-1 24 15,1-24-15,0 0 16,0 0-16,0 0 15,0 0 1,-1 0 31,50 25 62,-1-1-93,0-24 0,-24 24-16,24-24 15,0 24-15,-24 0 16,24 1-16,1-25 15,-25 24-15,24 0 16,0 0 0,-24 0-1,24-24 1,-24 25-16</inkml:trace>
          <inkml:trace contextRef="#ctx0" brushRef="#br0" timeOffset="-1936.6043">-2731 829 0,'0'25'156,"0"-1"-156,0 24 16,0-24-16,0 25 15,0-1-15,0 1 16,0 23-16,0-24 15,0 25-15,0-25 0,0 1 16,0-1 0,0-24-16,0 1 0,0-1 15</inkml:trace>
          <inkml:trace contextRef="#ctx0" brushRef="#br0" timeOffset="600.2622">-1909 902 0,'-24'0'62,"24"24"-46,0 0-1,0 1-15,0-1 16,0 24 0,0-24-16,0 1 0,0 23 15,0-24-15,0 24 16,0 1-16,0-25 15,0 0-15,0 0 16,0 1-16,24-1 16,-24 0-1,0 0-15,24 0 16,1 1 15</inkml:trace>
          <inkml:trace contextRef="#ctx0" brushRef="#br0" timeOffset="1101.9827">-1764 902 0,'0'24'79,"0"0"-79,0 1 15,0-1-15,0 0 16,0 0-16,0 25 15,0-25-15,0 24 16,0-24-16,0 25 16,0-25-16,25 24 0,-25 1 31,0-25-31,0 0 16,24-24-1,-24 24 1</inkml:trace>
          <inkml:trace contextRef="#ctx0" brushRef="#br0" timeOffset="1702.068">-1473 1192 0,'0'24'63,"0"1"-48,0 23 1,0-24-16,0 0 16,0 1-16,0-1 15,0 0-15,0 0 16,0 0-1,24-24 1,24 0 0,-24-24-16,1 0 15,-1 24-15,0-24 16,0 0-16,0 24 0,-24-25 16,25 1-16,-25 0 15,0 0 1,0 0-16,-25-1 15,1 25-15,0-24 16,0 24-16,0 0 16,-1 0-1</inkml:trace>
          <inkml:trace contextRef="#ctx0" brushRef="#br0" timeOffset="2250.9782">-1014 1168 0,'0'73'47,"0"-49"-31,0 0-16,0 0 15,0 0 1,0 1-16,24-25 31,1 0-15,-1 0-16,0 0 15,0 0 1,-24-25-16,0 1 16,24 0-1,-24 0 1,0 0 0,0-1-1,0 1 16</inkml:trace>
          <inkml:trace contextRef="#ctx0" brushRef="#br0" timeOffset="3133.5522">-796 1120 0,'24'24'78,"0"-24"-62,1 0-16,23 0 15,-24 0-15,0 0 16</inkml:trace>
          <inkml:trace contextRef="#ctx0" brushRef="#br0" timeOffset="2819.428">-699 854 0,'0'96'47,"0"-71"-31,0 23-16,0-24 15,0 0-15,0 25 16,0-25-16,0 0 16,0 24-16,0-23 15,0 23-15,0-24 0,0 0 16,0 1 0,0-1-16,0 0 0,0 0 15,0 0 1,24-24-1,0 25 17,0-25-1,1 0-15,-25-25-16</inkml:trace>
        </inkml:traceGroup>
      </inkml:traceGroup>
    </inkml:traceGroup>
    <inkml:traceGroup>
      <inkml:annotationXML>
        <emma:emma xmlns:emma="http://www.w3.org/2003/04/emma" version="1.0">
          <emma:interpretation id="{F8172C5E-FFD5-4C12-8D9B-8C641F7762B6}" emma:medium="tactile" emma:mode="ink">
            <msink:context xmlns:msink="http://schemas.microsoft.com/ink/2010/main" type="paragraph" rotatedBoundingBox="15918,12040 19619,12052 19617,12849 15916,1283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61C9917-78AB-4D9B-9C9A-84DBC9E4C496}" emma:medium="tactile" emma:mode="ink">
              <msink:context xmlns:msink="http://schemas.microsoft.com/ink/2010/main" type="line" rotatedBoundingBox="15918,12040 19619,12052 19617,12849 15916,12837"/>
            </emma:interpretation>
          </emma:emma>
        </inkml:annotationXML>
        <inkml:traceGroup>
          <inkml:annotationXML>
            <emma:emma xmlns:emma="http://www.w3.org/2003/04/emma" version="1.0">
              <emma:interpretation id="{D1F2377D-70AD-4781-A37F-7011E3A9EDBA}" emma:medium="tactile" emma:mode="ink">
                <msink:context xmlns:msink="http://schemas.microsoft.com/ink/2010/main" type="inkWord" rotatedBoundingBox="15918,12040 18457,12048 18454,12845 15916,12837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7057.232">-1257 2063 0,'-121'97'47,"121"-73"-32,-24 0-15,24 0 16,-24-24-16,24 25 16,0-1-1,24-24 17,0 0-17,1-24 1,-1 24-16,0-25 15,0 1-15,0 0 16,1 0 0,-25 0 31,0 48 78,0 0-125,0 0 15,0 0-15,24 1 16,-24-1-1,0 0-15,0 0 16,24-24-16,-24 24 16,24-24-1,0 0 1,1 0 0</inkml:trace>
          <inkml:trace contextRef="#ctx0" brushRef="#br0" timeOffset="7925.7664">-1063 2015 0,'24'0'94,"0"0"-94,0 0 16,1 0-1,-1 0-15,0 0 0,0 0 32</inkml:trace>
          <inkml:trace contextRef="#ctx0" brushRef="#br0" timeOffset="7613.6939">-1039 1724 0,'24'0'63,"-24"25"-63,24-1 15,-24 0-15,0 0 16,25 0-16,-25 1 16,0-1-16,0 24 15,0-24-15,0 1 16,0-1-16,0 0 16,0 0-16,0 0 15,0 1-15,0-1 16,0 0-16,0 0 15,0 0-15,0 0 16,0 1 0,0-1-1,24-24 1,0 0 0,0 0-1,0 0 1,1 0-1,-25-24-15</inkml:trace>
          <inkml:trace contextRef="#ctx0" brushRef="#br0" timeOffset="8602.2033">-700 2087 0,'24'0'63,"0"0"-63,0 0 15,1 0 1,-1 0-16,0 0 0,0 0 16,-24-24-1,24 24-15,-24-24 16,0 0-1,-24 24 1,24-24 0,-24 24-16,0 0 15,0 0 1,-1 0 15,1 24-15,0 0-1,24 0-15,-24 0 16,24 1-16,0-1 0,0 0 16,0 0-16,0 0 15,0 0-15,0 1 16,24-1 0,0-24-1,0 0-15,25 0 16,-49-24-1</inkml:trace>
          <inkml:trace contextRef="#ctx0" brushRef="#br0" timeOffset="4657.6558">-2417 1797 0,'-24'0'94,"0"0"-78,0 0-1,-1 24 1,1-24-16,24 24 16,-24-24-16,24 25 15,0-1 1,-24-24-16,24 24 15,0 0-15,0 0 16,0 1 0,0-1-16,24-24 15,-24 24-15,24 0 16,0-24 0,1 24-16,-1-24 15,0 0-15,0 25 16,0-25-16,-24 24 15,25-24 1,-25 24 0,24-24-16,-24 24 31,0 0 0,0 0-15,-24 1-1,24-1-15,-25 0 16,1 0 0,0 0-16,0 1 15,0-25 1,-1 0-16,1 0 31,0-25-31,0 1 0,0 0 16,24 0-16,-24 24 15,-1 0 1</inkml:trace>
          <inkml:trace contextRef="#ctx0" brushRef="#br0" timeOffset="5627.0355">-2223 2087 0,'24'0'47,"0"0"-47,0 0 15,1 0 1,-1 0-16,0 0 15,0 0-15,0 0 16,-24-24 0</inkml:trace>
          <inkml:trace contextRef="#ctx0" brushRef="#br0" timeOffset="5294.2024">-2151 1773 0,'25'24'94,"-25"24"-79,0-23-15,0 23 16,0-24-16,0 25 15,0-25-15,0 48 16,0-47-16,0-1 16,0 24-1,0-24-15,0 0 0,0 1 16,0-1-16,0 0 16,0 0 15,24-24-31,0 0 31,0 0-15,0 0-1,0-24-15,-24 0 16</inkml:trace>
          <inkml:trace contextRef="#ctx0" brushRef="#br0" timeOffset="6343.3623">-1812 2112 0,'24'0'47,"0"-25"-32,1 25 1,-1 0-16,0 0 16,0 0 15,-24 25 0,0-1-15,0 0-16,0 0 15,0 0-15,0 0 16,0 1-16,0-1 16,-24-24-16,24 24 15,0 0 1,-24-24-16,24-24 62,24 0-62,-24 0 0,24-1 16,-24-23 0,24 24-16,1 0 0,-1 0 15,-24-1-15,24 25 16,0-24-16,0 0 16</inkml:trace>
          <inkml:trace contextRef="#ctx0" brushRef="#br0" timeOffset="9411.4635">-216 1966 0,'-73'0'46,"49"25"-30,0-1-16,-1 0 16,25 0-16,-24 0 15,24 1 1,0-1-16,24-24 31,1 0-31,-1 0 16,24 0-16,-24-24 15,25-1-15,-25 25 16,0-24-16,0 24 16,-24-24-16,0 48 93,0 0-77,-24 1 0,24-1-16,0 0 15,0 0-15,-24 0 16,24 25-16,0-25 16,0 0-16,0 0 15,0 0 1,-24 1-16,24-1 15,0 0-15,-24-24 16,24 24-16,-25 0 0,1-24 16,24 25-16,-24-25 15,0 24-15,0-24 16,-1 0 0,1 0-1,24-24 1,0-1-1,0 1-15,0 0 16,0 0 0,0 0-16,0-1 15</inkml:trace>
        </inkml:traceGroup>
        <inkml:traceGroup>
          <inkml:annotationXML>
            <emma:emma xmlns:emma="http://www.w3.org/2003/04/emma" version="1.0">
              <emma:interpretation id="{FE23C34E-E26C-4068-B8D9-0BE5561EDEC9}" emma:medium="tactile" emma:mode="ink">
                <msink:context xmlns:msink="http://schemas.microsoft.com/ink/2010/main" type="inkWord" rotatedBoundingBox="18699,12094 18748,12095 18746,12530 18698,12529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9823.7297">123 1991 0,'0'24'63,"0"0"-48,0 0 1,0 0-16,0 1 16,0-1-16,0 0 15,0 0-15,0 0 16,24-24 0</inkml:trace>
          <inkml:trace contextRef="#ctx0" brushRef="#br0" timeOffset="10119.5425">172 1870 0,'-25'-49'47,"25"25"-16,25 0 0</inkml:trace>
        </inkml:traceGroup>
        <inkml:traceGroup>
          <inkml:annotationXML>
            <emma:emma xmlns:emma="http://www.w3.org/2003/04/emma" version="1.0">
              <emma:interpretation id="{E76CBCE5-C220-497A-85E9-245FDD88C318}" emma:medium="tactile" emma:mode="ink">
                <msink:context xmlns:msink="http://schemas.microsoft.com/ink/2010/main" type="inkWord" rotatedBoundingBox="18893,12213 19619,12216 19617,12675 18892,12673"/>
              </emma:interpretation>
              <emma:one-of disjunction-type="recognition" id="oneOf3">
                <emma:interpretation id="interp3" emma:lang="" emma:confidence="0">
                  <emma:literal>es</emma:literal>
                </emma:interpretation>
                <emma:interpretation id="interp4" emma:lang="" emma:confidence="0">
                  <emma:literal>e s</emma:literal>
                </emma:interpretation>
                <emma:interpretation id="interp5" emma:lang="" emma:confidence="0">
                  <emma:literal>E s</emma:literal>
                </emma:interpretation>
                <emma:interpretation id="interp6" emma:lang="" emma:confidence="0">
                  <emma:literal>C s</emma:literal>
                </emma:interpretation>
                <emma:interpretation id="interp7" emma:lang="" emma:confidence="0">
                  <emma:literal>c s</emma:literal>
                </emma:interpretation>
              </emma:one-of>
            </emma:emma>
          </inkml:annotationXML>
          <inkml:trace contextRef="#ctx0" brushRef="#br0" timeOffset="10829.2119">365 2039 0,'49'0'47,"-25"0"-32,0 0 1,0 0-16,0 0 15,0 0 1,1-24-16,-1 24 16,-24-24-1,0-1 1,0 1 0,-24 0-1,-1 24 1,1 0-1,-24 0 1,24 0 0,0 0-1,24 24 1,-25-24-16,25 24 16,-24 1-16,0-1 15,24 0-15,-24 0 16,24 0-16,0 1 0,0-1 15,0 0-15,0 0 16,0 0-16,24 0 16,0 1-1,0-25 1,1 0-16,23 0 16,-24 0-16,0-25 15</inkml:trace>
          <inkml:trace contextRef="#ctx0" brushRef="#br0" timeOffset="11743.5097">970 1894 0,'-24'0'63,"0"0"-48,-1 24 1,1 0-16,0 0 31,24 1-31,0-1 16,0 0-1,0 0 1,24-24 15,0 24-31,1-24 16,-1 0-16,0 0 16,0 0-1,0 25 1,-24-1-1,24 0 17,-24 0-17,0 0 1,0 0 0,0 1-16,-24-1 15,24 0 1,-24-24-1,0 0-15,0 24 16,0-24-16,-1 0 16,1 24-16,0-24 15,0 0-15,0 0 16,-1 0 0,25-24-1,0 0 1,0 0-1</inkml:trace>
        </inkml:traceGroup>
      </inkml:traceGroup>
    </inkml:traceGroup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1T15:03:10.221"/>
    </inkml:context>
    <inkml:brush xml:id="br0">
      <inkml:brushProperty name="width" value="0.10583" units="cm"/>
      <inkml:brushProperty name="height" value="0.10583" units="cm"/>
      <inkml:brushProperty name="fitToCurve" value="1"/>
    </inkml:brush>
  </inkml:definitions>
  <inkml:traceGroup>
    <inkml:annotationXML>
      <emma:emma xmlns:emma="http://www.w3.org/2003/04/emma" version="1.0">
        <emma:interpretation id="{270D6206-86E1-4DBB-A2BC-AFA0EEB9E736}" emma:medium="tactile" emma:mode="ink">
          <msink:context xmlns:msink="http://schemas.microsoft.com/ink/2010/main" type="inkDrawing" rotatedBoundingBox="15188,10481 19132,10253 19135,10315 15192,10544" semanticType="underline" shapeName="Other">
            <msink:sourceLink direction="with" ref="{0C413D10-1277-43AD-9827-E76354667EB0}"/>
            <msink:sourceLink direction="with" ref="{BBA3528B-4D4E-4629-9CBF-C33F92509C3A}"/>
            <msink:sourceLink direction="with" ref="{5632A581-8CA5-4D70-B5D1-E29BD0832459}"/>
            <msink:sourceLink direction="with" ref="{EB3548B4-8179-4951-8878-7FAE0F71E4F7}"/>
          </msink:context>
        </emma:interpretation>
      </emma:emma>
    </inkml:annotationXML>
    <inkml:trace contextRef="#ctx0" brushRef="#br0">-4451-339 0,'0'-24'31,"24"24"125,0 0-124,0 0-32,0 0 15,0-24 1,1 24-1,-1 0 1,0 0 0,0 0-1,0 0 1,1 0 0,-1 0-1,0 0-15,0 0 16,0 0-1,1 0-15,-1 0 16,0 0 0,0-24-16,0 24 0,1 0 15,-1 0 1,0 0 0,0 0-16,0 0 15,0 0 1,1-24-16,-1 24 15,0 0 1,0 0 0,0 0-1,1 0-15,-1 0 16,0 0-16,0 0 16,0 0-16,1 0 15,-1 0-15,0 0 16,0 0-1,0 0-15,1 0 16,-1 0-16,0 0 16,0 0-16,0 0 15,0 0 1,1 0-16,-1-25 16,0 25-1,0 0-15,0 0 16,1 0-16,-1 0 15,0 0 1,0 0-16,0 0 31,1 0-31,-1 0 0,0 0 16,0 0-16,0 0 16,1-24-1,-1 24-15,0 0 16,0 0-1,0 0 1,0 0-16,1 0 16,-1 0-1,0 0-15,0 0 0,0 0 32,1 0-32,-1 0 0,0-24 15,0 24 1,0 0-16,1 0 15,-1 0 1,0 0 0,0 0-1,0 0 1,1 0-16,-1 0 16,0 0-1,0 0-15,0 0 16,0 0-16,1 0 15,-1 0-15,0 0 0,0 0 16,0 0 0,1 0-1,-1 0-15,0-24 16,0 24 0,0 0-1,1 0-15,-1 0 16,0 0-16,0 0 15,0 0 1,1 0 0,-1 0-1,0 0-15,0 0 0,0 0 16,0 0-16,1 0 16,-1-24-16,0 24 15,0 0-15,0 0 16,1 0-1,-1 0-15,0 0 32,0 0-17,0 0 1,1 0 0,23 0-16,-24 0 15,0 0-15,1 0 16,-1 0-16,0 0 0,0 0 15,0 0 1,0 0-16,1 0 16,-1 0-1,0-25 1,0 25 0,0 0-1,1 0-15,-1 0 16,0 0-1,0 0 1,0 0 15,1 0-31,-1 0 16,0 0 0,0 0-1,0 0 1,1 0 15,-1 0-15,0 0-1,0 0 1,0 0 0,0 0-1,1 0 1,-1 0-1,0 0 17,0 0 30,0 0-31,1 0-15,-1 0 0,0 0-1,0 0 17,0 0 14,1 0 64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7-11-21T15:02:12.593"/>
    </inkml:context>
    <inkml:brush xml:id="br0">
      <inkml:brushProperty name="width" value="0.10583" units="cm"/>
      <inkml:brushProperty name="height" value="0.10583" units="cm"/>
      <inkml:brushProperty name="color" value="#0070C0"/>
      <inkml:brushProperty name="fitToCurve" value="1"/>
    </inkml:brush>
    <inkml:brush xml:id="br1">
      <inkml:brushProperty name="width" value="0.10583" units="cm"/>
      <inkml:brushProperty name="height" value="0.10583" units="cm"/>
      <inkml:brushProperty name="fitToCurve" value="1"/>
    </inkml:brush>
    <inkml:brush xml:id="br2">
      <inkml:brushProperty name="width" value="0.10583" units="cm"/>
      <inkml:brushProperty name="height" value="0.10583" units="cm"/>
      <inkml:brushProperty name="color" value="#C00000"/>
      <inkml:brushProperty name="fitToCurve" value="1"/>
    </inkml:brush>
  </inkml:definitions>
  <inkml:traceGroup>
    <inkml:annotationXML>
      <emma:emma xmlns:emma="http://www.w3.org/2003/04/emma" version="1.0">
        <emma:interpretation id="{8052706E-CA02-46A4-9ECC-7CA7A6EAA834}" emma:medium="tactile" emma:mode="ink">
          <msink:context xmlns:msink="http://schemas.microsoft.com/ink/2010/main" type="writingRegion" rotatedBoundingBox="12645,9575 10987,12858 9771,12245 11428,8961"/>
        </emma:interpretation>
      </emma:emma>
    </inkml:annotationXML>
    <inkml:traceGroup>
      <inkml:annotationXML>
        <emma:emma xmlns:emma="http://www.w3.org/2003/04/emma" version="1.0">
          <emma:interpretation id="{E3A03318-F9AC-41F5-9C17-4C401D40871D}" emma:medium="tactile" emma:mode="ink">
            <msink:context xmlns:msink="http://schemas.microsoft.com/ink/2010/main" type="paragraph" rotatedBoundingBox="12645,9575 10987,12858 9771,12245 11428,896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BCD9236-D641-4BE6-B36F-EEB081F0302D}" emma:medium="tactile" emma:mode="ink">
              <msink:context xmlns:msink="http://schemas.microsoft.com/ink/2010/main" type="line" rotatedBoundingBox="12645,9575 10987,12858 9771,12245 11428,8961"/>
            </emma:interpretation>
          </emma:emma>
        </inkml:annotationXML>
        <inkml:traceGroup>
          <inkml:annotationXML>
            <emma:emma xmlns:emma="http://www.w3.org/2003/04/emma" version="1.0">
              <emma:interpretation id="{AE5DE9A8-E016-486B-B965-7C5B52339EA7}" emma:medium="tactile" emma:mode="ink">
                <msink:context xmlns:msink="http://schemas.microsoft.com/ink/2010/main" type="inkWord" rotatedBoundingBox="12645,9575 10987,12858 9771,12245 11428,8961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2927-72 0,'0'24'125,"0"0"-110,24 24-15,-24-24 16,0 25-16,0-1 0,24 1 15,-24-1-15,0 0 16,24 1-16,-24-1 16,0-24-16,0 25 15,25-25-15,-25 0 16,0 0-16,0 0 16,0 1-16</inkml:trace>
          <inkml:trace contextRef="#ctx0" brushRef="#br0" timeOffset="-705.5778">2879-97 0,'-25'25'125,"1"-1"-110,24 0-15,-24 0 16,0 0-16,0 0 0,-1 1 15,1 23-15,0-24 16,-24 25-16,23-1 16,1 0-16,0 1 15,0-25-15,24 24 16,0-23-16,-24-1 16,24 0-16,0 0 15,-25 0 1,25-48 31</inkml:trace>
          <inkml:trace contextRef="#ctx0" brushRef="#br0" timeOffset="2561.6323">3145-1645 0,'-25'0'63,"1"0"-48,24 24 1,-24-24 0,24 25-16,-24-1 15,0 0 1,24 0-16,-25 0 16,25 0-16,-24 25 15,24-25-15,-24 24 16,24-23-16,0 23 15,0-24-15,0 25 16,0-25-16,0 24 16,0-24-16,0 1 15,24-1-15,0 0 16,1-24-16,23 0 16,-24 0-16,0 0 15,25-24-15,-25 24 16,24-49-16,-23 25 15,-1 0-15,0-24 16,0-1-16,-24 25 16,0-24-16,0-1 15,0-23-15,0 23 16,-24 25-16,0-24 16,0 24-16,-1 24 15,1-25-15,0 25 16,0 0-16,0 0 15,-1 0-15,1 0 16,0 0 0</inkml:trace>
          <inkml:trace contextRef="#ctx0" brushRef="#br0" timeOffset="1366.7058">3048-1064 0,'0'-24'62,"0"48"47,0 24-109,0 0 0,-24 1 16,24-1-16,0 1 16,-25-1-16,25 0 15,0 1-15,-24-1 16,24 1-16,0-1 16,0 0-16,-24 1 15,24-25-15,0 24 16,0-24-16,0 1 15,0-1-15,0 0 16,-24-24 0,24 24-16,0 0 31,0 1 0</inkml:trace>
          <inkml:trace contextRef="#ctx0" brushRef="#br0" timeOffset="3906.3511">2540-919 0,'-24'0'63,"-1"0"-63,1 0 46,48 0 48,1 24-78,-1 0-16,24 0 15,-24 25-15,25-25 16,-1 0-16,1 0 16,-25 1-16,0-1 15,0-24-15,0 0 0,1 24 16,-1-24 0,-24-24 30</inkml:trace>
          <inkml:trace contextRef="#ctx0" brushRef="#br0" timeOffset="4664.2844">2395-460 0,'24'0'78,"0"0"-62,0-24-16,0 24 15,25-24-15,-25 24 16,24-24-16,1 0 15,-1 24-15,1-24 16,-1 24-16,-24 0 16,0 0-16,-24-25 15,25 25-15,-1 0 16,-24-24-16,24 24 16,0 0-16,-24-24 15,24 24-15,-24-24 16,24 24-16,1-24 15</inkml:trace>
          <inkml:trace contextRef="#ctx0" brushRef="#br1" timeOffset="38874.0496">2951-1669 0,'0'-24'172,"0"0"-141,0-1-16,0 1 1,0 0 0,0 0 15,24 24-15,-24-24 15,24 24-31,1-25 15,-1 25 48,-24-24-47,24 24-1,0 0 16,0 0 1,1 0-17,-1 0 1,0 0 0,0 0 15,0 0 16,1 0-16,-25 24-15,24-24-16,-24 25 31,24-25-16,0 24 17,-24 0-1,24-24-15,-24 24-1,25 0 1,-25 1 31,24-25-47,-24 24 15,24 0 17,0-24-17,-24 24-15,24-24 16,-24 24-1,24-24 1,1 0 0,-1 25-1,0-25 1,-24 24 0,24-24-1,0 0 1,1 0-1,-25 24-15,24-24 16,0 0-16,0 0 31,0 0-31,-24 24 16,25-24 0,-25 24-16,24-24 15,0 0 1,0 0-1,0 0-15,1 0 16,-1 0 0,0 0-1,0 0 1,0 0 15,0 0-31,1-24 16,-1 24-1,0 0-15,0 0 16,0 0 15,-24-24-15,25 24-16,-1 0 16,0-24-1,0 0 1,0 24-1,-24-25-15,25 25 16,-25-24 0,24 0-1,0 0 1,-24 0 0,0-1-1,0 1 1,0 0 15,0 0-15,0 0-1,0-1 1,24 25-16,-24-24 16,0 0-16,0 0 15,0 0 1,0-1-1,0 1 1,0 0-16,0 0 16,0 0-1,0 0 1,0-1 0,0 1-1,0 0 1,0 0-1,0 0 1,0-1-16,0 1 16,0 0-1,0 0 1,0 0 0,0-1-1,0 1 1,0 0-1,-24 24-15,24-24 16,-24 0 0,24-1-1,-24 1 1,24 0 0,0 0-1,-25 24 1,25-24-16,0 0 15,-24 24 1,24-25-16,0 1 16,-24 24-1,24-24 1,-24 0 0,24 0 15,-24 24-16,-1 0 1,25-25 0,-24 25-16,0 0 31,24-24-15,-24 24-16,0 0 31,-1 0 0,1 0-15,0 0-1,0-24 1,0 24 0,0 0-1,-1 0-15,1 0 16,0 0-1,0 0 1,0 0 0,-1 0-1,1 0 1,0 0 0,24 24-16,-24-24 15,0 0 1,24 24-1,-25-24 1,1 0 15,0 0-15,24 25-16,-24-25 16,0 24 15,-1-24-16,1 24 17,0 0-1,0-24-15,24 24-16,-24-24 15,24 25 1,-24-1-1,-1 0 1,25 0 0,-24-24 15,24 24-15,-24 0 15,24 1-16,-24-25-15,24 24 16,-24 0 0,24 0-1,-25-24 1,25 24-16,-24 1 31,24-1-15,-24-24-16,24 24 15,0 0 1,-24 0 0,24 1-1,-24-1 17,24 0-17,-25-24 1,25 24-1,0 0 1,-24-24 0,24 25 15,-24-25-31,0 24 31,0-24 16,24 24-47,-25-24 31,25 24-31,-24 0 32,0 0 14,24 1-14,0-1-17,-24-24 1,24 24-16,0 0 31,0 0-15,0 1 15,0-1 0,0 0 16,24-24 16,-24 24-48</inkml:trace>
          <inkml:trace contextRef="#ctx0" brushRef="#br2" timeOffset="23374.079">3507-2492 0,'25'-24'47,"-1"24"-31,0 0-1,0 0 1,0 24-16,1-24 16,-1 0-16,0 25 15,0-25-15,0 0 16,-24 24-16,25-24 15,-1 24-15,0-24 16,-24 24-16,24 0 16,-24 1-1,0-1 17,-24 0-1,0 0-16,0-24-15,-1 0 16,1 0-16,0 0 16,0 0 15,24 24-15,-24-24 15,24 25 16,24-1-32,0 0 17,0-24-17,-24 24-15,24-24 16,1 0-1,-1 24 1,0 1 0,-24-1-1,24 0 1,-24 0 0,0 0 15,0 0-16,-24 1 1,0-1 0,0-24-1,-1 0-15,25 24 16,-24-24-16,0 24 16,0-24-16,0 0 15,24 24-15,-25-24 0,1 0 31,0-24 1,24 0-17,-24 0-15,24 0 32</inkml:trace>
          <inkml:trace contextRef="#ctx0" brushRef="#br2" timeOffset="24584.415">4040-1838 0,'24'0'63,"0"0"-16,-24 24-47,0 0 31,0 0-15,0 0 15,-24-24-15,0 0-1,-1-48 16,1 48-15,24-24 0</inkml:trace>
          <inkml:trace contextRef="#ctx0" brushRef="#br2" timeOffset="24021.9388">4064-2564 0,'0'24'63,"0"0"-48,0 0 1,0 1-16,0-1 15,0 24-15,-24-24 16,24 25-16,0-25 16,0 24-16,0-23 15,0-1-15,0 0 16,0 0 0,0 0-1</inkml:trace>
          <inkml:trace contextRef="#ctx0" brushRef="#br2" timeOffset="22173.6583">3556-2443 0,'0'24'79,"0"24"-64,0-23-15,0 23 16,0 0-1,-24 25-15,24-25 16,0 1-16,0-1 16,0-24-16,0 0 15,0 25-15,0-25 16,0 0-16,0 0 16,-25 1-16,25-50 46</inkml:trace>
        </inkml:traceGroup>
      </inkml:traceGroup>
    </inkml:traceGroup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D5BB8-E936-4F74-9F2E-E6CCC012DC25}" type="datetimeFigureOut">
              <a:rPr lang="de-DE" smtClean="0"/>
              <a:t>21.11.2017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882B-4F9B-47F0-98F0-4639AC2D88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8107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D5BB8-E936-4F74-9F2E-E6CCC012DC25}" type="datetimeFigureOut">
              <a:rPr lang="de-DE" smtClean="0"/>
              <a:t>21.11.2017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882B-4F9B-47F0-98F0-4639AC2D88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5997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D5BB8-E936-4F74-9F2E-E6CCC012DC25}" type="datetimeFigureOut">
              <a:rPr lang="de-DE" smtClean="0"/>
              <a:t>21.11.2017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882B-4F9B-47F0-98F0-4639AC2D88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9520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D5BB8-E936-4F74-9F2E-E6CCC012DC25}" type="datetimeFigureOut">
              <a:rPr lang="de-DE" smtClean="0"/>
              <a:t>21.11.2017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882B-4F9B-47F0-98F0-4639AC2D88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9993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D5BB8-E936-4F74-9F2E-E6CCC012DC25}" type="datetimeFigureOut">
              <a:rPr lang="de-DE" smtClean="0"/>
              <a:t>21.11.2017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882B-4F9B-47F0-98F0-4639AC2D88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758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D5BB8-E936-4F74-9F2E-E6CCC012DC25}" type="datetimeFigureOut">
              <a:rPr lang="de-DE" smtClean="0"/>
              <a:t>21.11.2017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882B-4F9B-47F0-98F0-4639AC2D88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7875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D5BB8-E936-4F74-9F2E-E6CCC012DC25}" type="datetimeFigureOut">
              <a:rPr lang="de-DE" smtClean="0"/>
              <a:t>21.11.2017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882B-4F9B-47F0-98F0-4639AC2D88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4776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D5BB8-E936-4F74-9F2E-E6CCC012DC25}" type="datetimeFigureOut">
              <a:rPr lang="de-DE" smtClean="0"/>
              <a:t>21.11.2017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882B-4F9B-47F0-98F0-4639AC2D88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277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D5BB8-E936-4F74-9F2E-E6CCC012DC25}" type="datetimeFigureOut">
              <a:rPr lang="de-DE" smtClean="0"/>
              <a:t>21.11.2017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882B-4F9B-47F0-98F0-4639AC2D88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0882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D5BB8-E936-4F74-9F2E-E6CCC012DC25}" type="datetimeFigureOut">
              <a:rPr lang="de-DE" smtClean="0"/>
              <a:t>21.11.2017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882B-4F9B-47F0-98F0-4639AC2D88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5195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D5BB8-E936-4F74-9F2E-E6CCC012DC25}" type="datetimeFigureOut">
              <a:rPr lang="de-DE" smtClean="0"/>
              <a:t>21.11.2017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882B-4F9B-47F0-98F0-4639AC2D88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3778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D5BB8-E936-4F74-9F2E-E6CCC012DC25}" type="datetimeFigureOut">
              <a:rPr lang="de-DE" smtClean="0"/>
              <a:t>21.11.2017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E882B-4F9B-47F0-98F0-4639AC2D88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8541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emf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.emf"/><Relationship Id="rId21" Type="http://schemas.openxmlformats.org/officeDocument/2006/relationships/image" Target="../media/image10.emf"/><Relationship Id="rId7" Type="http://schemas.openxmlformats.org/officeDocument/2006/relationships/image" Target="../media/image3.emf"/><Relationship Id="rId12" Type="http://schemas.openxmlformats.org/officeDocument/2006/relationships/customXml" Target="../ink/ink6.xml"/><Relationship Id="rId17" Type="http://schemas.openxmlformats.org/officeDocument/2006/relationships/image" Target="../media/image8.emf"/><Relationship Id="rId25" Type="http://schemas.openxmlformats.org/officeDocument/2006/relationships/image" Target="../media/image12.emf"/><Relationship Id="rId33" Type="http://schemas.openxmlformats.org/officeDocument/2006/relationships/image" Target="../media/image16.emf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emf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emf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5" Type="http://schemas.openxmlformats.org/officeDocument/2006/relationships/image" Target="../media/image2.emf"/><Relationship Id="rId15" Type="http://schemas.openxmlformats.org/officeDocument/2006/relationships/image" Target="../media/image7.emf"/><Relationship Id="rId23" Type="http://schemas.openxmlformats.org/officeDocument/2006/relationships/image" Target="../media/image11.emf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9.emf"/><Relationship Id="rId31" Type="http://schemas.openxmlformats.org/officeDocument/2006/relationships/image" Target="../media/image15.emf"/><Relationship Id="rId4" Type="http://schemas.openxmlformats.org/officeDocument/2006/relationships/customXml" Target="../ink/ink2.xml"/><Relationship Id="rId9" Type="http://schemas.openxmlformats.org/officeDocument/2006/relationships/image" Target="../media/image4.emf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emf"/><Relationship Id="rId30" Type="http://schemas.openxmlformats.org/officeDocument/2006/relationships/customXml" Target="../ink/ink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6" name="Freihand 45"/>
              <p14:cNvContentPartPr/>
              <p14:nvPr/>
            </p14:nvContentPartPr>
            <p14:xfrm>
              <a:off x="3192120" y="1724177"/>
              <a:ext cx="448560" cy="410760"/>
            </p14:xfrm>
          </p:contentPart>
        </mc:Choice>
        <mc:Fallback>
          <p:pic>
            <p:nvPicPr>
              <p:cNvPr id="46" name="Freihand 4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73040" y="1705097"/>
                <a:ext cx="486720" cy="44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1" name="Freihand 50"/>
              <p14:cNvContentPartPr/>
              <p14:nvPr/>
            </p14:nvContentPartPr>
            <p14:xfrm>
              <a:off x="3117240" y="1706897"/>
              <a:ext cx="105120" cy="78840"/>
            </p14:xfrm>
          </p:contentPart>
        </mc:Choice>
        <mc:Fallback>
          <p:pic>
            <p:nvPicPr>
              <p:cNvPr id="51" name="Freihand 5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98160" y="1687817"/>
                <a:ext cx="14328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2" name="Freihand 51"/>
              <p14:cNvContentPartPr/>
              <p14:nvPr/>
            </p14:nvContentPartPr>
            <p14:xfrm>
              <a:off x="3196080" y="1724177"/>
              <a:ext cx="97200" cy="122400"/>
            </p14:xfrm>
          </p:contentPart>
        </mc:Choice>
        <mc:Fallback>
          <p:pic>
            <p:nvPicPr>
              <p:cNvPr id="52" name="Freihand 5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77000" y="1705097"/>
                <a:ext cx="13536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4" name="Freihand 53"/>
              <p14:cNvContentPartPr/>
              <p14:nvPr/>
            </p14:nvContentPartPr>
            <p14:xfrm>
              <a:off x="5721480" y="861977"/>
              <a:ext cx="1010520" cy="1237680"/>
            </p14:xfrm>
          </p:contentPart>
        </mc:Choice>
        <mc:Fallback>
          <p:pic>
            <p:nvPicPr>
              <p:cNvPr id="54" name="Freihand 5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702400" y="842897"/>
                <a:ext cx="1048680" cy="127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7" name="Freihand 56"/>
              <p14:cNvContentPartPr/>
              <p14:nvPr/>
            </p14:nvContentPartPr>
            <p14:xfrm>
              <a:off x="5721480" y="861977"/>
              <a:ext cx="627480" cy="1097640"/>
            </p14:xfrm>
          </p:contentPart>
        </mc:Choice>
        <mc:Fallback>
          <p:pic>
            <p:nvPicPr>
              <p:cNvPr id="57" name="Freihand 5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702400" y="842897"/>
                <a:ext cx="665640" cy="11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8" name="Freihand 67"/>
              <p14:cNvContentPartPr/>
              <p14:nvPr/>
            </p14:nvContentPartPr>
            <p14:xfrm>
              <a:off x="5947200" y="1097417"/>
              <a:ext cx="593280" cy="827640"/>
            </p14:xfrm>
          </p:contentPart>
        </mc:Choice>
        <mc:Fallback>
          <p:pic>
            <p:nvPicPr>
              <p:cNvPr id="68" name="Freihand 6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928120" y="1078337"/>
                <a:ext cx="631440" cy="86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5" name="Freihand 124"/>
              <p14:cNvContentPartPr/>
              <p14:nvPr/>
            </p14:nvContentPartPr>
            <p14:xfrm>
              <a:off x="5695740" y="4014677"/>
              <a:ext cx="1367100" cy="610020"/>
            </p14:xfrm>
          </p:contentPart>
        </mc:Choice>
        <mc:Fallback>
          <p:pic>
            <p:nvPicPr>
              <p:cNvPr id="125" name="Freihand 124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676663" y="3995603"/>
                <a:ext cx="1405255" cy="6481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38" name="Freihand 137"/>
              <p14:cNvContentPartPr/>
              <p14:nvPr/>
            </p14:nvContentPartPr>
            <p14:xfrm>
              <a:off x="5469154" y="3704717"/>
              <a:ext cx="1419840" cy="91800"/>
            </p14:xfrm>
          </p:contentPart>
        </mc:Choice>
        <mc:Fallback>
          <p:pic>
            <p:nvPicPr>
              <p:cNvPr id="138" name="Freihand 137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450074" y="3685637"/>
                <a:ext cx="145800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46" name="Freihand 145"/>
              <p14:cNvContentPartPr/>
              <p14:nvPr/>
            </p14:nvContentPartPr>
            <p14:xfrm>
              <a:off x="3715740" y="3322577"/>
              <a:ext cx="711900" cy="1221120"/>
            </p14:xfrm>
          </p:contentPart>
        </mc:Choice>
        <mc:Fallback>
          <p:pic>
            <p:nvPicPr>
              <p:cNvPr id="146" name="Freihand 145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696665" y="3303497"/>
                <a:ext cx="750050" cy="125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56" name="Freihand 155"/>
              <p14:cNvContentPartPr/>
              <p14:nvPr/>
            </p14:nvContentPartPr>
            <p14:xfrm>
              <a:off x="3256920" y="1236737"/>
              <a:ext cx="2047680" cy="933120"/>
            </p14:xfrm>
          </p:contentPart>
        </mc:Choice>
        <mc:Fallback>
          <p:pic>
            <p:nvPicPr>
              <p:cNvPr id="156" name="Freihand 155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237840" y="1217657"/>
                <a:ext cx="2085840" cy="9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82" name="Freihand 181"/>
              <p14:cNvContentPartPr/>
              <p14:nvPr/>
            </p14:nvContentPartPr>
            <p14:xfrm>
              <a:off x="4371840" y="2412137"/>
              <a:ext cx="1350000" cy="393120"/>
            </p14:xfrm>
          </p:contentPart>
        </mc:Choice>
        <mc:Fallback>
          <p:pic>
            <p:nvPicPr>
              <p:cNvPr id="182" name="Freihand 181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352760" y="2393057"/>
                <a:ext cx="1388160" cy="43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85" name="Freihand 184"/>
              <p14:cNvContentPartPr/>
              <p14:nvPr/>
            </p14:nvContentPartPr>
            <p14:xfrm>
              <a:off x="6404400" y="1296857"/>
              <a:ext cx="815760" cy="549720"/>
            </p14:xfrm>
          </p:contentPart>
        </mc:Choice>
        <mc:Fallback>
          <p:pic>
            <p:nvPicPr>
              <p:cNvPr id="185" name="Freihand 184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385320" y="1277777"/>
                <a:ext cx="853920" cy="58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02" name="Freihand 201"/>
              <p14:cNvContentPartPr/>
              <p14:nvPr/>
            </p14:nvContentPartPr>
            <p14:xfrm>
              <a:off x="2853540" y="3235457"/>
              <a:ext cx="846180" cy="1308240"/>
            </p14:xfrm>
          </p:contentPart>
        </mc:Choice>
        <mc:Fallback>
          <p:pic>
            <p:nvPicPr>
              <p:cNvPr id="202" name="Freihand 201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834464" y="3216377"/>
                <a:ext cx="884332" cy="134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31" name="Freihand 230"/>
              <p14:cNvContentPartPr/>
              <p14:nvPr/>
            </p14:nvContentPartPr>
            <p14:xfrm>
              <a:off x="2891340" y="4580957"/>
              <a:ext cx="1641094" cy="331020"/>
            </p14:xfrm>
          </p:contentPart>
        </mc:Choice>
        <mc:Fallback>
          <p:pic>
            <p:nvPicPr>
              <p:cNvPr id="231" name="Freihand 230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872262" y="4561887"/>
                <a:ext cx="1679251" cy="3691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35" name="Freihand 234"/>
              <p14:cNvContentPartPr/>
              <p14:nvPr/>
            </p14:nvContentPartPr>
            <p14:xfrm>
              <a:off x="5442660" y="3413117"/>
              <a:ext cx="2290894" cy="744120"/>
            </p14:xfrm>
          </p:contentPart>
        </mc:Choice>
        <mc:Fallback>
          <p:pic>
            <p:nvPicPr>
              <p:cNvPr id="235" name="Freihand 234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423581" y="3394037"/>
                <a:ext cx="2329052" cy="78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38" name="Freihand 237"/>
              <p14:cNvContentPartPr/>
              <p14:nvPr/>
            </p14:nvContentPartPr>
            <p14:xfrm>
              <a:off x="4232160" y="2254097"/>
              <a:ext cx="1694880" cy="681840"/>
            </p14:xfrm>
          </p:contentPart>
        </mc:Choice>
        <mc:Fallback>
          <p:pic>
            <p:nvPicPr>
              <p:cNvPr id="238" name="Freihand 237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213080" y="2235017"/>
                <a:ext cx="1733040" cy="72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0182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>msg systems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Steven Schwenke</dc:creator>
  <cp:lastModifiedBy>Steven Schwenke</cp:lastModifiedBy>
  <cp:revision>3</cp:revision>
  <dcterms:created xsi:type="dcterms:W3CDTF">2017-11-21T15:04:00Z</dcterms:created>
  <dcterms:modified xsi:type="dcterms:W3CDTF">2017-11-21T15:14:36Z</dcterms:modified>
</cp:coreProperties>
</file>