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2" r:id="rId5"/>
    <p:sldId id="264" r:id="rId6"/>
    <p:sldId id="263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9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>
        <p:guide orient="horz" pos="2115"/>
        <p:guide pos="39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9722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65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16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713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468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594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5318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3180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59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08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3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397B5-8C69-41E8-80AB-B2B64B3912C3}" type="datetimeFigureOut">
              <a:rPr lang="de-DE" smtClean="0"/>
              <a:t>24.01.2018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603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-323529" y="2382955"/>
            <a:ext cx="94675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b="1" dirty="0" smtClean="0">
                <a:solidFill>
                  <a:srgbClr val="C00000"/>
                </a:solidFill>
              </a:rPr>
              <a:t>Chapter </a:t>
            </a:r>
            <a:r>
              <a:rPr lang="de-DE" sz="6000" b="1" dirty="0" smtClean="0">
                <a:solidFill>
                  <a:srgbClr val="C00000"/>
                </a:solidFill>
              </a:rPr>
              <a:t>3: </a:t>
            </a:r>
            <a:endParaRPr lang="de-DE" sz="6000" b="1" dirty="0" smtClean="0">
              <a:solidFill>
                <a:srgbClr val="C00000"/>
              </a:solidFill>
            </a:endParaRPr>
          </a:p>
          <a:p>
            <a:pPr algn="ctr"/>
            <a:r>
              <a:rPr lang="de-DE" sz="6000" b="1" dirty="0" err="1" smtClean="0">
                <a:solidFill>
                  <a:srgbClr val="C00000"/>
                </a:solidFill>
              </a:rPr>
              <a:t>JUnit</a:t>
            </a:r>
            <a:endParaRPr lang="de-DE" sz="6000" b="1" dirty="0">
              <a:solidFill>
                <a:srgbClr val="C00000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430" y="1984864"/>
            <a:ext cx="3926079" cy="392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81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151" y="585390"/>
            <a:ext cx="9659698" cy="56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216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5486779" y="2463608"/>
            <a:ext cx="10804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err="1" smtClean="0">
                <a:solidFill>
                  <a:srgbClr val="C00000"/>
                </a:solidFill>
              </a:rPr>
              <a:t>Red</a:t>
            </a:r>
            <a:endParaRPr lang="de-DE" sz="4400" b="1" dirty="0">
              <a:solidFill>
                <a:srgbClr val="C00000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7390788" y="4545395"/>
            <a:ext cx="16081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smtClean="0">
                <a:solidFill>
                  <a:schemeClr val="accent6">
                    <a:lumMod val="75000"/>
                  </a:schemeClr>
                </a:solidFill>
              </a:rPr>
              <a:t>Green</a:t>
            </a:r>
            <a:endParaRPr lang="de-DE" sz="4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3279397" y="4545395"/>
            <a:ext cx="21502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err="1" smtClean="0">
                <a:solidFill>
                  <a:schemeClr val="accent1">
                    <a:lumMod val="75000"/>
                  </a:schemeClr>
                </a:solidFill>
              </a:rPr>
              <a:t>Refactor</a:t>
            </a:r>
            <a:endParaRPr lang="de-DE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183" y="2833480"/>
            <a:ext cx="2229221" cy="181959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193" y="5181769"/>
            <a:ext cx="2849979" cy="770496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5752" y="2848329"/>
            <a:ext cx="1299347" cy="1810801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1506698" y="621927"/>
            <a:ext cx="94675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b="1" dirty="0" smtClean="0">
                <a:solidFill>
                  <a:srgbClr val="C00000"/>
                </a:solidFill>
              </a:rPr>
              <a:t>TDD Test Cycle</a:t>
            </a:r>
            <a:endParaRPr lang="de-DE" sz="6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007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2562" y="210054"/>
            <a:ext cx="4396468" cy="6548398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2399407" y="785586"/>
            <a:ext cx="31869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rgbClr val="C00000"/>
                </a:solidFill>
              </a:rPr>
              <a:t>&lt;2 </a:t>
            </a:r>
            <a:r>
              <a:rPr lang="de-DE" sz="2800" b="1" dirty="0" err="1" smtClean="0">
                <a:solidFill>
                  <a:srgbClr val="C00000"/>
                </a:solidFill>
              </a:rPr>
              <a:t>Underpopulation</a:t>
            </a:r>
            <a:endParaRPr lang="de-DE" sz="2800" b="1" dirty="0">
              <a:solidFill>
                <a:srgbClr val="C00000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399407" y="2433320"/>
            <a:ext cx="21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</a:rPr>
              <a:t>= 2,3 </a:t>
            </a:r>
            <a:r>
              <a:rPr lang="de-DE" sz="2800" b="1" dirty="0" err="1" smtClean="0">
                <a:solidFill>
                  <a:schemeClr val="accent1">
                    <a:lumMod val="75000"/>
                  </a:schemeClr>
                </a:solidFill>
              </a:rPr>
              <a:t>Survival</a:t>
            </a:r>
            <a:endParaRPr lang="de-DE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399407" y="4059826"/>
            <a:ext cx="2715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rgbClr val="C00000"/>
                </a:solidFill>
              </a:rPr>
              <a:t>&gt;3 </a:t>
            </a:r>
            <a:r>
              <a:rPr lang="de-DE" sz="2800" b="1" dirty="0" err="1" smtClean="0">
                <a:solidFill>
                  <a:srgbClr val="C00000"/>
                </a:solidFill>
              </a:rPr>
              <a:t>Overcrowding</a:t>
            </a:r>
            <a:endParaRPr lang="de-DE" sz="2800" b="1" dirty="0">
              <a:solidFill>
                <a:srgbClr val="C0000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399407" y="5686332"/>
            <a:ext cx="2648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rgbClr val="00B050"/>
                </a:solidFill>
              </a:rPr>
              <a:t>=3 </a:t>
            </a:r>
            <a:r>
              <a:rPr lang="de-DE" sz="2800" b="1" dirty="0" err="1" smtClean="0">
                <a:solidFill>
                  <a:srgbClr val="00B050"/>
                </a:solidFill>
              </a:rPr>
              <a:t>Reproduction</a:t>
            </a:r>
            <a:endParaRPr lang="de-DE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96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475" y="2471737"/>
            <a:ext cx="61150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543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506698" y="2849731"/>
            <a:ext cx="94675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b="1" dirty="0" smtClean="0">
                <a:solidFill>
                  <a:srgbClr val="C00000"/>
                </a:solidFill>
              </a:rPr>
              <a:t>TESTS ARE IMPORTANT!</a:t>
            </a:r>
            <a:endParaRPr lang="de-DE" sz="6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540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Breitbild</PresentationFormat>
  <Paragraphs>11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msg systems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Steven Schwenke</dc:creator>
  <cp:lastModifiedBy>Steven Schwenke</cp:lastModifiedBy>
  <cp:revision>65</cp:revision>
  <dcterms:created xsi:type="dcterms:W3CDTF">2017-12-27T12:15:29Z</dcterms:created>
  <dcterms:modified xsi:type="dcterms:W3CDTF">2018-01-24T16:15:04Z</dcterms:modified>
</cp:coreProperties>
</file>