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15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359309" y="2388067"/>
            <a:ext cx="9762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</a:t>
            </a:r>
            <a:r>
              <a:rPr lang="de-DE" sz="6000" b="1" dirty="0" smtClean="0">
                <a:solidFill>
                  <a:srgbClr val="C00000"/>
                </a:solidFill>
              </a:rPr>
              <a:t>13: </a:t>
            </a:r>
            <a:endParaRPr lang="de-DE" sz="60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Agile</a:t>
            </a:r>
            <a:endParaRPr lang="de-D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5" y="0"/>
            <a:ext cx="10459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90" y="0"/>
            <a:ext cx="5909745" cy="68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6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05" y="0"/>
            <a:ext cx="9619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9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08" y="227615"/>
            <a:ext cx="8847909" cy="62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5" y="0"/>
            <a:ext cx="10459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6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73</cp:revision>
  <dcterms:created xsi:type="dcterms:W3CDTF">2017-12-27T12:15:29Z</dcterms:created>
  <dcterms:modified xsi:type="dcterms:W3CDTF">2018-02-07T12:56:01Z</dcterms:modified>
</cp:coreProperties>
</file>