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5" r:id="rId4"/>
    <p:sldId id="27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-323529" y="2382955"/>
            <a:ext cx="9467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2: </a:t>
            </a: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Software Engineering 10.000ft </a:t>
            </a:r>
            <a:r>
              <a:rPr lang="de-DE" sz="6000" b="1" dirty="0" err="1" smtClean="0">
                <a:solidFill>
                  <a:srgbClr val="C00000"/>
                </a:solidFill>
              </a:rPr>
              <a:t>view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3" y="0"/>
            <a:ext cx="556501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04151" y="1016506"/>
            <a:ext cx="482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Biological Approach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4151" y="3746500"/>
            <a:ext cx="4982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</a:t>
            </a:r>
            <a:r>
              <a:rPr lang="de-DE" sz="4400" b="1" dirty="0" err="1" smtClean="0">
                <a:solidFill>
                  <a:srgbClr val="00B050"/>
                </a:solidFill>
              </a:rPr>
              <a:t>is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grown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3" y="0"/>
            <a:ext cx="556501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5" y="1335633"/>
            <a:ext cx="7672178" cy="481329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7454" y="3742282"/>
            <a:ext cx="2871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… not </a:t>
            </a:r>
            <a:r>
              <a:rPr lang="de-DE" sz="4400" b="1" dirty="0" err="1" smtClean="0">
                <a:solidFill>
                  <a:srgbClr val="00B050"/>
                </a:solidFill>
              </a:rPr>
              <a:t>built</a:t>
            </a:r>
            <a:r>
              <a:rPr lang="de-DE" sz="4400" b="1" dirty="0" smtClean="0">
                <a:solidFill>
                  <a:srgbClr val="00B050"/>
                </a:solidFill>
              </a:rPr>
              <a:t>.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4151" y="1016506"/>
            <a:ext cx="482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Biological Approach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5" y="427649"/>
            <a:ext cx="1943100" cy="13918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389571" y="2831717"/>
            <a:ext cx="3701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Building Blocks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18463" y="1691127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43" y="452901"/>
            <a:ext cx="2394292" cy="14602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83587" y="1679325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Community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896" y="109873"/>
            <a:ext cx="2855961" cy="144803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042571" y="1514699"/>
            <a:ext cx="2240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Models </a:t>
            </a:r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Best Practices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770291" y="4810494"/>
            <a:ext cx="94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Tools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809" y="4356852"/>
            <a:ext cx="1525221" cy="144926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345582" y="5102978"/>
            <a:ext cx="163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Processes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416" y="4610100"/>
            <a:ext cx="3214727" cy="64350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47" y="3034643"/>
            <a:ext cx="1933575" cy="204966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880229" y="5102978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Soft Skills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1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53</cp:revision>
  <dcterms:created xsi:type="dcterms:W3CDTF">2017-12-27T12:15:29Z</dcterms:created>
  <dcterms:modified xsi:type="dcterms:W3CDTF">2018-01-16T08:12:09Z</dcterms:modified>
</cp:coreProperties>
</file>