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Flight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3984" y="3039291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3314494" y="3223957"/>
            <a:ext cx="74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679424" y="30392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6" idx="3"/>
            <a:endCxn id="27" idx="1"/>
          </p:cNvCxnSpPr>
          <p:nvPr/>
        </p:nvCxnSpPr>
        <p:spPr>
          <a:xfrm>
            <a:off x="4802456" y="3223957"/>
            <a:ext cx="87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335312" y="2917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437785" y="3784878"/>
            <a:ext cx="9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3D-Pint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7" idx="2"/>
            <a:endCxn id="31" idx="0"/>
          </p:cNvCxnSpPr>
          <p:nvPr/>
        </p:nvCxnSpPr>
        <p:spPr>
          <a:xfrm>
            <a:off x="5900799" y="3408623"/>
            <a:ext cx="0" cy="37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4</cp:revision>
  <dcterms:created xsi:type="dcterms:W3CDTF">2017-02-24T11:57:09Z</dcterms:created>
  <dcterms:modified xsi:type="dcterms:W3CDTF">2017-02-25T14:52:18Z</dcterms:modified>
</cp:coreProperties>
</file>