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7:46:37.220"/>
    </inkml:context>
    <inkml:brush xml:id="br0">
      <inkml:brushProperty name="width" value="0.05292" units="cm"/>
      <inkml:brushProperty name="height" value="0.05292" units="cm"/>
      <inkml:brushProperty name="color" value="#757070"/>
      <inkml:brushProperty name="fitToCurve" value="1"/>
    </inkml:brush>
  </inkml:definitions>
  <inkml:traceGroup>
    <inkml:annotationXML>
      <emma:emma xmlns:emma="http://www.w3.org/2003/04/emma" version="1.0">
        <emma:interpretation id="{6A578E65-DE1C-49E7-92A4-771DF9A0B326}" emma:medium="tactile" emma:mode="ink">
          <msink:context xmlns:msink="http://schemas.microsoft.com/ink/2010/main" type="inkDrawing" rotatedBoundingBox="5512,7169 9653,3299 12562,6412 8421,10281" hotPoints="10775,4556 10850,8071 7359,9135 7284,5620" semanticType="enclosure" shapeName="Parallelogram">
            <msink:sourceLink direction="with" ref="{26C5133B-05C9-4498-8F76-A32C44BDAB9F}"/>
          </msink:context>
        </emma:interpretation>
      </emma:emma>
    </inkml:annotationXML>
    <inkml:trace contextRef="#ctx0" brushRef="#br0">0 895 0,'24'0'234,"1"0"-218,-1 0-16,0-24 16,0 24-16,0 0 15,0-24 1,1 24-16,-1 0 16,0-24-1,0 24-15,0 0 16,1-25-16,-1 25 15,0 0-15,-24-24 16,24 24-16,0 0 0,25-24 16,-25 24-1,0 0-15,0-24 16,1 24 0,-1 0-16,-24-24 15,24 24-15,0 0 16,24 0-16,-23-24 15,-1 24-15,0 0 16,24-25-16,-23 25 16,23 0-16,-24 0 15,25-24-15,-1 24 16,-24-24-16,25 24 16,-1 0-16,0-24 15,1 24-15,-25-24 16,24 24-16,1 0 0,-1-25 15,0 25-15,1 0 16,-1-24-16,-24 24 16,25 0-16,-1-24 15,0 24-15,1-24 16,-1 24-16,1-24 16,-1 24-16,-24-25 15,25 25-15,-25-24 16,24 24-16,-24 0 15,1-24-15,23 24 16,-24 0-16,24-24 16,-23 24-16,23-24 0,0 24 15,-23-25 1,23 25-16,-24 0 0,25-24 16,-25 24-16,24 0 15,-24 0-15,25-24 16,-1 24-16,0-24 15,-23 24-15,23-24 16,0 24-16,-23-24 16,23 24-16,-24 0 15,0-25-15,25 25 0,-25 0 16,0 0 0,0-24-16,25 24 15,-25 0-15,24-24 0,1 24 16,-25-24-16,48 24 15,-47 0-15,23-24 16,-24 24-16,0 0 16,1 0-16,-1-25 15,0 25 1,0 0-16,0 0 16,-24-24-1,25 24-15,-1 0 16,0 0-1</inkml:trace>
    <inkml:trace contextRef="#ctx0" brushRef="#br0" timeOffset="-2562.3154">0 919 0,'0'25'313,"0"-1"-298,0 0-15,0 0 16,0 0-16,0 1 15,0-1 1,0 0-16,0 0 16,0 0-1,0 1 1,0-1-16,0 0 16,0 0-16,0 0 15,0 0-15,0 1 16,0-1-16,0 0 0,0 0 15,0 25-15,0-25 16,0 0-16,0 0 16,0 0-16,0 1 15,0 23-15,0-24 16,0 0-16,0 25 16,0-25-16,0 24 15,0-24-15,0 25 16,0-25-16,0 0 15,0 25-15,0-25 16,0 24-16,0-24 16,0 25-16,0-1 15,0-24-15,0 25 0,0-1 16,0-24-16,0 25 16,0-25-16,0 24 15,0 1-15,0-1 16,0-24-16,0 25 15,0-1-15,0 0 16,0-23-16,24 23 16,-24-24-16,0 24 15,0-23-15,0-1 16,0 24-16,25 1 16,-25-25-16,0 24 15,0-24-15,0 1 0,0 23 16,24-24-16,-24 0 15,0 25-15,0-25 16,0 24-16,24-24 16,-24 25-16,0-25 15,0 0-15,0 25 16,24-25-16,-24 24 16,0-24-16,0 25 15,0-25-15,0 24 16,0 1-16,0-25 15,0 24-15,0 1 16,0-25-16,0 24 0,0 1 16,0-25-1,0 24-15,0-24 16,0 25-16,0-25 0,0 0 16,0 25-16,0-25 15,0 0-15,0 0 16,0 0-16,24 0 15,-24 1 1,0-1 0,0 0-16,0 0 15,0 0 1,0 1 0,0-1-1</inkml:trace>
    <inkml:trace contextRef="#ctx0" brushRef="#br0" timeOffset="2437.9657">3580 0 0,'0'24'218,"0"1"-186,0-1-17,0 0 1,0 0-16,0 0 16,0 1-16,0-1 0,0 0 15,0 0-15,0 0 16,0 25-16,0-25 15,-24 0-15,24 0 16,0 0-16,0 1 16,0-1-16,0 24 15,0-24-15,0 1 16,0 23-16,0-24 0,0 25 16,0-25-1,0 24-15,0-24 0,0 25 16,0-25-16,0 24 15,0-24-15,0 25 16,0-25-16,0 0 16,0 0-16,0 25 15,0-25-15,0 24 16,0-23-16,0 23 16,0-24-16,0 24 15,0-23-15,0 23 16,0-24-16,0 25 15,0-25-15,0 0 16,0 0-16,0 25 16,0-25-16,0 0 0,0 24 15,0-23-15,0 23 16,0-24-16,0 24 16,0 1-16,0-25 15,0 0-15,0 0 16,0 25-16,0-25 15,0 0-15,0 0 16,0 25-16,0-25 16,0 0-16,0 25 15,0-25-15,0 0 16,0 24-16,0-24 16,0 1-16,0 23 15,0-24-15,0 0 0,0 25 16,0-25-16,0 0 15,0 0-15,0 1 16,0-1-16,0 0 16,0 0-16,0 0 15,0 1-15,0-1 16,0 0-16,0 0 16,0 0-16,0 0 15,0 1-15,0-1 16,0 0-16,0 0 15,0 0-15,0 1 16,0-1 0,0 0-1,0 0-15,0 0 16,0 1 0,0-1-16,0 0 15,0 0 1,0 0-1,0 1 1,0-1 0,0 0-1,0 0 1</inkml:trace>
    <inkml:trace contextRef="#ctx0" brushRef="#br0" timeOffset="4614.0603">169 4572 0,'25'0'156,"-1"-24"-140,24 24-16,-24-24 16,1 24-16,-1-24 0,24 24 15,-24-25-15,25 25 16,-25-24-16,0 24 15,25-24-15,-25 24 16,24-24-16,-24 0 16,25 24-16,-1-25 15,0 1-15,1 0 16,-1 0-16,1 24 0,-1-24 16,0 0-1,1 24-15,-25-25 0,24 25 16,1-24-16,-1 24 15,0-24-15,1 24 16,23-24-16,-23 0 16,23-1-16,-23 1 15,23 0-15,-23 24 16,-1-24-16,0 0 16,-23 24-16,-1-25 15,24 25-15,-24 0 16,25-24-16,-25 24 15,24-24-15,1 0 16,-25 0-16,24 24 16,1-25-16,-25 1 0,24 24 15,-24-24-15,1 24 16,-1-24-16,0 24 16,0-24-16,0 24 15,1-24-15,-1 24 16,0-25-16,24 1 15,1 24-15,-25-24 16,24 24-16,-24-24 16,25 24-16,-25 0 15,24-24-15,1 24 16,-25-25-16,24 1 16,1 24-16,-25-24 0,0 24 15,0-24-15,1 24 16,-1 0-16,0-24 15,0 24 1,0-25 0,0 25-16,1 0 15,-25-24-15,24 24 16,0 0-16,0-24 16,0 24-16,1 0 15,-1-24-15,0 24 16,0 0-1,-24-24-15,24 24 16,1 0-16,-1 0 16,0-25-1,0 25-15,0-24 16,1 24 0,-1 0-16,-24-24 15,24 24-15,0 0 16,-24-24-16,24 24 15,-48 0 17,0 0-32,-24 24 15,23-24-15,25 24 16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7:50:19.16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97F84BB6-235E-4D75-911D-390C7E8695F2}" emma:medium="tactile" emma:mode="ink">
          <msink:context xmlns:msink="http://schemas.microsoft.com/ink/2010/main" type="inkDrawing" rotatedBoundingBox="16377,4889 20797,5130 20699,6917 16279,6675" hotPoints="21271,6548 18672,6547 16443,5212 19042,5213" semanticType="enclosure" shapeName="Ellipse">
            <msink:sourceLink direction="with" ref="{82E38FD1-6E1F-4530-A25B-F2867F5881FB}"/>
          </msink:context>
        </emma:interpretation>
      </emma:emma>
    </inkml:annotationXML>
    <inkml:trace contextRef="#ctx0" brushRef="#br0">2855-3241 0,'-24'0'47,"0"0"31,0 0-62,0 0-1,0 0 32,-1 0-31,1 0 15,0 0-15,0 24-1,0-24 1,-1 0 0,1 0-1,0 0 1,24 24 15,-24-24-31,0 0 16,-1 0-1,1 24 1,0-24-16,0 0 16,0 0 15,-1 0-15,1 0 15,24 25-31,-24-25 15,0 0-15,0 0 0,0 0 16,-1 0 15,1 0 1,0 24-17,0-24-15,0 0 16,-1 0-1,1 24 1,0-24 0,0 0-1,0 0 17,-1 0-17,1 24 1,0-24-1,0 0-15,0 0 16,-1 0 15,25 24-31,-24-24 16,0 0 0,0 0-1,0 0 1,24 25-1,-24-25 1,-1 0-16,1 0 31,0 0-15,24 24 0,-24-24-1,0 0 1,24 24-16,-25-24 15,1 0 1,24 24-16,-24-24 16,0 24-1,0-24 1,24 25-16,-25-25 16,25 24-1,-24-24-15,24 24 16,-24 0-1,0 0 1,24 0 0,-24-24-16,24 25 15,-25-25 1,25 24 0,-24 0-1,24 0 1,-24-24-16,24 24 15,0 1-15,-24-25 0,24 24 16,0 0 0,0 0-1,0 0 1,-24-24-16,24 25 16,0-1-1,0 0 1,0 0-1,0 0 1,0 1 0,0-1-1,0 0 1,0 0 0,0 0-16,0 0 15,0 1 1,0-1-1,0 0 1,0 0 0,0 0-1,0 1 17,0-1-17,0 0 16,0 0-15,24-24 0,-24 24-1,0 1 1,0-1 0,0 0 15,0 0-16,0 0 1,0 1 0,0-1-1,0 0 1,0 0 0,0 0 15,0 0-16,-24 1 1,24-1 0,0 0-1,-24-24 1,24 24 0,0 0 15,-25-24-31,25 25 31,-24-25-15,24 24-1,-24-24 1,24 24 0,-24-24 15,0 0 0,24 24-15,-25-24 31,1 0 15,48 0 79,1 0-126,-1 0 1,0 0 15,0-24-15,0 24-1,-24-24 1,25 24-16,-25-24 16,24 24 15,-24-25-15,24 25-1,-24-24-15,24 24 0,-24-24 16,24 24-16,-24-24 15,24 24-15,-24-24 16,0-1 0,25 25-1,-25-24 1,24 24-16,-24-24 16,24 24-16,-24-24 15,24 0 1,0 24-1,-24-24-15,25 24 0,-25-25 16,24 25 0,-24-24-16,24 24 31,0-24-15,0 24-1,1 0 1,-1 0-1,-24-24-15,24 24 16,0 0 0,0 0 15,1 0-15,-1 0-1,0 0 1,-24 24-1,24-24-15,0 0 32,0 0-32,1 0 15,-1 0 1,-24 24-16,24-24 16,0 0-1,0 0 16,1 24-15,-1-24-16,0 0 16,0 0-1,0 25 1,1-25 15,-1 0-15,0 0-16,0 0 15,0 24 1,1-24 0,-1 0-1,0 24 1,0-24-16,0 0 16,0 0-16,1 0 15,-1 0 1,0 24-1,0-24 1,0 0 0,1 0-16,-1 0 15,0 0-15,0 0 16,0 0 0,1 0-1,-25 24-15,24-24 16,0 24-1,0-24-15,0 0 16,1 0 0,-1 0-16,0 25 15,0-25-15,0 0 16,0 0 0,1 0-16,-1 0 15,0 24 1,0-24-1,0 24 1,1-24 0,-1 0-1,0 0-15,0 0 16,25 24 0,-25-24-16,0 0 15,0 0-15,0 0 16,1 24-16,-1-24 15,-24 25-15,24-25 16,0 0-16,0 0 16,0 24-16,1-24 15,-1 0 1,0 0-16,24 0 16,-23 0-16,-1 0 15,0 0-15,-24 24 16,24-24-16,0 0 15,1 24 1,-1-24-16,0 24 16,0-24-1,0 0-15,1 0 0,23 0 16,-24 0-16,0 0 16,0 0-16,1 0 15,-25 25-15,24-25 16,0 0-1,0 24 1,0-24 0,1 0-1,-1 0 1,24 0-16,-24 0 0,1 0 16,-1 0-1,0 0-15,0 24 0,0-24 16,1 0-16,-1 24 15,0-24-15,0 0 16,0 24 0,0-24-16,1 0 15,-1 0 1,0 0 0,0 0-16,0 0 15,1 0-15,-1 0 16,0 0-16,0 0 15,25 0-15,-25 0 0,0 0 16,0 0-16,0 0 16,1 0-1,-1 0 1,0 0 0,0 0-1,0 0-15,0-24 16,1 24-16,-1 0 15,24 0-15,-24-24 16,1 24 0,-1 0-16,0-24 15,0 24-15,0 0 0,1-24 16,-1 24 0,0-25-16,0 25 15,0-24-15,1 0 16,-1 24-1,0-24-15,-24 0 16,24 24-16,0-25 16,-24 1-16,24 24 15,-24-24-15,25 0 16,-1 0 0,-24-1-1,24 25-15,-24-24 16,0 0-1,0 0-15,0 0 16,0 0-16,24 24 0,-24-25 16,0 1-16,0 0 15,0 0 1,0 0-16,0-1 16,0 1-16,0 0 15,0 0 1,-24 24-1,24-24 1,-24 24-16,24-25 16,0 1-16,-24 24 15,24-24-15,-25 0 16,25 0-16,-24 24 0,24-25 16,-24 25-1,24-24-15,-24 24 0,24-24 16,-24 0-1,24 0-15,-24 24 16,-1-24-16,1 24 16,0-25-16,0 25 15,0-24-15,-1 0 16,1 0 0,0 24-16,24-24 15,-24-1-15,0 25 16,24-24-16,-25 24 15,25-24-15,-24 24 0,0 0 16,0-24 0,0 24-16,-1-24 15,1 24 1,0 0-16,0-25 16,0 25-16,0 0 15,-1-24-15,1 0 16,0 24-1,0-24 1,0 24 0,24-24-16,-25 24 15,1-25-15,0 25 16,0-24-16,0 24 16,-1-24-16,1 24 15,0 0-15,0 0 16,0-24-16,-1 24 15,1 0 1,0-24-16,0 24 16,0 0-16,0 0 15,-1 0-15,25-24 16,-24 24-16,0 0 16,24-25-1,-24 25-15,0-24 16,-1 24-16,1 0 15,0 0 1,0 0-16,0 0 16,-1 0-16,1-24 15,0 24 1,0 0-16,0-24 16,-1 24-1,1 0-15,0 0 16,0 0-1,0 0-15,0 0 16,-1-24 0,1 24 15,24-25-31,-24 25 16,0 0-1,0-24 16,-1 24-15,1 0 0,0-24-16,0 24 15,0 0 1,24-24-16,-25 24 16,1 0-1,0 0 1,0 0-1,0 0 1,-1-24 0,1 24-1,0 0 17,0 0-17,0 0 1,0 0-16,-1 0 15,1 0-15,0 0 32,0-25-17,0 25 17,-1 0-17,1 0 1,0 0 15,0 0 0,0 0-15,-1 0 15,1 0 0,24-24-31,-24 24 0,0 0 16,0 0 0,-1 0 15,1 0 16,0 0-16,0 0-15,24-24-1,-24 24 1,0 0 15,-1 0-15,1 0 15,0 0 32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7:51:53.662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C678B754-D6F1-45D0-8CDC-AD179DAD69C6}" emma:medium="tactile" emma:mode="ink">
          <msink:context xmlns:msink="http://schemas.microsoft.com/ink/2010/main" type="writingRegion" rotatedBoundingBox="9049,9263 17112,9313 17097,11650 9035,11601"/>
        </emma:interpretation>
      </emma:emma>
    </inkml:annotationXML>
    <inkml:traceGroup>
      <inkml:annotationXML>
        <emma:emma xmlns:emma="http://www.w3.org/2003/04/emma" version="1.0">
          <emma:interpretation id="{5DF77D23-C52D-4478-90CB-497A23137A59}" emma:medium="tactile" emma:mode="ink">
            <msink:context xmlns:msink="http://schemas.microsoft.com/ink/2010/main" type="paragraph" rotatedBoundingBox="9056,9212 14254,9307 14236,10294 9038,101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F545944-910A-421D-9492-76374DEC6666}" emma:medium="tactile" emma:mode="ink">
              <msink:context xmlns:msink="http://schemas.microsoft.com/ink/2010/main" type="line" rotatedBoundingBox="9056,9212 14254,9307 14236,10294 9038,10198"/>
            </emma:interpretation>
          </emma:emma>
        </inkml:annotationXML>
        <inkml:traceGroup>
          <inkml:annotationXML>
            <emma:emma xmlns:emma="http://www.w3.org/2003/04/emma" version="1.0">
              <emma:interpretation id="{30B8C483-418D-42CB-9FB7-EFA97A5B1CDD}" emma:medium="tactile" emma:mode="ink">
                <msink:context xmlns:msink="http://schemas.microsoft.com/ink/2010/main" type="inkWord" rotatedBoundingBox="9054,9328 10800,9360 10788,10018 9042,998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1313 194 0,'-25'0'63,"1"0"-32,24 24-31,-72 24 31,47-24-15,25 1-16,-24-25 15,24 24 1,0 0 0,0 0-1,24-24 1,1 24-1,-1-24 1,-24 25-16,24-25 16,0 0-1,0 24 1,1-24-16,-1 0 16,-24 24-1,24-24 16,-24 24-31,0 0 32,0 1-17,0-1 17,-24 0-17,24 0 1,-24-24-16,-1 24 15,1-24 1,0 0-16,0 0 16,0 0-1,-1 0-15,1 0 16,0 0-16,0 0 16,24-24-16,-24 24 15,24-24 1</inkml:trace>
          <inkml:trace contextRef="#ctx0" brushRef="#br0" timeOffset="957.3717">1554 411 0,'49'0'47,"-25"0"-31,0 0 0,0 0-1,1 0 1,-25-24-16,24 24 15,0-24 1,-24 0 0,0 0-1,0-1 1,-24 25 0,0-24-1,-1 24 16,1 0-15,0 0 0,0 0-1,0 0 1,24 24 0,-25 1-1,25-1 16,0 0-15,-24-24 0,24 24-16,0 0 15,0 1-15,0-1 16,-24 0 0,24 0-16,0 0 15,0 1-15,0-1 16,0 0-16,24 0 15,-24 0-15,24 0 16,1-24-16,-1 0 16,0 0-16,0 0 15,25 0-15,-25 0 16,0 0 0</inkml:trace>
          <inkml:trace contextRef="#ctx0" brushRef="#br0" timeOffset="-2469.8143">466 0 0,'-24'0'172,"-1"0"-141,1 0-15,0 0-1,0 0 1,0 0-16,0 24 16,-1-24-1,1 25 1,0-25-16,24 24 0,-24-24 16,0 24-16,-1 0 15,1-24 1,24 24-16,-24-24 15,24 24-15,-24-24 16,24 25-16,0-1 16,-24-24-16,24 24 0,0 0 15,-25 0 1,25 1-16,0-1 0,0 0 16,-24 0-16,24 0 15,0 1-15,0-1 16,0 0-16,0 0 15,24 0-15,1 1 16,-1-25-16,0 24 16,0 0-16,0-24 15,1 24 1,-1 0 0,0-24-1,0 0-15,0 0 16,1 0-16,-1 0 15,0 0-15,0-24 16</inkml:trace>
          <inkml:trace contextRef="#ctx0" brushRef="#br0" timeOffset="-1165.6109">684 290 0,'-25'0'46,"1"25"-14,0-1-17,24 0 1,-24 0-16,24 0 16,-24 1-16,24-1 15,-25 0-15,25 0 16,0 0-16,-24 1 15,24-1-15,0 0 0,0 0 16,0 0 0,24-24-1,1 0 1,-1 0-16,0 0 16,0-24-16,0 24 31,-24-24-31,25 0 31,-25 0-31,24-1 16,-24 1-1,0-24-15,24 24 16,-24-1 0,0 1-16,24 24 15,-24-24-15,0 0 47,0 48 109,0 0-140,0 0 0,0 1-16,0-1 15,0 0-15,0 0 16,0 0-16,0 1 15,0-1-15,24 0 16,-24 0 15,25-24-31,-1 0 16,0 0 0</inkml:trace>
        </inkml:traceGroup>
        <inkml:traceGroup>
          <inkml:annotationXML>
            <emma:emma xmlns:emma="http://www.w3.org/2003/04/emma" version="1.0">
              <emma:interpretation id="{0BCD4AD3-A233-441E-BF2C-BECF856DAF4D}" emma:medium="tactile" emma:mode="ink">
                <msink:context xmlns:msink="http://schemas.microsoft.com/ink/2010/main" type="inkWord" rotatedBoundingBox="11650,9260 13797,9299 13779,10285 11632,1024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458.0319">2837 218 0,'-25'0'93,"1"0"-77,0 0 0,0 0-16,0 24 15,-1-24 1,25 24-16,-24-24 16,0 24-1,24 1-15,-24-25 16,24 24-1,0 73 17,24-73-17,-24 0-15,24 0 16,0-24 0,-24 24-16,25-24 15,-1 0-15,0 0 16,0 0-16,0 0 15,1 25-15,-1-25 32,-24 24-32,0 0 15,24-24-15,-24 24 32,0 0-17,0 0 16,-24 1-15,0-1 0,-1 0-16,1-24 15,0 24-15,0-24 16,0 0 0,-1 0-1,1-24 1,24 0-16,-24 24 15,0-24-15,0 24 32</inkml:trace>
          <inkml:trace contextRef="#ctx0" brushRef="#br0" timeOffset="3754.0469">2957 339 0,'25'0'62,"-1"0"-46,0-24 0,0 24-16,0 0 0,1 0 15,-1 0 1,0 0-16,0 0 15</inkml:trace>
          <inkml:trace contextRef="#ctx0" brushRef="#br0" timeOffset="3362.9138">3103-24 0,'24'-24'62,"-24"48"-15,0 0-47,0 0 16,0 1-16,0 23 15,0 0-15,0 1 16,0-25-16,0 24 0,0 1 16,0-1-16,0-24 15,0 25-15,0-25 16,-24 24-16,24-24 16,0 1-16,0-1 15,0 0-15,0 0 16,0 0-16,0 0 15,0 1 1,24-1 0,0-24-1,0 0 1,0 0 0,1 0 15</inkml:trace>
          <inkml:trace contextRef="#ctx0" brushRef="#br0" timeOffset="4766.146">3417 411 0,'24'-24'47,"-24"48"-16,0 1-16,0 23 1,0-24-16,0 25 16,0-25-16,0 0 15,24 0 1,1 0 0,-1-24-1,0 0-15,0 0 16,0 0-1,1-24-15,-1 0 16,-24 0 0,0 0-1,0-1-15,0 1 16,0 0-16,0 0 16,0 0-16,0-1 15</inkml:trace>
          <inkml:trace contextRef="#ctx0" brushRef="#br0" timeOffset="5943.4557">4022 484 0,'0'-24'63,"-24"24"-48,-1 24 1,1 0 0,0 0-16,0 1 15,0-1 1,24 0-16,-24 0 15,24 0 1,0 0 0,0 1-1,24-25 1,0 0 0,0 0-1,0 0 1,0 0-1,-24-25-15,25 1 0,-25 0 16,24 0-16,0-24 16,-24 23-16,24-23 15,-24 24-15,24-25 16,-24 25-16,0 0 16,0 0-16,25 0 15,-25-1-15,0 1 16,24-48-1,0-25 1,-24 73 0,24 0-16,-24-1 0,0 1 15,0 0 1,0 0 0,0 48 124,-24 24-124,24-23-16,-24-1 15,24 24-15,-24 0 16,24 1-16,-25-1 0,25-24 16,0 25-16,-24-25 15,24 24-15,0-23 16,0-1-16,0 24 16,0-24-16,0 1 15,0-1-15,0 0 16,0 0-16,0 0 15,0 0 1,0 1-16,0-1 16,24 0-1,1-24-15,-1 0 16,0 0 0</inkml:trace>
          <inkml:trace contextRef="#ctx0" brushRef="#br0" timeOffset="6594.3685">4361 411 0,'169'121'109,"-145"-121"-109,0 25 16,0-25-16,1 0 15</inkml:trace>
          <inkml:trace contextRef="#ctx0" brushRef="#br0" timeOffset="7031.1913">4748 387 0,'0'24'62,"-25"-24"-62,25 25 16,-24-1-16,24 0 15,-24 0-15,0 0 0,24 1 16,-24 23-16,-1 0 16,1 1-16,24-25 15,-24 24-15,0 1 16,24-25-16,-24 0 16,24 0-16,-25 0 15,25 1 1,0-50 46</inkml:trace>
        </inkml:traceGroup>
        <inkml:traceGroup>
          <inkml:annotationXML>
            <emma:emma xmlns:emma="http://www.w3.org/2003/04/emma" version="1.0">
              <emma:interpretation id="{75F8A9B1-94CC-495D-8B9E-F916FE434C40}" emma:medium="tactile" emma:mode="ink">
                <msink:context xmlns:msink="http://schemas.microsoft.com/ink/2010/main" type="inkWord" rotatedBoundingBox="14151,9650 14248,9652 14240,10112 14142,10110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8374.4641">5159 677 0,'24'25'63,"-24"-1"-16,0 0-16,0 0-15,-24-24-1,0 0-15,-1 0 16,25-24 15,0 0-31,0 0 16,25 24-1</inkml:trace>
          <inkml:trace contextRef="#ctx0" brushRef="#br0" timeOffset="7833.9745">5207 339 0,'-24'0'63,"24"24"-32,-24-24 16,0 24-47,-1 0 16,25-48 46,25 24-46,-25-24-1,24 24 17</inkml:trace>
          <inkml:trace contextRef="#ctx0" brushRef="#br0" timeOffset="10497.3384">5183 363 0,'0'24'172,"-24"-24"-126,0 0-14,24-24-17,0 0-15,0 0 16,24 24 93,0 0-31,-24 24-31,0 0-31,0 0 0,-24-24 15,24-24 0,-24 0 0,24 0-15,-25 24 0</inkml:trace>
        </inkml:traceGroup>
      </inkml:traceGroup>
    </inkml:traceGroup>
    <inkml:traceGroup>
      <inkml:annotationXML>
        <emma:emma xmlns:emma="http://www.w3.org/2003/04/emma" version="1.0">
          <emma:interpretation id="{CFBC9027-710D-4EC4-8A45-2A22F3D4021A}" emma:medium="tactile" emma:mode="ink">
            <msink:context xmlns:msink="http://schemas.microsoft.com/ink/2010/main" type="paragraph" rotatedBoundingBox="9048,10647 17103,10697 17097,11650 9042,116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9EF294B-1A0D-4DE7-9838-F3E661935799}" emma:medium="tactile" emma:mode="ink">
              <msink:context xmlns:msink="http://schemas.microsoft.com/ink/2010/main" type="line" rotatedBoundingBox="9048,10647 17103,10697 17097,11650 9042,11601"/>
            </emma:interpretation>
          </emma:emma>
        </inkml:annotationXML>
        <inkml:traceGroup>
          <inkml:annotationXML>
            <emma:emma xmlns:emma="http://www.w3.org/2003/04/emma" version="1.0">
              <emma:interpretation id="{0FD8A63B-C916-49E7-A5F6-C609AB1239DA}" emma:medium="tactile" emma:mode="ink">
                <msink:context xmlns:msink="http://schemas.microsoft.com/ink/2010/main" type="inkWord" rotatedBoundingBox="9047,10788 9676,10792 9672,11369 9044,11365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2866.8273">30 1452 0,'25'0'62,"-25"24"1,0 0-48,-25-24 1,25 24-16,0 0 16,-24 1-16,24-1 15,0 0-15,0 0 0,0 24 16,0-23-16,0-1 16,0 24-16,0-24 15,24 1-15,-24-1 16,25 0-16,-1 0 15,0 0 1,0-24 0,0 25-1,1-25 1,-1 0-16,0 0 16,-24-25-16,24 25 15,0-24-15,-24 0 0,25 0 16,-1 0-1,-24-1-15,0-23 0,24 24 16,-24-25-16,0 25 16,0 0-16,0 0 15,0 0-15,0 0 16,0-1 15,0 1-15</inkml:trace>
          <inkml:trace contextRef="#ctx0" brushRef="#br0" timeOffset="13627.2038">635 1500 0,'-24'0'94,"24"24"-94,0 0 15,0 1 1,0 23-16,0-24 0,-24 24 15,24 1-15,0-1 16,0-24-16,0 25 16,0-1-16,0-24 15,0 1-15,0-1 16,0 0-16,0 0 31</inkml:trace>
        </inkml:traceGroup>
        <inkml:traceGroup>
          <inkml:annotationXML>
            <emma:emma xmlns:emma="http://www.w3.org/2003/04/emma" version="1.0">
              <emma:interpretation id="{2320E0F0-41A4-4C8C-8342-FD14775734D4}" emma:medium="tactile" emma:mode="ink">
                <msink:context xmlns:msink="http://schemas.microsoft.com/ink/2010/main" type="inkWord" rotatedBoundingBox="10015,11101 10233,11103 10232,11128 10015,11127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4203.8437">998 1790 0,'-24'0'47,"48"0"15,0 0-46,0 0-16,1 0 15,-1 0-15,0 0 16,0 0-16,0 0 16,1 0-16,-25-24 15</inkml:trace>
        </inkml:traceGroup>
        <inkml:traceGroup>
          <inkml:annotationXML>
            <emma:emma xmlns:emma="http://www.w3.org/2003/04/emma" version="1.0">
              <emma:interpretation id="{393965B4-1A0B-4574-9EA2-F32E1AD04E96}" emma:medium="tactile" emma:mode="ink">
                <msink:context xmlns:msink="http://schemas.microsoft.com/ink/2010/main" type="inkWord" rotatedBoundingBox="10623,10657 13622,10675 13617,11629 10618,11610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7098.351">2329 1742 0,'-25'0'62,"25"24"-46,-24 0 0,24 0-16,-24 1 15,0-1 1,24 0-16,0 0 0,0 0 16,-24 1-16,24-1 15,0 0 16,24-24-31,0 0 16,0 0 0,0-24-16,1 0 15,-1 24-15,-24-25 16,24 1-16,-24 0 16,24 0-16,-24-49 46,0 49-30,0 48 78,0 0-79,0 1-15,0-1 16,0 0-16,0 0 16,0 0-1,0 1-15,24-25 16,0 0 0,1 0-1,-1 0 1</inkml:trace>
          <inkml:trace contextRef="#ctx0" brushRef="#br0" timeOffset="18223.7907">2570 1693 0,'0'-24'47,"25"24"-31,-25-24 0,24 24-16,0 0 31,0 0 16,0 0-32,1 0 1,-1 0 0,0 0-1</inkml:trace>
          <inkml:trace contextRef="#ctx0" brushRef="#br0" timeOffset="17757.9967">2716 1355 0,'24'-24'63,"-24"48"-32,0 0-31,0 0 16,0 0-16,0 25 15,-24-1-15,24 1 16,0 23-16,-25-24 16,25 1-16,0-1 15,-24 1-15,24-25 16,0 24-16,0-24 0,0 1 15,0-1 1,0 0 0,24 0-1,1-24 17,-1 0-17,0 0 1,0 0-1</inkml:trace>
          <inkml:trace contextRef="#ctx0" brushRef="#br0" timeOffset="15546.5509">1603 1693 0,'24'49'47,"-24"-25"-31,0 0-16,0 0 15,0 25 1,0-25-16,0 24 0,0 1 16,0-1-16,0 1 15,0-1-15,0-24 16,0 24-16,0-23 16,-24-1-16,24 0 15,-24-72 48,24 23-48,0-23-15,0 0 16,0-1-16,0 1 16,0 0-16,24-1 15,-24 1-15,24 24 16,-24-25-16,24 25 15,-24 0-15,24 0 16,-24-1-16,25 1 16,-25 0-1,24 24-15,0 0 16,0 0 0,25 0 15,-49 24-16,24-24-15,-24 24 16,0 1 0,24-25-16,-24 24 31,0 0-15,-24-24-16,24 24 15,-24-24-15,-1 24 16,1-24-1,0 0-15,0 0 16</inkml:trace>
          <inkml:trace contextRef="#ctx0" brushRef="#br0" timeOffset="16303.9039">2038 1427 0,'0'25'94,"0"-1"-94,0 24 16,0-24-16,0 1 0,0 23 15,0 0 1,0 1-16,0-25 0,0 24 16,-24-24-16,24 1 15,0-1-15,0 0 16,0 0-16,0 0 16,0 1-1,24-25 1,0 0 15,-24 24-15,25-24-1</inkml:trace>
          <inkml:trace contextRef="#ctx0" brushRef="#br0" timeOffset="19910.2137">3030 1669 0,'73'0'62,"-49"0"-46,0 0-1,0 0-15,0 0 0,1 0 16,-1 0-16,0 0 16,0 0-1</inkml:trace>
          <inkml:trace contextRef="#ctx0" brushRef="#br0" timeOffset="19507.0676">3320 1403 0,'25'-72'47,"-50"72"-16,1 0 0,0 24-15,0 0-16,0 0 15,-1 0 1,1 1-16,24-1 16,-24 0-16,24 0 15,0 25-15,-24-25 16,24 0-16,0 24 0,0-24 16,0 1-1,0-1-15,0 0 0,0 24 16,0-23-16,0-1 15,0 0-15,0 0 16,0 0-16,0 1 16,0 23-16,24-48 15,-24 24-15,0 0 16,0 1 0,0-1-1</inkml:trace>
          <inkml:trace contextRef="#ctx0" brushRef="#br0" timeOffset="20713.9155">3465 1766 0,'0'-24'47,"0"48"-1,0 0-30,-24 0 0,24 1-1,0-1 1,0 0-16,0 0 16,0 0-1,0 1-15,49-25 31,72-49 16,-97 25-47,-24 0 0,0 0 32,0-1-32,0 1 15,0 0 1,0 0-16,-24 0 15,24-1-15,-25 1 16,1 24 0,0 0-1,24 24 1,-24-24 0,24 25-16,-24-25 15</inkml:trace>
          <inkml:trace contextRef="#ctx0" brushRef="#br0" timeOffset="21498.097">3756 1839 0,'24'-25'47,"0"1"-31,0 24 46,-24 24-15,0 1-31,25-1-16,-25 0 15,0 0 1,0 0-16,0 1 16,0-1-1,0 0 1,0-48 31,0 0-47,0-1 15,0 1-15,0 0 16,0 0-16,24 0 16,-24-1-16,24 1 15,-24 0 1,24 24-16,-24-24 16,0 48 30</inkml:trace>
          <inkml:trace contextRef="#ctx0" brushRef="#br0" timeOffset="22811.6287">4143 1669 0,'0'24'63,"0"1"-47,0-1-16,0 0 15,0 0-15,0 0 16,0 1-16,0-1 15,0 0-15,0 0 16,0 0 0,24-24 31,0 0-32,-24-24 1,24 0-1,-24 0 1,25 0-16,-1-1 16,-24 1-16,24 24 0,-24-24 15,24 0 1,-24 0 0,24 24-1,-24 24 32,0 0-47,0 0 16,0 0-16,0 1 15,0-1 1,0 0 0,25-24 15,-1 0-16,0 0 1,0-24 0,0 0-1,0 24-15,-24-25 16,25 25 15,-25-24 0,24 24-31,0 0 16,-24 24 47,24 1-48,-24-1 1,0 0-16,0 0 15,0 0 1,0 1 0,0-1-1</inkml:trace>
        </inkml:traceGroup>
        <inkml:traceGroup>
          <inkml:annotationXML>
            <emma:emma xmlns:emma="http://www.w3.org/2003/04/emma" version="1.0">
              <emma:interpretation id="{BD90E327-F130-4C95-AB42-5B2E1901BF69}" emma:medium="tactile" emma:mode="ink">
                <msink:context xmlns:msink="http://schemas.microsoft.com/ink/2010/main" type="inkWord" rotatedBoundingBox="14272,10812 15945,10823 15940,11620 14267,11610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26532.5175">6223 1766 0,'0'24'63,"0"0"-47,0 1-1,0-1-15,0 0 16,0 0-16,24 0 15,-24 1-15,0-1 16,25-24-16,-25 24 16,0 0-1,24-24 1,0 0 46,0 0-46,-24-24-16,24 0 0,-24 0 16,97-122 31,-97 122-32,0 0-15,24 24 16,-24-24-16</inkml:trace>
          <inkml:trace contextRef="#ctx0" brushRef="#br0" timeOffset="27598.8857">6755 1790 0,'-24'-24'47,"0"48"-32,0-24 1,24 24-16,-24 1 16,-1-1-1,25 0 1,-24-24 0,24 24-16,0 0 15,0 1 1,0-1-16,0 0 15,24-24 17,1 0-17,-1 0-15,0 0 16,0 0 0,-24-24-1,24 24-15,-24-24 16,25 24-16,-25-25 15,24 1 1,-24 0-16,0 0 16,24 0-1,-24-1 1,0 1 0,0 48 109,0 1-125,-24-25 15,24 24-15,0 0 16,0 0-16,0 0 15,0 1-15,0-1 16,0 0 0,0 0-16,24-24 31,0 0-15,0 0-16,1 0 15,-25-24 1</inkml:trace>
          <inkml:trace contextRef="#ctx0" brushRef="#br0" timeOffset="24456.6903">5231 1476 0,'25'0'109,"-1"24"-109,0-24 0,0 0 16,25 0-16,-1 0 16,-24 0-16,24 0 15,1 0-15,-25 0 16,0 0-16,0 0 15,1 0-15,-1 0 16,0 0 0,-24 24 46,0 0-31,-24 1-31,24-1 16,-24 0-16,24 0 0,0 0 16,0 0-16,-25 25 15,25-25-15,0 0 16,0 0-16,-24 25 16,24-25-16,0 0 15,-24 25-15,24-25 16,0 0-16,-24 0 15,24 0-15,-24 1 0,24 23 16,-25-24-16,25 0 16,-24 0-16,0 1 15,24-1-15,-24-24 16,24 24-16,-24-24 31,0 0-15,-1 0-1,1 0 1,0 0 15,24-24-15,0 0-16,0-1 16,0 1-16,24-24 0,0 24 15,-24 0-15,25-1 16,-1 1-16,-24 0 15,24 0-15,0 24 16,-24-24-16,24 24 16,0 0-16,1 0 15,23-25-15,-24 25 16,-24-24 0</inkml:trace>
          <inkml:trace contextRef="#ctx0" brushRef="#br0" timeOffset="25548.6817">5933 1742 0,'-121'48'78,"97"-24"-62,0 1-1,-1-1 1,25 0-16,-24 0 16,24 0-1,0 1 1,0-1 0,0 0-1,24-24 1,1 0-1,23 0 1,-24 0 0,25-24-16,-49 0 15,24-1-15,0 1 16,0 0-16,-24 0 16,0 0-16,0-1 15,0 1 16,0 0-15,0 72 140,0 98-109,0-122-31,24 0-1,0-24 1,1 0 0,-1 0-16,0 0 15</inkml:trace>
        </inkml:traceGroup>
        <inkml:traceGroup>
          <inkml:annotationXML>
            <emma:emma xmlns:emma="http://www.w3.org/2003/04/emma" version="1.0">
              <emma:interpretation id="{363DC615-CC14-4BD8-9711-537C330BC9D4}" emma:medium="tactile" emma:mode="ink">
                <msink:context xmlns:msink="http://schemas.microsoft.com/ink/2010/main" type="inkWord" rotatedBoundingBox="16266,10811 16522,10813 16518,11322 16263,11320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28671.4739">7239 1476 0,'0'48'110,"0"-24"-95,0 25-15,0-25 16,0 0-16,0 24 16,0-23-16,0 23 15,0 0-15,0-23 16,0-1-16,0 0 16,0 0-16,0 0 15,0 1-15,0-1 63</inkml:trace>
          <inkml:trace contextRef="#ctx0" brushRef="#br0" timeOffset="29210.646">7263 1500 0,'25'0'94,"-1"0"-79,0 0 1,0 0-16,0 0 16,25 0-16,-25-24 15,0 24 1</inkml:trace>
          <inkml:trace contextRef="#ctx0" brushRef="#br0" timeOffset="29661.2473">7263 1742 0,'49'0'47,"-25"0"0,-24 24-31,24-24-16,0 0 0,1 0 15,-1 0-15,0 0 16</inkml:trace>
        </inkml:traceGroup>
        <inkml:traceGroup>
          <inkml:annotationXML>
            <emma:emma xmlns:emma="http://www.w3.org/2003/04/emma" version="1.0">
              <emma:interpretation id="{DB023ED3-1F7F-4501-818B-77125FF2F87C}" emma:medium="tactile" emma:mode="ink">
                <msink:context xmlns:msink="http://schemas.microsoft.com/ink/2010/main" type="inkWord" rotatedBoundingBox="16670,10810 17103,10813 17099,11299 16667,11297"/>
              </emma:interpretation>
              <emma:one-of disjunction-type="recognition" id="oneOf8">
                <emma:interpretation id="interp8" emma:lang="" emma:confidence="0">
                  <emma:literal>/</emma:literal>
                </emma:interpretation>
                <emma:interpretation id="interp9" emma:lang="" emma:confidence="0">
                  <emma:literal>\</emma:literal>
                </emma:interpretation>
                <emma:interpretation id="interp10" emma:lang="" emma:confidence="0">
                  <emma:literal>.</emma:literal>
                </emma:interpretation>
                <emma:interpretation id="interp11" emma:lang="" emma:confidence="0">
                  <emma:literal>I</emma:literal>
                </emma:interpretation>
                <emma:interpretation id="interp12" emma:lang="" emma:confidence="0">
                  <emma:literal>l</emma:literal>
                </emma:interpretation>
              </emma:one-of>
            </emma:emma>
          </inkml:annotationXML>
          <inkml:trace contextRef="#ctx0" brushRef="#br0" timeOffset="31176.2418">7626 1960 0,'73'-73'109,"-49"49"-93,0 0-16,0-1 15,25-23-15,-25 24 16,0-25-16,0 25 16,1-24-16,23 24 15,-24-25-15,0 25 16,0 0-16,1 0 0</inkml:trace>
        </inkml:traceGroup>
        <inkml:traceGroup>
          <inkml:annotationXML>
            <emma:emma xmlns:emma="http://www.w3.org/2003/04/emma" version="1.0">
              <emma:interpretation id="{03BDFED8-701B-4E76-8558-3B99B69A47BD}" emma:medium="tactile" emma:mode="ink">
                <msink:context xmlns:msink="http://schemas.microsoft.com/ink/2010/main" type="inkWord" rotatedBoundingBox="16740,10789 17033,10790 17030,11321 16736,11319"/>
              </emma:interpretation>
              <emma:one-of disjunction-type="recognition" id="oneOf9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30507.9129">7699 1452 0,'0'24'47,"0"0"-31,24 0 0,0-24-16,-24 49 15,24-25-15,1 0 0,-25 0 16,24 24-16,0-23 15,0-1-15,-24 24 16,24-24-16,-24 1 16,25-1-1,-25 0-15,24 0 0,-24 0 16,24 1-16,0-25 16,-24 24-1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7:47:34.180"/>
    </inkml:context>
    <inkml:brush xml:id="br0">
      <inkml:brushProperty name="width" value="0.05292" units="cm"/>
      <inkml:brushProperty name="height" value="0.05292" units="cm"/>
      <inkml:brushProperty name="color" value="#AEABAB"/>
      <inkml:brushProperty name="fitToCurve" value="1"/>
    </inkml:brush>
  </inkml:definitions>
  <inkml:traceGroup>
    <inkml:annotationXML>
      <emma:emma xmlns:emma="http://www.w3.org/2003/04/emma" version="1.0">
        <emma:interpretation id="{884FAF7E-7622-4A03-A974-8018B738EC2F}" emma:medium="tactile" emma:mode="ink">
          <msink:context xmlns:msink="http://schemas.microsoft.com/ink/2010/main" type="inkDrawing" rotatedBoundingBox="15164,5048 15550,4901 15559,4925 15173,5072" semanticType="underline" shapeName="Other">
            <msink:sourceLink direction="with" ref="{840E877A-889A-42D6-AB6C-0B07C869B4D9}"/>
          </msink:context>
        </emma:interpretation>
      </emma:emma>
    </inkml:annotationXML>
    <inkml:trace contextRef="#ctx0" brushRef="#br0">3289-629 0,'146'-48'16,"-122"24"-16,48 24 15,-47-24-15,47-1 16,-48 1-16,0 24 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7:47:34.069"/>
    </inkml:context>
    <inkml:brush xml:id="br0">
      <inkml:brushProperty name="width" value="0.05292" units="cm"/>
      <inkml:brushProperty name="height" value="0.05292" units="cm"/>
      <inkml:brushProperty name="color" value="#AEABAB"/>
      <inkml:brushProperty name="fitToCurve" value="1"/>
    </inkml:brush>
  </inkml:definitions>
  <inkml:traceGroup>
    <inkml:annotationXML>
      <emma:emma xmlns:emma="http://www.w3.org/2003/04/emma" version="1.0">
        <emma:interpretation id="{0278B7B5-7B8B-482D-8E88-69A72B346EB4}" emma:medium="tactile" emma:mode="ink">
          <msink:context xmlns:msink="http://schemas.microsoft.com/ink/2010/main" type="inkDrawing" rotatedBoundingBox="14460,5405 14851,5222 14860,5240 14468,5422" semanticType="underline" shapeName="Other">
            <msink:sourceLink direction="with" ref="{840E877A-889A-42D6-AB6C-0B07C869B4D9}"/>
          </msink:context>
        </emma:interpretation>
      </emma:emma>
    </inkml:annotationXML>
    <inkml:trace contextRef="#ctx0" brushRef="#br0">2588-266 0,'121'-72'47,"-97"72"-32,49-24-15,-25-1 16,0 1-16,1 0 16,-25 0-1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7:53:49.751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00B050"/>
      <inkml:brushProperty name="fitToCurve" value="1"/>
    </inkml:brush>
    <inkml:brush xml:id="br2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0A50CE39-7A6B-4096-AD99-2EFEE9783FB8}" emma:medium="tactile" emma:mode="ink">
          <msink:context xmlns:msink="http://schemas.microsoft.com/ink/2010/main" type="writingRegion" rotatedBoundingBox="11382,4363 14304,1941 15154,2966 12231,5388"/>
        </emma:interpretation>
      </emma:emma>
    </inkml:annotationXML>
    <inkml:traceGroup>
      <inkml:annotationXML>
        <emma:emma xmlns:emma="http://www.w3.org/2003/04/emma" version="1.0">
          <emma:interpretation id="{294D0A77-AADC-4794-B946-86AEEAF2B5CF}" emma:medium="tactile" emma:mode="ink">
            <msink:context xmlns:msink="http://schemas.microsoft.com/ink/2010/main" type="paragraph" rotatedBoundingBox="11382,4363 14304,1941 15154,2966 12231,53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2BC5B83-85DA-4963-92C2-B335889FBBAF}" emma:medium="tactile" emma:mode="ink">
              <msink:context xmlns:msink="http://schemas.microsoft.com/ink/2010/main" type="line" rotatedBoundingBox="11382,4363 14304,1941 15154,2966 12231,5388"/>
            </emma:interpretation>
          </emma:emma>
        </inkml:annotationXML>
        <inkml:traceGroup>
          <inkml:annotationXML>
            <emma:emma xmlns:emma="http://www.w3.org/2003/04/emma" version="1.0">
              <emma:interpretation id="{D4C33077-DAD6-4F59-82ED-11087D4A209A}" emma:medium="tactile" emma:mode="ink">
                <msink:context xmlns:msink="http://schemas.microsoft.com/ink/2010/main" type="inkWord" rotatedBoundingBox="11382,4363 11621,4165 11878,4475 11638,4673">
                  <msink:destinationLink direction="with" ref="{A4B29391-86F1-40E9-872C-A485325D6573}"/>
                  <msink:destinationLink direction="with" ref="{FFC4E5AF-E818-40D5-94DA-497D3B90FE92}"/>
                  <msink:destinationLink direction="with" ref="{0715B9F3-8DF2-44DA-9ADA-546AE9BA887B}"/>
                  <msink:destinationLink direction="with" ref="{BE2F1E95-F0DD-4086-BD88-E421325BD97D}"/>
                  <msink:destinationLink direction="with" ref="{001C0F4B-2E41-4EB1-92B7-6E9E74AA8BBF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-1354-2201 0,'0'24'141,"24"-24"-141,0 0 15,-24 24-15,24-24 16,25 0-16,-25 24 16,0-24-16,0 0 15,0 0-15,25 0 16,-25 25 0,0-25-16,0 0 15,1 0-15,-1 0 16,0 0-1,0 0 17,0 0-17,-24 24 1,25-24 0</inkml:trace>
        </inkml:traceGroup>
        <inkml:traceGroup>
          <inkml:annotationXML>
            <emma:emma xmlns:emma="http://www.w3.org/2003/04/emma" version="1.0">
              <emma:interpretation id="{51550E44-CE95-40AA-8B64-0A87BEEBA620}" emma:medium="tactile" emma:mode="ink">
                <msink:context xmlns:msink="http://schemas.microsoft.com/ink/2010/main" type="inkWord" rotatedBoundingBox="12334,3776 14404,2061 15154,2966 13084,4681">
                  <msink:destinationLink direction="with" ref="{A4B29391-86F1-40E9-872C-A485325D6573}"/>
                  <msink:destinationLink direction="with" ref="{5BD132D0-49D3-422B-9DAE-A7A05759AD40}"/>
                  <msink:destinationLink direction="with" ref="{0715B9F3-8DF2-44DA-9ADA-546AE9BA887B}"/>
                  <msink:destinationLink direction="with" ref="{169BFB4E-5271-4DEF-9354-D79C49D685CD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1" timeOffset="24073.4492">1597-3822 0,'0'24'156,"0"1"-156,0 23 16,0-24-1,0 0-15,0 0 16,0 1-16,0 23 16,0-24-16,0 0 15,0 1-15,0-1 16</inkml:trace>
          <inkml:trace contextRef="#ctx0" brushRef="#br1" timeOffset="23156.8999">1307-3217 0,'48'0'47,"-48"24"63,0 0-95,-24-24 17,24-24-32,0 0 15,-24 24-15,24-24 16</inkml:trace>
          <inkml:trace contextRef="#ctx0" brushRef="#br1" timeOffset="22572.8535">1137-3725 0,'25'0'62,"-1"0"-46,0-24-16,0 24 31,0 0-31,0 0 0,1 0 16,-1 0-1,0 0-15,0 0 16,-24 24 62,-24 0-62,24 0-1,-24-24-15,24 24 16,-24 1-16,-1-1 16,25 0-1,0 0 1,-24-24-16,24 24 15,0 1 1,0-1 0,0 0-1,24 0 17,1-24-17,-1 0-15,0 0 31,0 0-15</inkml:trace>
          <inkml:trace contextRef="#ctx0" brushRef="#br1" timeOffset="24717.7574">1621-3265 0,'0'24'109,"0"0"-93,0 0 15,-24-24 1,0 0-1,24-24-31,0 0 15,0 0 17,24 24-17</inkml:trace>
          <inkml:trace contextRef="#ctx0" brushRef="#br2" timeOffset="31842.6133">1524-4040 0,'-24'0'63,"0"0"15,0 0-47,0 0-15,-1 0 15,1 0 16,0 0-16,0 25-15,0-25 15,-1 0 0,1 0-15,0 0-1,0 0 1,0 0 15,0 0-15,-1 24 0,1-24-1,24 24 32,-24-24-47,0 0 16,0 24-1,-1-24 1,1 0 15,24 24-15,-24-24-1,24 25 1,-24-25 0,24 24-1,-24-24 1,24 24 0,-25-24-16,25 24 15,-24-24 1,24 24-1,0 1 1,0-1 0,-24 0-1,24 0 1,0 0 0,0 0-1,0 1 1,0-1-1,0 0 1,0 0 0,0 0-16,0 1 31,0-1-15,0 0-1,0 0 1,0 0-1,0 1-15,24-1 16,-24 0 0,0 0-1,0 0-15,24 1 16,-24-1 0,0 0-1,25-24-15,-25 24 16,0 0-1,24 0 1,-24 1 0,0-1-16,0 0 15,0 0 1,24-24 0,-24 24-16,0 1 15,0-1 1,0 0-16,0 0 15,0 0 1,0 1 0,0-1 15,0 0-15,0 0-1,0 0 1,0 1-1,0-1 1,0 0 15,-24-24-31,24 24 16,0 0 0,-24-24-1,24 24 1,-25-24-1,25 25 1,-24-25 15,24 24-15,-24-24 0,24 24-1,-24-24 32,48 0 156,0 0-156,0-24-16,1 24 1,-1-24-17,0 24 16,-24-25-31,24 1 32,-24 0-17,24 24 1,-24-24-16,25 0 16,-25 0-1,24-1 1,0 1 15,-24 0-31,24 24 16,-24-24-1,24 24 1,-24-24 0,25 24-16,-25-25 15,24 25 1,0-24-1,0 24 17,-24-24-32,24 24 15,0 0 17,1 0-1,-25-24-31,24 24 15,0 0 1,-24-24 0,24 24-16,0 0 15,1 0 17,-1 0-1,0-25-16,0 25 1,0 0 0,1-24-16,-1 24 15,0-24-15,0 24 16,0 0 15,-24-24-31,25 24 16,-1-24-1,0 24-15,0-25 16,0 25 0,-24-24-1,24 24-15,1 0 32,-25-24-32,24 24 15,0-24-15,-24 0 16,24 24-1,-24-24-15,24 24 0,-24-25 16,25 1 0,-25 0-1,24 0 1,-24 0-16,0-1 16,24 1-16,-24 0 15,24 0 1,-24 0-16,0-1 15,0 1-15,24 24 16,-24-24-16,0-24 0,0 23 16,0 1-1,25 0-15,-25 0 16,0 0-16,0 0 16,0-1-1,0 1-15,0 0 16,0 0-1,0 0 1,0-1 0,0 1-16,0 0 15,0 0 1,-25 24-16,25-24 16,0-1-1,-24 25 1,24-24-16,-24 24 15,0 0 1,24-24-16,-24 24 16,-1-24-1,1 24 17,24-24-17,-24 24-15,0 0 31,0 0-15,-1 0 0,1-25-1,0 25 1,0 0 15,0 0-15,0 0 15,-1 0 16,1 0-31,0 0 15,0 25 0,0-25-15,24 24-1,-25-24 1,25 24 15,-24-24-15,0 24 15,0-24-15,0 24-1,24 1 17,-25-25-1,25 24-16,-24-24 1,24 24 0</inkml:trace>
          <inkml:trace contextRef="#ctx0" brushRef="#br0" timeOffset="2533.8296">242-2733 0,'-24'-24'62,"0"24"-15,0 0-16,24 24-15,-24-24 0,24 24-16,-25-24 15,25 24 1,-24-24 0,24 24-1,-24 0 1,24 1-1,0-1 1,-24-24-16,24 24 16,0 0-1,-24-24-15,24 24 16,0 1 0,0-1 15,0 0-16,0 0 1,0 0-16,0 1 16,0-1-1,0 0 1,0 0 0,0 0-1,0 1 1,24-25-16,-24 24 15,24-24-15,-24 24 16,24-24 0,-24 24-16,24-24 15,-24 24-15,25-24 16,-25 24-16,24-24 16,-24 25-16,24-1 15,0-24 1,0 0-1,0 24-15,1-24 16,-1 0-16,0 0 16,0 0-16,0 0 15,1 0 17,-25 24-17,24-24 1,0 0-1,0 0-15,0-24 16,1 24-16,-1 0 31,-24-24-31,24 24 16,-24-24-16,24 24 16,-24-25-1,24 1-15,1 0 0,-25 0 16,24 0-16,-24 0 15,0-1 1,0 1-16,24 0 16,-24 0-16,0 0 15,0-1-15,0 1 16,0 0-16,0 0 0,0 0 31,0-1-31,0 1 0,0 0 16,-24 0-1,24 0 1,-24 24 0,24-25-16,-25 1 15,1 0 1,0 24 0,0-24-1,0 24 1,-1-24-16,1 24 15,24-24 1,-24 24-16,0 0 0,0 0 16,-1 0-1,1 0 1,0 0 0,0 0-1,0 0 1,-1 0-1,1 24 1,0 0 0,24 0-16,-24-24 15,24 24-15,-24 0 16,24 1 0,-24-1-1,24 0 1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7:54:45.444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E7D40274-65BE-4784-A442-C568C61B4417}" emma:medium="tactile" emma:mode="ink">
          <msink:context xmlns:msink="http://schemas.microsoft.com/ink/2010/main" type="writingRegion" rotatedBoundingBox="15969,2587 20608,2690 20515,6874 15876,6771"/>
        </emma:interpretation>
      </emma:emma>
    </inkml:annotationXML>
    <inkml:traceGroup>
      <inkml:annotationXML>
        <emma:emma xmlns:emma="http://www.w3.org/2003/04/emma" version="1.0">
          <emma:interpretation id="{D7EA6DE8-CBF7-4A85-A91E-8636A3EE786E}" emma:medium="tactile" emma:mode="ink">
            <msink:context xmlns:msink="http://schemas.microsoft.com/ink/2010/main" type="paragraph" rotatedBoundingBox="15973,2539 20586,2709 20548,3753 15934,35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A8EE3B-A516-4712-BA8A-0CA60BE8C10A}" emma:medium="tactile" emma:mode="ink">
              <msink:context xmlns:msink="http://schemas.microsoft.com/ink/2010/main" type="line" rotatedBoundingBox="15973,2539 20586,2709 20548,3753 15934,3583"/>
            </emma:interpretation>
          </emma:emma>
        </inkml:annotationXML>
        <inkml:traceGroup>
          <inkml:annotationXML>
            <emma:emma xmlns:emma="http://www.w3.org/2003/04/emma" version="1.0">
              <emma:interpretation id="{7BB52941-D483-45EC-BC60-CBCD417DAC50}" emma:medium="tactile" emma:mode="ink">
                <msink:context xmlns:msink="http://schemas.microsoft.com/ink/2010/main" type="inkWord" rotatedBoundingBox="15970,2599 17786,2666 17756,3500 15940,343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3242-3822 0,'24'0'109,"0"0"-93,25 0-16,-25 0 15,0 0-15,24 0 16,-23 0-16,23 0 15,-24 0-15,0 0 16,1-24-16,-1 24 16</inkml:trace>
          <inkml:trace contextRef="#ctx0" brushRef="#br0" timeOffset="1725.6817">3750-3459 0,'0'48'46,"0"-23"-30,0-1 0,0 0-16,0 0 15,0 0-15,0 1 16,0-1-16,0 0 16,0 0-16,0 0 15,0 0 16</inkml:trace>
          <inkml:trace contextRef="#ctx0" brushRef="#br0" timeOffset="-718.0841">3218-3822 0,'0'24'219,"0"1"-204,0-1-15,0 0 0,0 24 16,0 1 0,0-25-16,0 24 0,0 1 15,0-25-15,24 0 16,-24 24-16,0 1 16,0-25-16,0 24 15,0 1-15,0-25 16,0 0-16,0 0 15,0 0-15,0 1 16,24-25 31</inkml:trace>
          <inkml:trace contextRef="#ctx0" brushRef="#br0" timeOffset="630.4608">3339-3459 0,'24'0'172,"0"0"-157,0 0 1,0 0-16,1 0 0,-1 0 15,0 0 1,0 0 0</inkml:trace>
          <inkml:trace contextRef="#ctx0" brushRef="#br0" timeOffset="2332.5645">3750-3677 0,'0'-24'63,"0"0"-47</inkml:trace>
          <inkml:trace contextRef="#ctx0" brushRef="#br0" timeOffset="3427.3205">3919-3338 0,'73'-73'47,"-49"73"-47,0 0 16,-24 25 46,24-1-46,-24 0 0,0 0-16,0 0 15,0 1-15,25-1 16,-25 0-16,0 0 15,0 0 1,0-48 47,0 0-48,0 0 1,0 0-16,0-1 15,0 1 1,24 0-16,-24 0 16,24 0-16,-24-1 15</inkml:trace>
          <inkml:trace contextRef="#ctx0" brushRef="#br0" timeOffset="4499.4521">4548-3483 0,'0'-24'47,"-24"24"-16,0 24-31,0-24 16,-1 24 0,1 0-1,24 0 1,0 1-1,0-1 1,0 0 0,0 0-1,24-24 17,1 24-32,-1-24 15,0 0 1,-24 25-1,24-25-15,-24 24 47,0 0-31,0 0 15,0 0-31,0 0 31,-24 1 1,0-25-17,0 0 1,-1 0 0,1 0-16,0 0 15,0-25-15,0 25 16,-1 0-16,1 0 15,24-24-15,-24 24 16</inkml:trace>
          <inkml:trace contextRef="#ctx0" brushRef="#br0" timeOffset="5362.7734">4887-3894 0,'0'24'94,"0"0"-94,0 24 0,0-23 16,0 23-16,0 24 15,-24-23-15,24-1 16,0 1-16,-25-1 16,25 0-16,0-23 15,0 23-15,0-24 16,0 25-16,0-25 15,0 0-15,0 0 16,0 0 0,25-24-1,-1 0 1,24 24 15,-24-24-15,1 0-1,-1-24 1</inkml:trace>
          <inkml:trace contextRef="#ctx0" brushRef="#br0" timeOffset="5886.5526">4742-3701 0,'-24'0'63,"48"0"-47,0 0-1,24 0-15,-24 0 0,1 0 16,23 0-16,-24 0 15,0 0-15,1 0 16,-1 0-16,0 0 16</inkml:trace>
        </inkml:traceGroup>
        <inkml:traceGroup>
          <inkml:annotationXML>
            <emma:emma xmlns:emma="http://www.w3.org/2003/04/emma" version="1.0">
              <emma:interpretation id="{4315DD13-14C1-46F7-AF69-5D680CEBF246}" emma:medium="tactile" emma:mode="ink">
                <msink:context xmlns:msink="http://schemas.microsoft.com/ink/2010/main" type="inkWord" rotatedBoundingBox="18748,2641 20099,2691 20060,3735 18710,368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8969.3429">6411-3604 0,'0'-24'62,"24"24"-15,0 0-31,0 0 0,1 0-16,-1 0 15,0 0-15,0 0 16,0 0-16,1 0 15</inkml:trace>
          <inkml:trace contextRef="#ctx0" brushRef="#br0" timeOffset="8453.561">6532-3894 0,'0'24'94,"0"0"-94,0 24 15,0-23-15,0 23 16,-24 0-16,24 1 16,0-1-16,0 0 15,0-23-15,0-1 0,0 24 16,0-24-16,0 1 16,0 23-16,0-24 15,0 0-15,0 1 16,0-1-16,0 0 15,0 0 1,0 0-16,24-24 16,-24 24-1,24-24 1,0 0 15,-24-24-31,24 24 16</inkml:trace>
          <inkml:trace contextRef="#ctx0" brushRef="#br0" timeOffset="9854.9641">6774-3435 0,'48'0'47,"-24"0"-31,0 0 15,1-24-15,-1 0-1,0 0 1,-24-1 0,-24 25-1,0-24 1,-1 24-1,1 0 1,0 0 15,0 0 1,0 24-17,24 1 1,-24-25-16,24 24 15,0 0 1,-25 0-16,25 0 0,0 1 16,0 23-16,0-24 15,0 0-15,0 1 16,0-1-16,25 0 16,-1 0-1,0-24-15,0 0 16,0 0-16,0 0 15,1 0-15,-1 0 16</inkml:trace>
          <inkml:trace contextRef="#ctx0" brushRef="#br0" timeOffset="7552.1148">6242-3556 0,'0'-24'47,"-25"24"-16,1 0-15,0 0 0,0 0-16,0 0 15,-1 24 1,1-24-1,24 24-15,-24 1 16,24-1-16,-24-24 16,24 24-16,0 0 15,0 0 1,0 1-16,24-25 16,-24 24-1,24-24-15,-24 24 16,24-24-1,-24 24-15,25-24 16,-1 0-16,0 24 31,0-24-31,0 25 16,1-1 0,-25 0 15,0 0-16,24-24-15,-24 24 0,0 0 32,0 1-1,-24-25-15,-1 24-1,1-24 1,-24 0-16,24 0 15,-1 0-15,1 0 16,0 0 0,0-24-16,24-1 15,-24 1-15,24 0 16,0 0-16,-25 24 16</inkml:trace>
          <inkml:trace contextRef="#ctx0" brushRef="#br0" timeOffset="10896.8721">7161-3483 0,'0'48'47,"0"1"-31,-24-25-16,24 24 16,0-24-16,0 25 15,-25-1-15,25 0 16,0 1-16,-24-1 15,24 1-15,-24-1 16,24-24-16,0 0 0,-24 1 16,24-1-16,0 0 15,-24-24 1,24-24 15,0 0-31,0-1 16,0 1-16,0-24 15,24-1-15,-24 1 16,24-25-16,0 25 0,0-73 31,-24 73-31,0 24 16,25-1-16,-25 1 16,24 24-16,-24-24 15,24 0 1,0 24-1,0-24 1,1 24 0,-1 0 15,0 0 0,0 24-15,-24 0-1,0 0 1,0 0-16,0 1 16,0-1-1,0 0-15,0 0 16,0 0 0,-24-24 15,0 0-16,0 0 1,-1 0-16,1 0 16,0 0-16,0 25 31</inkml:trace>
        </inkml:traceGroup>
        <inkml:traceGroup>
          <inkml:annotationXML>
            <emma:emma xmlns:emma="http://www.w3.org/2003/04/emma" version="1.0">
              <emma:interpretation id="{5D17D389-5333-4C64-8647-6C2F5D76AEDD}" emma:medium="tactile" emma:mode="ink">
                <msink:context xmlns:msink="http://schemas.microsoft.com/ink/2010/main" type="inkWord" rotatedBoundingBox="20465,3020 20575,3024 20561,3387 20451,3383"/>
              </emma:interpretation>
              <emma:one-of disjunction-type="recognition" id="oneOf2">
                <emma:interpretation id="interp2" emma:lang="" emma:confidence="0">
                  <emma:literal>J</emma:literal>
                </emma:interpretation>
                <emma:interpretation id="interp3" emma:lang="" emma:confidence="0">
                  <emma:literal>j</emma:literal>
                </emma:interpretation>
                <emma:interpretation id="interp4" emma:lang="" emma:confidence="0">
                  <emma:literal>,</emma:literal>
                </emma:interpretation>
                <emma:interpretation id="interp5" emma:lang="" emma:confidence="0">
                  <emma:literal>.</emma:literal>
                </emma:interpretation>
                <emma:interpretation id="interp6" emma:lang="" emma:confidence="0">
                  <emma:literal>'</emma:literal>
                </emma:interpretation>
              </emma:one-of>
            </emma:emma>
          </inkml:annotationXML>
          <inkml:trace contextRef="#ctx0" brushRef="#br0" timeOffset="12255.2016">7814-3314 0,'0'24'46,"0"1"-46,0-1 16,0 0 0,0 0-1,0 0 1,-24-24 0,0 0-1,24-24 16,0 0-15</inkml:trace>
          <inkml:trace contextRef="#ctx0" brushRef="#br0" timeOffset="11662.1415">7717-3532 0,'73'0'47,"-97"25"47,-1-25-79,1 0 1</inkml:trace>
        </inkml:traceGroup>
      </inkml:traceGroup>
    </inkml:traceGroup>
    <inkml:traceGroup>
      <inkml:annotationXML>
        <emma:emma xmlns:emma="http://www.w3.org/2003/04/emma" version="1.0">
          <emma:interpretation id="{C72F19D0-E7E9-4A8D-AEEF-E1AAF6EEE40F}" emma:medium="tactile" emma:mode="ink">
            <msink:context xmlns:msink="http://schemas.microsoft.com/ink/2010/main" type="paragraph" rotatedBoundingBox="15953,4215 20571,4318 20547,5397 15929,52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DAB41E-081C-4502-A26D-CBCBC3E12D9C}" emma:medium="tactile" emma:mode="ink">
              <msink:context xmlns:msink="http://schemas.microsoft.com/ink/2010/main" type="line" rotatedBoundingBox="15953,4215 20571,4318 20547,5397 15929,5295"/>
            </emma:interpretation>
          </emma:emma>
        </inkml:annotationXML>
        <inkml:traceGroup>
          <inkml:annotationXML>
            <emma:emma xmlns:emma="http://www.w3.org/2003/04/emma" version="1.0">
              <emma:interpretation id="{5A2057CB-0897-4293-A4FE-D1D13DC318CE}" emma:medium="tactile" emma:mode="ink">
                <msink:context xmlns:msink="http://schemas.microsoft.com/ink/2010/main" type="inkWord" rotatedBoundingBox="15952,4250 17478,4284 17463,4981 15937,4947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20684.0971">3750-1887 0,'0'25'47,"24"-25"31,0 0-62,0 0 0,1 0-1,-1 0 1,-24-25-1,24 25 1,-24-24-16,0 0 16,-24 24-1,24-24 1,-24 24-16,-1 0 31,1 0-15,0 0-1,0 0 1,24 24-16,-24-24 16,24 24-1,-24-24 1,24 24-16,0 1 16,-25-1-1,25 0-15,0 0 16,0 0-16,0 1 0,0-1 15,0 0-15,0 0 16,25 0-16,-1 25 31,0-49-15,0 0-16,0 0 16,0 0-16,1 0 15,-25-25-15</inkml:trace>
          <inkml:trace contextRef="#ctx0" brushRef="#br0" timeOffset="19649.4778">3363-2274 0,'-24'0'203,"24"25"-187,-25-25-1,25 24-15,-24-24 16,24 24-16,0 0 0,-24-24 15,24 48-15,0-23 16,-24-1-16,24 0 16,0 0-16,-24 25 15,24-25-15,0 24 16,0-24-16,0 1 16,-24 23-16,24-24 15,0 0-15,0 1 16,0-1-16,0 0 15,0 0-15,24 0 16,0 0 0,0-24-16,0 0 15,0 0-15,1 0 16,-1 0-16,0 0 16,0 0-1,-24-24 1,24 24-16,-24-24 15,0 0-15,0 0 16,0 0 0,0-25-16,0 25 15,0 0-15,-24 0 16,0-1 0,0 25-1,48 0 126,0 0-126,0 0-15,1 0 16,-1 0-16,0 0 16</inkml:trace>
          <inkml:trace contextRef="#ctx0" brushRef="#br0" timeOffset="21900.2928">4113-1983 0,'24'0'109,"0"0"-109,25 0 16,-25 0-16,0 0 15,0 0-15,0 0 16</inkml:trace>
          <inkml:trace contextRef="#ctx0" brushRef="#br0" timeOffset="21509.7428">4185-2274 0,'0'73'47,"0"-49"-32,0 24-15,0-23 16,0 23-16,0 0 16,0 1-16,0-25 15,0 24-15,0-23 16,0-1-16,0 0 15,0 0-15,0 0 16,0 1-16,0-1 16,0 0-1,0 0 1,25-24 15,-1 0-15,0 0-1,0 0-15,0 0 16,0 0-16,1 0 16,-25-24-16</inkml:trace>
          <inkml:trace contextRef="#ctx0" brushRef="#br0" timeOffset="23118.554">4500-2056 0,'24'0'94,"0"0"-78,25 0-16,-25 0 15,0 0-15,0 0 16,0 0-16</inkml:trace>
          <inkml:trace contextRef="#ctx0" brushRef="#br0" timeOffset="22695.7179">4572-2274 0,'0'25'62,"25"-1"-62,-25 0 16,0 24-16,0-24 15,0 25-15,0-1 16,0 1-16,0-25 16,0 24-16,0-24 0,0 1 15,0 23-15,0-24 16,0 0 0,0 1-16,0-1 15,0 0 1,24-24-1,-24 24 1,24-24 15,0 0-15,0 0 0,1-24-1</inkml:trace>
        </inkml:traceGroup>
        <inkml:traceGroup>
          <inkml:annotationXML>
            <emma:emma xmlns:emma="http://www.w3.org/2003/04/emma" version="1.0">
              <emma:interpretation id="{45B303B1-DB53-4F39-A902-1DDF968F9B69}" emma:medium="tactile" emma:mode="ink">
                <msink:context xmlns:msink="http://schemas.microsoft.com/ink/2010/main" type="inkWord" rotatedBoundingBox="17733,4377 18584,4396 18563,5353 17712,5334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26196.9776">5685-1911 0,'-48'49'63,"24"-49"-48,24 24-15,0 0 0,0 0 16,0 0 0,24-24 30,0 0-30,0 0-16,0 0 16,1 0-1,-1 0-15,-24-24 16,24 24-16,-24-24 16,24 0-16,0 0 15,-24-1 1,-24 25 78,0 25-63,24-1-16,-24 0-15,24 0 16,0 0-16,-24 1 0,24-1 16,0 24-16,0-24 15,0 0-15,-25 1 16,25-1-16,0 0 16,0 0-16,0 0 15,0 1-15,0-1 16,0 0-16,-24 0 15,24 0-15,-24 1 16,0-1-16,24 0 16,-24 0-16,-1 0 15,1 1-15,0-25 16,24 24-16,-24-24 16,0 0-16,-1 0 31,25-24-31,0-1 15,0 1-15,0-24 16,0 24-16,73-122 47,-49 122-47,0 0 16,1 24-16,-1 0 15,0 0-15</inkml:trace>
          <inkml:trace contextRef="#ctx0" brushRef="#br0" timeOffset="24209.8963">4984-2104 0,'24'-25'63,"-24"1"-48,0 0 32</inkml:trace>
          <inkml:trace contextRef="#ctx0" brushRef="#br0" timeOffset="23798.213">5008-1935 0,'0'24'62,"0"0"-62,0 1 16,0-1-1,0 0-15,0 0 16,0 0-16,0 1 16,0-1-16,0 0 15,0 0 1</inkml:trace>
          <inkml:trace contextRef="#ctx0" brushRef="#br0" timeOffset="25163.6573">5177-1935 0,'24'24'63,"-24"0"-63,0 1 16,0-1-1,0 0-15,0 0 16,0 0-1,0 1-15,0-1 16,0 0-16,0 0 16,25-24 15,-25-24-15,24 0-16,0-25 15,0 25-15,-24 0 0,24 0 16,-24 0-16,24 24 15,-24-25-15,25 25 16,-25 25 47,0-1-48,0 0-15,0 0 16,0 0-1,0 1-15,0-1 16,0 0 0,0 24-1</inkml:trace>
        </inkml:traceGroup>
        <inkml:traceGroup>
          <inkml:annotationXML>
            <emma:emma xmlns:emma="http://www.w3.org/2003/04/emma" version="1.0">
              <emma:interpretation id="{8403B590-EED1-4612-9453-BFCA65460CCF}" emma:medium="tactile" emma:mode="ink">
                <msink:context xmlns:msink="http://schemas.microsoft.com/ink/2010/main" type="inkWord" rotatedBoundingBox="19282,4289 20571,4318 20556,5014 19267,4985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27547.7839">6532-2153 0,'24'-24'47,"-24"0"-31</inkml:trace>
          <inkml:trace contextRef="#ctx0" brushRef="#br0" timeOffset="27119.889">6580-1959 0,'0'72'47,"0"-47"-31,0-1-16,0 0 16,0 0-16,0 0 15,0 1-15,0-1 16,0 0-16,0 0 15,0 0 1</inkml:trace>
          <inkml:trace contextRef="#ctx0" brushRef="#br0" timeOffset="28499.5166">6774-1887 0,'24'0'47,"-24"25"0,0 47-16,0 1 1,0-49-17,24-24 1,0 0 15,0-24-31,-24 0 16,25-25-16,-25 25 0,24 0 15,-24 0-15,24 24 16,-24-25-16,24 25 94,-24 25-79,24-1 1,-24 0-16,0 0 16,0 0-1,0 1-15,0-1 16,0 0-16,0 0 15</inkml:trace>
          <inkml:trace contextRef="#ctx0" brushRef="#br0" timeOffset="29428.7354">7161-1959 0,'97'0'63,"-49"0"-63,-24 0 16,0 0-16</inkml:trace>
          <inkml:trace contextRef="#ctx0" brushRef="#br0" timeOffset="29128.0968">7258-2249 0,'0'24'47,"0"0"-31,0 0-16,0 0 16,0 0-16,0 25 15,0-25-15,0 24 16,0 1-16,0-1 15,0-24-15,0 25 16,-25-1-16,25-24 16,0 25-16,0-25 15,-24-24-15,24 24 16,0 0-16,24-24 47,1 0-47,-1 0 15,-24-24-15,24 24 16</inkml:trace>
          <inkml:trace contextRef="#ctx0" brushRef="#br0" timeOffset="30187.7">7620-1887 0,'-48'49'47,"24"-25"-31,24 0 0,-24 0-1,24 1-15,-25 23 16,25-24-16,0 0 15,-24 0-15,24 1 0,0-1 16,0 0-16,24-24 16,25 0-1,-25 0-15,24-24 16,1 0-16,-1-1 16,-24-23-16,1 0 15,-1 24-15,0-25 16,-24 25-16,0 0 15,0 0-15,0-1 16,-24 25-16,0-24 16,-1 24-16,-23 0 15,24 0-15,0 0 0,-1 24 16,1-24 0,0 0-16,24 25 0</inkml:trace>
        </inkml:traceGroup>
      </inkml:traceGroup>
    </inkml:traceGroup>
    <inkml:traceGroup>
      <inkml:annotationXML>
        <emma:emma xmlns:emma="http://www.w3.org/2003/04/emma" version="1.0">
          <emma:interpretation id="{B8265711-E22D-4A55-8AF2-756BCEA44035}" emma:medium="tactile" emma:mode="ink">
            <msink:context xmlns:msink="http://schemas.microsoft.com/ink/2010/main" type="paragraph" rotatedBoundingBox="15893,5835 18934,5600 19006,6541 15966,67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3974543-2F35-49DE-B1FB-C7AEC2A53A7E}" emma:medium="tactile" emma:mode="ink">
              <msink:context xmlns:msink="http://schemas.microsoft.com/ink/2010/main" type="line" rotatedBoundingBox="15893,5835 18934,5600 19006,6541 15966,6776"/>
            </emma:interpretation>
          </emma:emma>
        </inkml:annotationXML>
        <inkml:traceGroup>
          <inkml:annotationXML>
            <emma:emma xmlns:emma="http://www.w3.org/2003/04/emma" version="1.0">
              <emma:interpretation id="{6227EF4E-A2C9-426F-92F3-B26B0827E25C}" emma:medium="tactile" emma:mode="ink">
                <msink:context xmlns:msink="http://schemas.microsoft.com/ink/2010/main" type="inkWord" rotatedBoundingBox="15893,5835 17650,5699 17723,6640 15966,6776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38226.2829">3895-411 0,'-145'24'110,"145"0"-110,-24 1 0,0-25 15,24 24-15,-25 0 16,25 0-16,0 0 15,-24 1-15,24-1 16,0 0 0,0 0-16,0 0 15,0 0 1,24-24 0,1 0-1,-1 0 1,0 0-16,-24-24 15,24 0-15,0 24 0,0-48 16,-24 24-16,25-1 16,-25 1-1,0 0-15,0 0 0,0 0 16,0-1-16,0 1 31,24 24 16,-24 24 62,0 1-93,0-1-16,0 24 31,0 1-15,24-25-16,-24 0 16,24 0-16,0-24 15,1 0 1,23 0-16,-24 0 15,-24-24-15</inkml:trace>
          <inkml:trace contextRef="#ctx0" brushRef="#br0" timeOffset="38900.7497">4258-411 0,'0'24'78,"0"0"-78,24 1 16,-24 23-16,0 0 16,24-48-1,-24 25-15,0-1 16,24-24-16,-24 24 15,0 0-15,25-24 16,-1 0 15,0-24-15,0 0-16,-24 0 0,24-1 16,1-23-16,-25 24 15,24 0 1,-24-1-16,24 1 15,-24 0-15,24 0 16,0 0 0</inkml:trace>
          <inkml:trace contextRef="#ctx0" brushRef="#br0" timeOffset="37161.8153">3218-725 0,'24'0'140,"0"24"-140,24-24 16,-23 0-16,23 0 15,0 0-15,1 0 16,-1 0-16,1 0 16,-25 0-16,24-24 15,-24 24-15,1 0 16,-25 24 31,0 0-47,-25 0 15,1 0-15,24 0 16,-24-24-16,24 25 16,0-1-16,-24 0 15,24 0-15,-24 0 16,-1 25-16,25-25 16,-24 24-16,0 1 15,24-25-15,0 24 16,-24-23-16,24 23 15,0-24-15,-24 24 16,24 1-16,-25-25 16,25 0-16,0 25 15,-24-25-15,0 0 0,24 0 16,0 0 0,-24-24-16,24 25 0,-24-25 15,24 24-15,-25-24 16,1 0-16,0 24 15,0-24 1,0 0 0,24-24-16,0 0 15,0-1-15,0-23 16,0 24-16,0-25 16,0 1-16,24 24 15,0-25-15,0 25 0,0 0 16,1 0-16,-1 0 15,0 24 1,0 0-16,0 0 16,1 0-16,-1 0 15,0 0-15,0 0 16</inkml:trace>
          <inkml:trace contextRef="#ctx0" brushRef="#br0" timeOffset="40033.8331">4838-387 0,'0'-48'47,"-24"48"0,0 0-16,24 24-31,-24-24 16,0 24-16,24 0 16,-24 1-16,-1-1 15,25 0-15,-24-24 16,24 24-16,-24 0 0,24 25 16,0-25-1,0 0-15,0 0 16,0 0-1,48-24 32,25-24-15,-49 0-32,0 0 0,-24 0 15,24 0-15,-24-1 16,0 1-16,25 0 15,-25 0-15,0 0 16,0-1 0,0 1 15,0 48 94,0 1-109,0-1-1,0 24-15,0-24 16,0 1-16,0-1 0,0 0 15,0 0-15,0 0 16,24 0 0,0-24-1,0 0-15,0 0 16,-24-24-16</inkml:trace>
        </inkml:traceGroup>
        <inkml:traceGroup>
          <inkml:annotationXML>
            <emma:emma xmlns:emma="http://www.w3.org/2003/04/emma" version="1.0">
              <emma:interpretation id="{75F550C1-764A-4DFC-B13F-2B6958B2D2BE}" emma:medium="tactile" emma:mode="ink">
                <msink:context xmlns:msink="http://schemas.microsoft.com/ink/2010/main" type="inkWord" rotatedBoundingBox="18146,5857 18453,5833 18498,6410 18190,6434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40963.5967">5443-701 0,'0'48'63,"0"-24"-63,0 25 16,0-25-16,0 24 15,0-24-15,0 25 0,0-1 16,0-24-1,0 25-15,0-25 0,0 24 16,0-23-16,0-1 16,0 0-16,0 0 15,0 0 32</inkml:trace>
          <inkml:trace contextRef="#ctx0" brushRef="#br0" timeOffset="41683.9998">5419-459 0,'24'24'47,"0"0"-31,25-24-1,-1 0 1,1 0-16,-25 0 16,0 0-16</inkml:trace>
          <inkml:trace contextRef="#ctx0" brushRef="#br0" timeOffset="41369.9407">5443-653 0,'24'0'63,"1"0"-63,-1 0 15,0 0-15,0 0 16,0 0-16,1 0 15,-1 0-15,24 0 16,-48-24-16,24 24 16</inkml:trace>
        </inkml:traceGroup>
        <inkml:traceGroup>
          <inkml:annotationXML>
            <emma:emma xmlns:emma="http://www.w3.org/2003/04/emma" version="1.0">
              <emma:interpretation id="{7E95C372-6498-4255-808B-105C799E6572}" emma:medium="tactile" emma:mode="ink">
                <msink:context xmlns:msink="http://schemas.microsoft.com/ink/2010/main" type="inkWord" rotatedBoundingBox="18440,5918 18955,5878 18997,6418 18482,6457"/>
              </emma:interpretation>
              <emma:one-of disjunction-type="recognition" id="oneOf8">
                <emma:interpretation id="interp12" emma:lang="" emma:confidence="0">
                  <emma:literal>X</emma:literal>
                </emma:interpretation>
                <emma:interpretation id="interp13" emma:lang="" emma:confidence="0">
                  <emma:literal>x</emma:literal>
                </emma:interpretation>
                <emma:interpretation id="interp14" emma:lang="" emma:confidence="0">
                  <emma:literal>y</emma:literal>
                </emma:interpretation>
                <emma:interpretation id="interp15" emma:lang="" emma:confidence="0">
                  <emma:literal>*</emma:literal>
                </emma:interpretation>
                <emma:interpretation id="interp16" emma:lang="" emma:confidence="0">
                  <emma:literal>+</emma:literal>
                </emma:interpretation>
              </emma:one-of>
            </emma:emma>
          </inkml:annotationXML>
          <inkml:trace contextRef="#ctx0" brushRef="#br0" timeOffset="43116.6529">5758-121 0,'-24'24'62,"48"-48"-15,0 24-47,0-24 16,0 0-16,0-24 0,1 23 15,23-23-15,-24 24 16,25-25-16,-25 25 15,0 0-15,0 0 16,0 0-16,25-1 16,-25 1-16,-24 0 15,24 24-15,0-24 16</inkml:trace>
          <inkml:trace contextRef="#ctx0" brushRef="#br0" timeOffset="42479.7472">5903-653 0,'24'24'109,"-24"0"-93,0 1-1,0 23-15,24-24 0,-24 0 16,24 25-16,-24-25 16,25 24-16,-1-23 15,-24 23-15,24-24 16,-24 0-16,24-24 16,-24 25-16,0-1 15,24-24-15,-24 24 16,0 0-1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7:53:45.79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BE2F1E95-F0DD-4086-BD88-E421325BD97D}" emma:medium="tactile" emma:mode="ink">
          <msink:context xmlns:msink="http://schemas.microsoft.com/ink/2010/main" type="inkDrawing" rotatedBoundingBox="11781,4426 12194,5199 12125,5236 11712,4462" semanticType="callout" shapeName="Other">
            <msink:sourceLink direction="with" ref="{D4C33077-DAD6-4F59-82ED-11087D4A209A}"/>
          </msink:context>
        </emma:interpretation>
      </emma:emma>
    </inkml:annotationXML>
    <inkml:trace contextRef="#ctx0" brushRef="#br0">-967-2129 0,'0'25'157,"0"-1"-157,0 0 15,0 0-15,24 0 16,-24 1-16,0-1 16,0 0-16,24-24 15,-24 24-15,0 0 16,24-24-1,-24 25-15,0-1 0,25-24 16,-25 24-16,24 0 16,-24 0-1,0 1 1,24-25-16,-24 24 16,0 0-16,24-24 15,-24 24 1,24-24-1,-24 24-15,0 0 16,24-24 0,-24 25-16,0-1 15,25 0 1,-25 0 0,24 0-1,0 1 1,-24-1-1,24-24 1,-24 24-16,24-24 0,-24 24 16,25-24-1,-25 24-15,24 1 32,0-25-17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7:53:48.34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169BFB4E-5271-4DEF-9354-D79C49D685CD}" emma:medium="tactile" emma:mode="ink">
          <msink:context xmlns:msink="http://schemas.microsoft.com/ink/2010/main" type="inkDrawing" rotatedBoundingBox="14314,4386 14729,4202 14740,4227 14325,4411" semanticType="callout" shapeName="Other">
            <msink:sourceLink direction="with" ref="{51550E44-CE95-40AA-8B64-0A87BEEBA620}"/>
          </msink:context>
        </emma:interpretation>
      </emma:emma>
    </inkml:annotationXML>
    <inkml:trace contextRef="#ctx0" brushRef="#br0">1573-2153 0,'24'0'219,"-24"-24"-219,24 24 15,0 0-15,1-24 16,-1 0-16,24 24 16,-24-24-16,25 24 15,-25-25-15,0 25 16,0-24-16,0 24 16,25-24-1,-25 0 1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7:53:43.9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0715B9F3-8DF2-44DA-9ADA-546AE9BA887B}" emma:medium="tactile" emma:mode="ink">
          <msink:context xmlns:msink="http://schemas.microsoft.com/ink/2010/main" type="inkDrawing" rotatedBoundingBox="12095,5152 14149,4836 14244,5450 12189,5766" semanticType="callout" shapeName="Other">
            <msink:sourceLink direction="with" ref="{51550E44-CE95-40AA-8B64-0A87BEEBA620}"/>
            <msink:sourceLink direction="with" ref="{D4C33077-DAD6-4F59-82ED-11087D4A209A}"/>
          </msink:context>
        </emma:interpretation>
      </emma:emma>
    </inkml:annotationXML>
    <inkml:trace contextRef="#ctx0" brushRef="#br0">-653-1403 0,'24'0'125,"1"0"-109,-25 24-16,24-24 16,0 25-16,0-25 15,-24 24-15,49 0 16,-25 0 0,-24 0-16,24-24 15,0 25-15,0-25 16,1 24-16,-1-24 15,0 24-15,0 0 16,0 0 0,0-24-16,-24 24 15,25-24-15,-1 25 16,0-25 0,0 24-1,0-24 1,-24 24-16,25-24 15,-1 0 1,-24 24-16,24-24 16,0 0-1,-24 24-15,24-24 16,1 0 0,-25 25-16,24-25 0,0 0 15,0 0 1,0 0 31,-24 24-32,25-24 1,-1 0 0,0 0 62,0 0 47,0 0-110,-24 24 17,24-24-1,1 0 297,-1-24-297,0 24 0,-24-24-31,24 24 16,-24-25 0,24 25-1,-24-24 1,25 24-16,-1-24 16,0 24-1,0-24-15,0 0 16,1 24-1,-1-25-15,0 25 16,-24-24-16,24 24 16,0 0-16,-24-24 15,25 24-15,-1 0 16,-24-24-16,24 24 16,0-24-16,0 0 15,0 24-15,1-25 16,-1 1-1,0 24-15,0 0 32,-24-24-32,24 24 15,1 0 1,-1-24-16,0 24 16,0-24-16,0 24 15,1-25-15,-1 25 0,0 0 16,0 0-1,-24-24-15,24 24 32,1-24-17,-1 24-15,0 0 16,-24-24-16,24 24 16,0 0-16,0-24 15,1 24 1,-1-25-1,0 25-15,0 0 16,-24-24 0,24 24-1,1 0 17,-25-24-17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7:53:40.759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A4B29391-86F1-40E9-872C-A485325D6573}" emma:medium="tactile" emma:mode="ink">
          <msink:context xmlns:msink="http://schemas.microsoft.com/ink/2010/main" type="inkDrawing" rotatedBoundingBox="13119,4667 13193,6578 13134,6580 13060,4669" semanticType="callout" shapeName="Other">
            <msink:sourceLink direction="with" ref="{D4C33077-DAD6-4F59-82ED-11087D4A209A}"/>
            <msink:sourceLink direction="with" ref="{51550E44-CE95-40AA-8B64-0A87BEEBA620}"/>
          </msink:context>
        </emma:interpretation>
      </emma:emma>
    </inkml:annotationXML>
    <inkml:trace contextRef="#ctx0" brushRef="#br0">363-1887 0,'0'25'141,"0"-1"-141,0 0 0,0 0 16,0 0-1,0 1-15,0-1 16,0 0-16,0 0 15,0 0-15,0 0 16,0 1-16,0-1 16,0 0-1,0 0-15,0 0 16,0 1-16,0-1 0,0 0 16,0 0-1,0 0-15,0 1 16,0-1-1,0 0-15,0 0 16,0 0 0,0 1-16,0-1 15,0 0-15,0 0 16,0 0-16,0 0 16,0 1-1,0-1-15,0 0 16,0 0-1,0 0-15,0 1 16,0-1 0,0 0-16,0 0 0,0 0 15,0 1 1,0-1-16,0 0 16,0 0-1,0 0 1,0 1-1,0-1 1,0 0 0,0 0-1,0 0 1,0 0-16,0 1 16,24-1-16,-24 0 15,0 0 1,0 0-1,0 1 1,0-1 0,0 0-1,0 0 1,0 0 0,25-24-16,-25 25 15,0-1 16,0 0-15,0 0 0,0 0-1,0 1-15,24-25 16,-24 24-16,0 0 31,0 0-15,0 0 15,0 0-15,0 1 15,0-1-15,0 0-1,0 0 1,0 0 15,0-48 47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7:47:17.532"/>
    </inkml:context>
    <inkml:brush xml:id="br0">
      <inkml:brushProperty name="width" value="0.05292" units="cm"/>
      <inkml:brushProperty name="height" value="0.05292" units="cm"/>
      <inkml:brushProperty name="color" value="#757070"/>
      <inkml:brushProperty name="fitToCurve" value="1"/>
    </inkml:brush>
  </inkml:definitions>
  <inkml:traceGroup>
    <inkml:annotationXML>
      <emma:emma xmlns:emma="http://www.w3.org/2003/04/emma" version="1.0">
        <emma:interpretation id="{BBEDB749-C797-4714-AA17-CEC882F60CB0}" emma:medium="tactile" emma:mode="ink">
          <msink:context xmlns:msink="http://schemas.microsoft.com/ink/2010/main" type="inkDrawing" rotatedBoundingBox="14612,3531 19424,3870 19415,4003 14603,3664" shapeName="Other">
            <msink:destinationLink direction="with" ref="{CAF5552F-4F22-4300-BFCC-8782937E3C09}"/>
          </msink:context>
        </emma:interpretation>
      </emma:emma>
    </inkml:annotationXML>
    <inkml:trace contextRef="#ctx0" brushRef="#br0">0 0 0,'24'0'172,"-24"24"-156,24-24-16,1 0 15,-1 0 1,0 0 0,0 0-1,0 0 1,1 0 0,-1 0-1,0 0 1,0 0-1,0 0 1,1 0-16,-1 0 16,0 0-16,0 0 15,0 0-15,0 0 16,1 0 0,-1 0-1,0 0 1,-24 24-16,24-24 15,0 0 1,1 0-16,-1 0 16,0 0-1,0 0-15,0 0 16,1 0 0,-25 24-16,24-24 15,0 0 1,0 24-16,0-24 0,25 0 15,-25 0-15,0 0 16,24 0-16,-23 0 16,-1 0-16,0 0 15,0 0 1,-24 25 0,24-25-1,1 0 1,-1 0-1,0 0 1,0 0-16,0 0 16,1 0-1,-25 24-15,24-24 16,0 0 0,0 0-16,0 0 15,1 24-15,-1-24 16,24 0-16,-24 0 15,25 0-15,-25 0 16,0 0-16,0 0 16,0 0-1,1 0 1,-1 0 0,0 0-1,0 0 1,0 0-1,1 0-15,-1 0 32,-24 24-32,24-24 15,0 0-15,0 0 16,25 0 0,-25 0-16,0 0 15,0 0 1,0 24-16,1-24 15,-1 25 1,0-25 0,0 0-1,0 0-15,1 0 16,-1 0-16,24 0 16,-24 0-16,1 0 15,-25 24-15,24-24 16,0 0-1,0 0 1,0 0 0,1 0-1,-1 0-15,24 0 16,-24 0-16,0 0 16,1 0-16,-1 0 15,0 0 1,0 0-16,0 0 15,1 24 1,-1-24-16,0 0 16,24 0-16,-23 0 15,23 0-15,-24 0 16,0 0-16,1 0 16,-1 0-16,0 0 15,0 0-15,0 0 16,0 0-1,1 0-15,-1 0 16,0 0-16,0 0 16,0 0-16,1 0 15,23 0-15,-24 0 0,0 0 16,1 0-16,-1 0 16,0 0-1,0 0-15,0 0 16,1 0-16,-1 0 15,24 0 1,-24 0-16,0 0 16,1 0-16,23 0 15,-24 0-15,25 0 16,-25 0-16,24 0 16,-24 0-16,25 0 15,-25 0-15,24 0 16,1 0-16,-1 0 0,-24 0 15,25 0-15,-25 0 16,0 0-16,0 0 16,25 0-16,-25 0 15,0 0 1,0 0 0,-24 24-16,24-24 15,25 0-15,-25 0 16,24 0-16,1 0 15,-1 0-15,0 0 16,-23 0-16,23 0 0,-24 0 16,25 0-1,-25 0-15,0 0 0,24 0 16,-23 0-16,-1 0 16,0 0 15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7:53:47.19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5BD132D0-49D3-422B-9DAE-A7A05759AD40}" emma:medium="tactile" emma:mode="ink">
          <msink:context xmlns:msink="http://schemas.microsoft.com/ink/2010/main" type="inkDrawing" rotatedBoundingBox="14186,5123 14281,4399 14325,4405 14230,5128" semanticType="callout" shapeName="Other">
            <msink:sourceLink direction="with" ref="{51550E44-CE95-40AA-8B64-0A87BEEBA620}"/>
          </msink:context>
        </emma:interpretation>
      </emma:emma>
    </inkml:annotationXML>
    <inkml:trace contextRef="#ctx0" brushRef="#br0">1549-2080 0,'0'-49'47,"0"25"-15,0 48 124,0 1-141,0-1-15,0 0 0,0 0 16,0 0-16,0 25 16,0-25-16,-25 0 15,25 0-15,0 25 16,-24-25-16,24 0 16,0 25-16,-24-25 0,24 0 15,0 0-15,0 24 16,0-23-16,0-1 15,0 0-15,0 0 16,0 0-16,0 1 16,0-1-1,0 0 48,0-48-16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7:53:34.43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FFC4E5AF-E818-40D5-94DA-497D3B90FE92}" emma:medium="tactile" emma:mode="ink">
          <msink:context xmlns:msink="http://schemas.microsoft.com/ink/2010/main" type="inkDrawing" rotatedBoundingBox="12723,7144 13105,6536 13137,6556 12755,7164" semanticType="callout" shapeName="Other">
            <msink:sourceLink direction="with" ref="{D4BDE0CE-73BA-4606-AF5C-73DFCE2D111E}"/>
            <msink:sourceLink direction="with" ref="{D4C33077-DAD6-4F59-82ED-11087D4A209A}"/>
          </msink:context>
        </emma:interpretation>
      </emma:emma>
    </inkml:annotationXML>
    <inkml:trace contextRef="#ctx0" brushRef="#br0">387 0 0,'-24'24'218,"0"1"-202,24-1-16,-24 0 16,0 0-16,-1 25 15,1-25-15,0 0 16,0 0-16,0 25 0,24-25 15,-24 0-15,-1 24 16,1-24-16,24 1 16,-24-1-16,24 0 15,-24 0-15,24 0 16,-24 1-16,24-1 16,-25-24-1,25 24-15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7:53:35.951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001C0F4B-2E41-4EB1-92B7-6E9E74AA8BBF}" emma:medium="tactile" emma:mode="ink">
          <msink:context xmlns:msink="http://schemas.microsoft.com/ink/2010/main" type="inkDrawing" rotatedBoundingBox="13160,6555 13469,7125 13391,7167 13082,6597" semanticType="callout" shapeName="Other">
            <msink:sourceLink direction="with" ref="{ABEDE02A-D82E-41C7-B61A-C281EFF43291}"/>
            <msink:sourceLink direction="with" ref="{D4C33077-DAD6-4F59-82ED-11087D4A209A}"/>
          </msink:context>
        </emma:interpretation>
      </emma:emma>
    </inkml:annotationXML>
    <inkml:trace contextRef="#ctx0" brushRef="#br0">412 49 0,'0'-25'218,"0"1"-171,0 48 141,0 1-173,0-1 1,0 0-16,0 0 16,0 0-16,24-24 15,-24 25-15,0-1 16,0 0-16,24-24 15,-24 24-15,0 0 16,24 1-16,-24-1 16,24 0-16,-24 0 15,25 0-15,-1 0 16,-24 1 0,24-25-16,-24 24 15,24 0-15,0-24 16,-24 24-1,25-24-15,-25 24 16,24-24-16,-24 25 63,24-25-32,-24 24-16,0-48 32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7:53:37.099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D4BDE0CE-73BA-4606-AF5C-73DFCE2D111E}" emma:medium="tactile" emma:mode="ink">
          <msink:context xmlns:msink="http://schemas.microsoft.com/ink/2010/main" type="inkDrawing" rotatedBoundingBox="12797,7184 12797,7837 12782,7837 12782,7184" shapeName="Other">
            <msink:destinationLink direction="with" ref="{FFC4E5AF-E818-40D5-94DA-497D3B90FE92}"/>
          </msink:context>
        </emma:interpretation>
      </emma:emma>
    </inkml:annotationXML>
    <inkml:trace contextRef="#ctx0" brushRef="#br0">49 629 0,'0'24'156,"0"1"-156,0-1 15,0 0-15,0 0 16,0 25 0,0-1-16,0 0 15,0-24-15,0 25 16,0-1-16,0-24 16,0 25-16,0-25 15,0 24-15,0-23 16,0-1-16,0 0 15,0 0-15,0 0 16,0-48 31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7:53:38.231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ABEDE02A-D82E-41C7-B61A-C281EFF43291}" emma:medium="tactile" emma:mode="ink">
          <msink:context xmlns:msink="http://schemas.microsoft.com/ink/2010/main" type="inkDrawing" rotatedBoundingBox="13521,7132 13572,7884 13488,7889 13438,7138" shapeName="Other">
            <msink:destinationLink direction="with" ref="{001C0F4B-2E41-4EB1-92B7-6E9E74AA8BBF}"/>
          </msink:context>
        </emma:interpretation>
      </emma:emma>
    </inkml:annotationXML>
    <inkml:trace contextRef="#ctx0" brushRef="#br0">774 581 0,'-24'0'47,"0"0"31,24 24-78,0 0 15,0 25-15,0-25 16,0 24-16,0-24 16,0 25-16,0-1 15,0-24-15,0 0 16,0 25-16,0-25 0,0 0 15,0 0-15,0 25 16,0-25-16,24 0 16,-24 0-1,0 1-15,0-1 16,24-24 0,-24 24-16,0 0 31,25-24-31,-25 24 15,0 1 1,0-1 15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7:56:49.003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EBD2D098-3969-45F5-AB22-730BAE7C320F}" emma:medium="tactile" emma:mode="ink">
          <msink:context xmlns:msink="http://schemas.microsoft.com/ink/2010/main" type="writingRegion" rotatedBoundingBox="12793,16991 20048,17154 20020,18403 12765,18239"/>
        </emma:interpretation>
      </emma:emma>
    </inkml:annotationXML>
    <inkml:traceGroup>
      <inkml:annotationXML>
        <emma:emma xmlns:emma="http://www.w3.org/2003/04/emma" version="1.0">
          <emma:interpretation id="{3473DBB0-D42D-4613-A5F7-DE359EA1FEF1}" emma:medium="tactile" emma:mode="ink">
            <msink:context xmlns:msink="http://schemas.microsoft.com/ink/2010/main" type="paragraph" rotatedBoundingBox="12793,16991 20048,17154 20020,18403 12765,182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AEC567D-A24A-42E0-B8AF-C805BCD89F35}" emma:medium="tactile" emma:mode="ink">
              <msink:context xmlns:msink="http://schemas.microsoft.com/ink/2010/main" type="line" rotatedBoundingBox="12793,16991 20048,17154 20020,18403 12765,18239"/>
            </emma:interpretation>
          </emma:emma>
        </inkml:annotationXML>
        <inkml:traceGroup>
          <inkml:annotationXML>
            <emma:emma xmlns:emma="http://www.w3.org/2003/04/emma" version="1.0">
              <emma:interpretation id="{0E4BF84B-7E78-4112-AE2D-52A04F6E8940}" emma:medium="tactile" emma:mode="ink">
                <msink:context xmlns:msink="http://schemas.microsoft.com/ink/2010/main" type="inkWord" rotatedBoundingBox="12793,16991 15598,17054 15570,18302 12765,1823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1065 549 0,'0'121'63,"0"-97"-48,0 1-15,0 23 0,0-24 16,0 25-16,0-25 15,0 24-15,0-24 16,0 25-16,0-1 16,0-24-16,0 0 15,0 1-15,0-1 16,-25 0-16,25 0 16,0-48 15,0 0-16,0 0-15,25-25 16,-25 1-16,0 0 16,0-1-16,0 1 15,0 24-15,0-25 16,0 25-16,0 0 16,0 0-16,0-1 15,0 1-15,0 0 16,24 0-1,-24 0 1,0-1 0,24 1-1,0 24 17,0 0-17,0 0 1,1 0-1,-1 24 1,0-24-16,-24 25 16,24-25-16,0 0 15,-24 24-15,25 0 16,-25 0 0,24-24-16,-24 24 15,0 1 1,0-1 15,0 0-15,0 0-1,-24 0 1,-1 1 0,1-25-1,0 24 1,0-24-1,0 0 1,-1 0 0,1 0-1,0 0 1,0 0 0</inkml:trace>
          <inkml:trace contextRef="#ctx0" brushRef="#br0" timeOffset="1200.2499">1597 90 0,'24'-25'63,"-24"50"-32,0-1-15,0 0-1,0 24-15,0-23 16,0 23-16,0 0 16,0 1-16,0-1 15,0 1-15,0-1 16,0 0-16,0-24 15,0 25-15,0-25 16,0 24-16,0-23 16,0-1-16,0 0 15,0 0-15,0 0 0,0 1 16,24-1 0,-24 0-16,0 0 15,24-24 1,0 0 15,1 0-15,-25-24-16</inkml:trace>
          <inkml:trace contextRef="#ctx0" brushRef="#br0" timeOffset="2176.701">1887 356 0,'24'-24'47,"-24"-1"-31,24 1 0,-24 0-16,0 0 15,0 0 1</inkml:trace>
          <inkml:trace contextRef="#ctx0" brushRef="#br0" timeOffset="1710.8172">1887 549 0,'0'24'63,"0"1"-63,0-1 15,0 0-15,0 24 0,0-23 16,0-1-16,0 0 15,0 0-15,0 0 16,0 1 0</inkml:trace>
          <inkml:trace contextRef="#ctx0" brushRef="#br0" timeOffset="-3732.7492">0 888 0,'0'24'63,"0"-48"30,0 0-77,24 0-16,-24-1 16,25 1-16,-25 0 15,24 0-15,-24 0 16,0-25-16,24 25 16,-24 0-16,0 0 0,24-1 15,-24 1 1,0 0-16,0 0 0,24 0 15,-24 0-15,0-1 16,24 1-16,-24 0 16,0 0-16,25 0 15,-25-1 1,24 1-16,-24 0 16,0 0-1,24 0 1,-24-1-1,0 1 1,24 24 0,-24-24-1,0 0 1,24 24 0,-24-24-16,0-1 15,25 25 1,-25-24-16,0 0 31,24 24-15,-24-24 15,0 48 156,0 0-171,0 0-16,0 1 16,0-1-16,0 0 15,0 0-15,0 0 16,0 1-16,0-1 31,0 0-31,0 0 16,0 0-16,0 1 15,0-1 1,0 0-16,0 0 16,0 0-1,0 1-15,0-1 16,0 0-16,0 0 16,24 0-16,-24 0 31,0 1-31,0-1 15,0 0-15,24 0 16,-24 0-16,0 1 16,24-25-1,-24 24-15,0 0 16,0 0 0,0 0-1,0 1 1,0-1-1,0 0 1,25-24-16,-25 24 16,0 0-1,24-24 17,-24-24-1</inkml:trace>
          <inkml:trace contextRef="#ctx0" brushRef="#br0" timeOffset="-2990.9007">194 525 0,'-25'0'47,"50"0"31,-1 24-62,0-24-1,0 0 17,0 0-17,1 0 1</inkml:trace>
          <inkml:trace contextRef="#ctx0" brushRef="#br0" timeOffset="-1270.0702">702 477 0,'0'24'46,"0"0"-30,0 0-16,0 0 16,0 1-16,0-1 15,0 24-15,0-24 16,0 25-16,-25-1 16,25-24-16,0 25 15,0-25-15,0 24 16,0-23-16,-24-1 15,24 24-15,0-24 0,0 0 16,0 1-16,0-1 16,0 0-1,0-48 63,0 0-62,0-1-16,0-23 16,0 24-16,0-24 15,0-1-15,0 1 16,0 24-16,0-25 0,0 25 16,0 0-16,0-25 15,0 25-15,0 0 16,24 24-16,-24-24 15,0 0-15,0-1 16,0 1 0,25 24-16,-1 0 47,0 0-16,0 0-31,0 0 15,1 0 17,-25 24-17,24-24 17,-24 25-17,0-1 1,24-24-1,-24 24-15,0 0 32,24 0-17,-24 1 32,-24-25-31,24 24-1,-24-24 1,0 24 0,-1-24 15,1 0-15,0 0 15,0 24-16,0-24 48</inkml:trace>
          <inkml:trace contextRef="#ctx0" brushRef="#br0" timeOffset="3136.2673">2129 670 0,'24'0'63,"0"0"-32,25-24-15,-25 24-16,-24-24 15,0 0 1,0-1 15,-24 25-31,24-24 16,-25 24 0,1 0-1,24-24-15,-24 24 16,0 0-1,0 0 17,24 24-32,-24 0 31,24 1-15,0-1-16,-25-24 15,25 24-15,0 0 16,0 0-16,0 1 15,0-1-15,0 0 16,0 0-16,0 0 16,0 1-16,0-1 15,25-24-15,-1 0 16,0 0-16,0 0 16,0 0-16,0 0 15,1 0-15</inkml:trace>
          <inkml:trace contextRef="#ctx0" brushRef="#br0" timeOffset="4319.0649">2613 573 0,'-73'49'47,"49"-25"-32,24 0 1,-24 0-1,0 1-15,-1-1 16,25 0 0,0 0-16,-24 0 0,24 1 15,0-1 1,0 0 0,24-24-16,1 0 15,-1 0 1,0 0-16,0 0 15,0-24-15,1 0 16,-1-1-16,0 1 16,0 0-16,0 0 15,0-25-15,-24 1 16,25 24-16,-25-25 16,24 1-16,-24 0 15,24-1-15,-24 1 0,0 24 16,0-25-16,0 25 15,0-24-15,0 24 16,0-1-16,0-23 16,0 24-16,0 0 15,0-1-15,0 1 16,0 0-16,0 0 16,24 24-1,-24-24 1,0 48 31,0 24-32,-24-24 1,24 1-16,0 23 16,-24 0-16,24-23 15,-24 23-15,24 0 16,0 1-16,-25-1 15,25 1-15,0-1 16,-24 0-16,24 1 16,0-1-16,0-24 15,0 0-15,0 25 16,24-25-16,-24 0 16,0 0-1,25 1 1,-25-1-16,24-24 15,-24 24-15,24-24 16,0 0 0,-24-24-1</inkml:trace>
        </inkml:traceGroup>
        <inkml:traceGroup>
          <inkml:annotationXML>
            <emma:emma xmlns:emma="http://www.w3.org/2003/04/emma" version="1.0">
              <emma:interpretation id="{F190D830-ED70-4552-B206-B1C413C96403}" emma:medium="tactile" emma:mode="ink">
                <msink:context xmlns:msink="http://schemas.microsoft.com/ink/2010/main" type="inkWord" rotatedBoundingBox="16373,17207 20045,17290 20020,18394 16348,1831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6908.3149">3967 670 0,'25'-48'63,"-1"24"-48,0 24 1,0 0 15,0 0 32,-24 24-48,25 0 1,-25 0-1,0 0 1,0 1-16,0-1 16,0 0-16,0 0 0,0 0 15,0 1 1,0-50 46,0 1-62,0 0 16,0 0-16,0-25 16,24 25-16,-24 0 15,24 0-15,-24 0 16,24-1 0,-24 1-1,24 24-15</inkml:trace>
          <inkml:trace contextRef="#ctx0" brushRef="#br0" timeOffset="7868.5274">4427 404 0,'0'-48'47,"0"24"-47,0-1 16,0 1-1,24 24-15,-24-24 16</inkml:trace>
          <inkml:trace contextRef="#ctx0" brushRef="#br0" timeOffset="7433.0564">4451 598 0,'0'48'62,"0"-24"-46,0 0-16,0 1 16,0-1-16,0 0 15,0 0-15,0 0 16,0 1-16,0-1 15</inkml:trace>
          <inkml:trace contextRef="#ctx0" brushRef="#br0" timeOffset="5896.6938">3605 549 0,'0'49'62,"0"-25"-62,0 0 16,0 0 0,0 0-16,0 25 0,0-1 15,0-24-15,0 73 32,0-48-32,0-1 0,0-24 15,0 24-15,0-23 16,0-1-16,-25 0 15,25 0-15,0 0 16,0 1 0,0-50 46,0 1-62,0-24 16,0 24-16,0-1 15,25-23-15,-25 24 16,0-24-16,0-1 16,0 25-16,24-24 15,-24-1-15,0 25 16,0-24-16,0 23 16,0 1-16,0 0 15,0 0-15,0 0 16,0-1-16,0 1 15,24 24 1,-24-24-16,24 0 16,0 0-1,0 24-15,1-24 16,-25 48 31,24 0-32,-24 0 1,0 0-16,24-24 16,-24 24-16,0 1 15,24-25-15,-24 24 16,0 0 0,0 0-1,0 0-15,0 1 16,-24-25-16,24 24 15,-24-24-15,24 24 16,-24-24-16,-1 0 16,25 24-16,-24-24 15,0 0-15,0 0 16,0 0 15</inkml:trace>
          <inkml:trace contextRef="#ctx0" brushRef="#br0" timeOffset="8828.1236">4693 573 0,'0'49'47,"0"-25"-31,0 0-1,0 0-15,0 1 16,0-1-16,0 0 16,0 0-16,0 0 15,24 1 1,0-25 15,-24-25 0,25 25-31,-25-24 16,0 0-16,24 0 0,-24 0 16,24 24-16,-24-25 15,24 1-15,-24 0 16,24 24-16,-24-24 16,25 24-16,-25-24 15,24 24 32,-24 24-31,0 0-16,24 0 15,-24 0 1,0 1 0,24-1-1,-24 0-15,0 0 16,0 0-1,0 1 1,0-1 0,0 0-1</inkml:trace>
          <inkml:trace contextRef="#ctx0" brushRef="#br0" timeOffset="9668.0963">5298 573 0,'-24'0'125,"-1"0"-110,1 0 1,24 25-16,-24-25 16,0 24-1,0 0 1,24 0-16,-24-24 0,24 24 15,0 1-15,0-1 16,0 0 0,0 0-16,0 0 15,0 1 1,24-25-16,-24 24 16,24-24-16,0 24 15,0-24 1,0 0-16,1 0 15,-1-24-15,0 24 16,-24-24-16</inkml:trace>
          <inkml:trace contextRef="#ctx0" brushRef="#br0" timeOffset="10613.3535">5588 332 0,'24'-73'47</inkml:trace>
          <inkml:trace contextRef="#ctx0" brushRef="#br0" timeOffset="10200.7531">5588 573 0,'24'25'62,"-24"-1"-46,0 24 0,0-24-16,0 1 0,0-1 15,0 24-15,0-24 16,0 1-16,0-1 15,-24-24 32</inkml:trace>
          <inkml:trace contextRef="#ctx0" brushRef="#br0" timeOffset="12232.73">5951 573 0,'0'25'47,"0"-1"-32,0 0-15,0 24 16,0-23-16,-24 23 16,24 0-16,0 1 15,-24-1-15,24 1 16,0-1-16,0-24 15,-25 24-15,25-23 16,0-1-16,0 0 16,0 0-16,0-48 62,0 0-46,0 0-16,-24-25 15,24 1-15,0 24 16,0-25-16,0 1 16,0 0-16,24-1 15,1 25-15,-25 0 16,24-25-16,-24 25 16,24 0-16,0 0 15,0 0-15,1-1 16,-1 1-1,0 24 1,0 0 0,0 0-1,1 0 1,-25 24 0,24-24-16,-24 25 15,24-25-15,0 24 16,-24 0-1,24-24 1,-24 24-16,0 0 16,0 1-1,0-1-15,-24-24 16,24 24-16,-24 0 16,0-24-16,24 24 15,-24-24-15,24 25 16,-25-25-16,1 0 15,0 0 1,0 0 0,24-25 15</inkml:trace>
          <inkml:trace contextRef="#ctx0" brushRef="#br0" timeOffset="12998.786">6386 186 0,'25'0'47,"-25"25"-32,0-1-15,0 24 16,0 1-16,0-1 16,0 25-16,0-25 15,0 0-15,0 1 16,-25-1-16,25 0 0,0-23 16,0 23-16,-24-24 15,24 0 1,0 1-16,0-1 15,0 0-15,0 0 16,24-24 0,1 0-1,-1 24 17</inkml:trace>
          <inkml:trace contextRef="#ctx0" brushRef="#br0" timeOffset="13748.2883">6653 670 0,'120'0'47,"-95"0"-32,-1 0-15,0 0 16,0-24-1,-24 0 32,0 0-31,-24 24 0,0 0-1,0 0-15,-1 0 16,1 0-1,0 0 1,0 0 0,0 24-1,24 0 1,-24 0 0,24 0-1,-25 1 1,25-1-16,0 24 15,0-24-15,0 1 16,0-1-16,25 0 31,-1 0-31,0-24 0,-24 24 16,24-24-16,24 0 16,-23 0-16</inkml:trace>
          <inkml:trace contextRef="#ctx0" brushRef="#br0" timeOffset="14782.776">7257 501 0,'-48'24'62,"24"-24"-62,0 24 16,-1 0-1,1 1 1,0-1 0,24 0-1,0 0 1,0 0-16,0 1 16,0-1-1,0 0-15,24-24 16,-24 24-16,24-24 15,-24 24-15,25-24 16,-1 0-16,0 0 16,0 0-1,0 0 1,-24 25 15,0-1 16,0 0-16,0 0 1,0 0-17,-24-24-15,0 0 16,24 25-16,-24-25 15,0 0-15,-1 24 16,1-24-16,0 0 16,0 0-1,0 0 1,-1-24 0,25-1-1,-24 25 1,0 0-1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7:57:35.22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2B12735E-D00A-4FE3-8D41-1A0DC88BE349}" emma:medium="tactile" emma:mode="ink">
          <msink:context xmlns:msink="http://schemas.microsoft.com/ink/2010/main" type="inkDrawing" rotatedBoundingBox="2358,5040 4503,5189 4357,7290 2212,7140" hotPoints="4254,5149 4398,7011 2535,7154 2392,5292" semanticType="enclosure" shapeName="Square">
            <msink:sourceLink direction="with" ref="{9A6580C4-AFD4-4791-85FD-20801AD4B7C8}"/>
          </msink:context>
        </emma:interpretation>
      </emma:emma>
    </inkml:annotationXML>
    <inkml:trace contextRef="#ctx0" brushRef="#br0">0 74 0,'24'0'140,"0"0"-124,0 0 15,0 0-15,1 0-16,-1 0 16,0 0-1,0 0 1,0 0-1,1 0 1,-1 0 0,0 0-16,0 0 15,0 0-15,1 0 0,-1 0 16,0 0 0,0 0-16,0 0 15,0 0 1,1 0-16,-1 0 15,0 0 1,0 0-16,0 0 16,1 0-1,-1 0-15,0 0 16,0 0 0,0 0-16,1 0 0,-1 0 15,24 0-15,-24 0 16,1 0-1,-1 0-15,0 0 0,0 0 16,0 0 0,0 0-1,1 0-15,-1 0 16,0 0-16,0 0 16,0 0-16,1 0 15,-1 0-15,0 0 16,0 0-1,0 0 1,1 0-16,-1 0 16,0-24-1,24 24-15,-23 0 0,-1-24 16,0 24-16,0 0 31,0 0-15,0 0-1,1 0-15,-1 0 16,0 0-16,0 0 16,0 0-16,1 0 15,-25-25-15,24 25 16,0 0 0,0 0-1,0 0-15,1 0 16,-1 0-1,0 0 1,0 0 0,0 0 31,1 0-32,-1 0 1,0 0 31,-24 25 125,0-1-157,0 0 1,0 0-16,0 0 15,0 1-15,-24-25 16,24 24-16,0 0 16,0 0-16,0 0 15,0 0 1,-24 1-16,24-1 16,0 0-1,0 0 1,0 0-16,0 1 15,0-1 1,0 0 0,0 0-16,0 0 15,0 1-15,0-1 16,0 0 0,0 0-16,24-24 15,-24 24-15,0 1 16,0-1-1,0 0-15,0 0 16,24 0 0,-24 0-1,0 1-15,0-1 16,0 0 0,0 0-1,0 0-15,24-24 16,-24 25-1,0-1-15,0 0 16,0 0 0,0 0-1,0 1 1,24-25-16,-24 24 16,0 0-16,0 0 15,0 0 1,0 1-16,0-1 15,0 0 1,0 0 0,0 0-16,0 0 15,24 1 1,-24-1-16,0 0 16,0 0-16,0 0 15,0 1-15,0-1 16,0 0-1,0 0 1,0 0 0,0 1-1,0-1 1,0 0 0,0 0-1,0 0 1,0 1-1,0-1 1,0 0 0,0 0-1,0 0 1,0 0 0,0 1 15,0-50 63</inkml:trace>
    <inkml:trace contextRef="#ctx0" brushRef="#br0" timeOffset="-3155.7172">-25 50 0,'0'24'157,"0"0"-142,0 0 1,0 1-16,0-1 16,0 0-1,0 0-15,0 0 16,0 0-16,0 1 15,0-1-15,0 0 16,0 0 0,0 0-16,0 1 15,0-1-15,0 0 0,0 0 16,0 0 0,25 1-16,-25-1 15,0 0 1,0 0-16,0 0 15,0 1-15,24-1 16,-24 0 0,0 0-16,0 0 15,0 0 1,24 1-16,-24-1 0,0 0 16,0 0-1,0 0-15,0 1 16,0-1-1,24 0-15,-24 0 16,0 0 0,0 1-1,0-1-15,0 0 16,0 0 0,0 0-1,0 1 1,0-1-16,0 0 15,0 0 1,0 0 0,0 0-16,24 1 15,-24-1-15,0 0 16,0 0 0,0 0-1,0 1 1,0-1-1,25 0 1,-25 0 15</inkml:trace>
    <inkml:trace contextRef="#ctx0" brushRef="#br0" timeOffset="2655.8932">169 1477 0,'-24'0'203,"24"24"-62,0 0-126,0 1 1,0-1-1,0 0 1,0 0 0,0 0-1,0 1-15,0-1 16,0 0 0,0 0-1,0 0 1,0 0-1,0 1-15,0-1 16,0 0 0,0 0 15,-24 0-15,24 1 15,0-1-16,0 0 1,24-24 172,0 0-173,0 0-15,0 0 16,1 0-1,-1 0-15,0 0 16,0 0 0,0-24-16,1 24 15,-1 0 1,0 0-16,0 0 16,0-24-16,25 24 15,-25 0-15,24-25 16,-24 25-16,1 0 15,-1 0-15,0-24 16,0 24-16,0 0 16,1 0-16,-1 0 15,0 0 1,0 0-16,0 0 16,25 0-16,-25-24 15,24 24-15,-24 0 16,25-24-16,-1 24 15,-24 0-15,1 0 16,-1 0-16,0 0 16,0 0-16,0 0 15,1 0 1,-1 0 0,0 0-1,0 0-15,0 0 16,1 0-16,-1-24 15,0 24-15,0 0 16,0 0 0,0 0-1,1 0 1,-1 0 0,0 0-1,0 0 1,0 0-1,1 24 1,-1-24 0,0 0-1,0 0-15,0 0 16,1 0 0,-1 0-1,0 0 1,0 0-1,0 0 17,-24-24-32,25 24 31,-1 0-15,0 0-1,0 0 16,0 0-15,-24-25 187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7:58:49.25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F71D1093-9756-4065-B839-3A15B9B3DE45}" emma:medium="tactile" emma:mode="ink">
          <msink:context xmlns:msink="http://schemas.microsoft.com/ink/2010/main" type="inkDrawing" rotatedBoundingBox="7042,5612 10077,5688 10009,8393 6974,8317" hotPoints="9883,5680 9962,8372 7270,8451 7191,5759" semanticType="container" shapeName="Square">
            <msink:sourceLink direction="with" ref="{2AADEE33-5E4D-4EEF-AAC2-92056C48C8BB}"/>
            <msink:sourceLink direction="with" ref="{44E49891-B539-45C8-A14E-9AAE12642E2A}"/>
            <msink:sourceLink direction="with" ref="{32CEC161-ACC7-4742-AD91-F1DDCDB8824F}"/>
          </msink:context>
        </emma:interpretation>
      </emma:emma>
    </inkml:annotationXML>
    <inkml:trace contextRef="#ctx0" brushRef="#br0">0 24 0,'25'-24'47,"-25"48"110,0 0-142,0 0 1,0 1-1,0-1 1,0 24 15,0-24-15,0 0-16,0 1 16,0-1-1,0 0 16,0 0-15,0 0 0,0 1-1,0-1 1,0 0-16,0 0 16,0 0-1,0 1 1,0-1-16,0 0 15,0 0 1,0 0-16,0 1 16,0-1-16,0 0 15,0 0-15,0 0 16,0 0-16,0 1 16,0-1-16,0 0 15,0 0-15,0 0 16,0 1-1,0-1-15,0 0 16,0 0 0,0 0-16,0 1 15,0-1 1,0 0-16,0 0 16,0 0-16,0 1 0,0-1 15,0 0 1,0 0-16,0 0 15,0 0-15,0 1 16,0-1-16,0 0 16,0 0-16,0 0 15,0 25-15,0-25 16,0 0 0,0 0-16,0 1 15,0-1-15,0 0 0,0 0 16,0 0-16,0 1 15,0-1 1,0 0-16,0 0 16,0 0-1,0 0-15,24 1 16,-24-1 0,0 0-1,0 0-15,0 0 16,0 1-1,0-1-15,0 0 16,0 0 0,0 0-16,24-24 15,-24 25 1,0-1-16,0 0 16,0 0-16,0 0 15,0 1 1,0-1-1,0 0 1,0 0-16,0 0 16,0 0-1,0 1 1,0-1 0,0 0-16,0 0 15,0 0 1,0 1-1,0-1-15,0 0 16,0 0 0,0 0-1,0 1 32,0-1-16,0 0-15,0 0 0,24-24 124,0 0-124,1-24 0,-1 24-1,0 0 1,0 0-1,0 0-15,1 0 16,-1 0 0,0 0-1,0 0 1,0 0 0,0 0-1,1 0 1,-1 0-16,0 0 15,0 0 1,0 0 0,1 0-1,-1 0 1,0 0 0,0 0-16,0 0 15,1 0-15,-1 0 16,0 0-1,0 0-15,0 0 16,1 0 0,-1 0-1,0 0-15,0 0 16,24 0 0,-23 0-1,23 0-15,-24 0 16,25 0-16,-25 0 15,24 0 1,-24 0-16,1 0 16,-1 0-16,0-24 15,0 24-15,0 0 16,1 0-16,-1 0 16,0 0-16,0 0 15,0 0 1,0 0-1,1 0 1,-1 0-16,0 0 16,24 0-16,-23 0 15,-1 0-15,24 0 0,-24 0 16,1 0 0,-1 0-16,0 0 15,0 0-15,0 0 16,25 0-1,-25 0 1,0 0-16,0 0 16,0 0-16,1 0 15,-1 0-15,0 0 16,0 0-16,0 0 16,1 0-16,-1 0 15,0 0-15,0 0 16,0 0-16,1 0 15,-1 0-15,0 0 0,0-24 16,0 24-16,1 0 16,-1 0-1,0 0 1,0 0 0,0 0-1,0 0-15,1 0 16,-1 0-1,0 0-15,0-25 16,0 25-16,1 0 16,-1 0-16,0 0 15,0 0 1,0 0 15,1 0-31,-1 0 16,0 0-1,0 0 1,0 0 0,1 0-1,-1 0-15,0 0 16,-24-24-16,24 24 16,0 0-1,0 0 16,1 0 1</inkml:trace>
    <inkml:trace contextRef="#ctx0" brushRef="#br0" timeOffset="3906.2352">25 0 0,'24'0'31,"-24"24"219,24-24-234,0 0 0,0 0-16,1 0 15,-1 0 1,0 0-16,0 0 15,0 0-15,1 0 16,-1 0-16,0 0 16,0 0-16,0 0 15,0 0 1,1 0-16,-1 0 16,0 0-1,0 0-15,0 0 16,25 0-1,-25 0-15,0 0 0,25 0 16,-25 0-16,0 0 16,0 0-16,0 0 15,1 0 1,-1 0 0,0 0-16,0 0 15,24 0 1,-23 0-16,23 0 15,0 0-15,1 0 16,-25 0-16,24 0 16,-23 0-16,-1 0 15,0 0-15,0 0 16,25 0-16,-25 0 0,24 0 16,-24 0-1,0 0-15,1 0 16,-1-24-16,0 24 15,0 0-15,25 0 16,-25 0-16,24 0 16,-24 0-16,25-24 15,-25 24 1,0 0-16,0 0 16,1 0-16,-1 0 15,0 0-15,24 0 16,-24 0-16,1 0 0,23 0 15,-24 0-15,0 0 16,1-25-16,-1 25 16,0 0-1,0 0 1,0 0 0,1 0-1,-1 0-15,0 0 16,0 0-16,0 0 15,1 0-15,-1 0 16,0 0-16,0 0 16,0 0-16,0 0 15,1 0 1,-1 0 15,0 0 0,0 0-31,0 0 16,1 0-16,23 0 16,-24 0-16,0 0 15,1 0-15,-1 0 16,0 0 46,0 0-46,0 0 0,1 0-1,-1 0 63,0 0-46,-24 25 77,0-1-62,0 0-31,0 0-16,0 0 15,0 1 1,0-1-16,0 0 0,0 0 15,0 0-15,-24 0 16,24 1 0,0-1-16,0 0 15,0 0-15,0 0 16,0 1 0,0-1-16,0 0 15,0 0 1,0 0-16,0 1 15,0 23 1,0-24 0,0 0-16,0 1 15,0-1-15,0 0 0,24 0 16,-24 0-16,0 0 16,0 1-16,0-1 15,0 0-15,0 0 16,24 0-16,-24 1 15,0-1-15,0 0 16,0 0-16,0 0 16,0 25-16,0-25 15,0 0-15,0 0 16,0 1-16,0-1 16,0 0-16,0 0 15,0 0-15,0 0 16,0 1-16,0-1 15,0 0-15,0 0 0,0 25 16,0-25-16,0 0 16,0 0-16,0 0 15,24 1 1,-24-1-16,0 0 16,0 0-16,0 0 15,0 1 1,0-1-16,0 0 15,0 0-15,0 0 16,0 0-16,0 1 16,24-1-16,-24 0 15,0 0-15,0 0 16,0 1-16,0-1 16,0 0-16,0 0 15,0 0-15,0 1 16,0-1-1,0 0 1,25 0 0,-25 0-1,0 1-15,0-1 16,0 0-16,24 0 16,-24 0-16,0 0 15,0 1 1,0-1 31,0 0-32,0 0 1,0 0 0,0 1-1,0-1 16,0 0 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7:58:10.107"/>
    </inkml:context>
    <inkml:brush xml:id="br0">
      <inkml:brushProperty name="width" value="0.05292" units="cm"/>
      <inkml:brushProperty name="height" value="0.05292" units="cm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A9CE75C0-7B0C-4696-B02C-314BF8B23D3F}" emma:medium="tactile" emma:mode="ink">
          <msink:context xmlns:msink="http://schemas.microsoft.com/ink/2010/main" type="writingRegion" rotatedBoundingBox="6999,5790 9824,6430 8823,10847 5999,10208"/>
        </emma:interpretation>
      </emma:emma>
    </inkml:annotationXML>
    <inkml:traceGroup>
      <inkml:annotationXML>
        <emma:emma xmlns:emma="http://www.w3.org/2003/04/emma" version="1.0">
          <emma:interpretation id="{8938E299-F591-44F5-B7E3-D384C7CED353}" emma:medium="tactile" emma:mode="ink">
            <msink:context xmlns:msink="http://schemas.microsoft.com/ink/2010/main" type="paragraph" rotatedBoundingBox="7331,5946 8902,6038 8862,6730 7291,66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E49891-B539-45C8-A14E-9AAE12642E2A}" emma:medium="tactile" emma:mode="ink">
              <msink:context xmlns:msink="http://schemas.microsoft.com/ink/2010/main" type="line" rotatedBoundingBox="7331,5946 8902,6038 8862,6730 7291,6638">
                <msink:destinationLink direction="with" ref="{F71D1093-9756-4065-B839-3A15B9B3DE45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DE9D0E9F-9544-46DD-8B51-AF29F671BBDA}" emma:medium="tactile" emma:mode="ink">
                <msink:context xmlns:msink="http://schemas.microsoft.com/ink/2010/main" type="inkWord" rotatedBoundingBox="7331,5946 8902,6038 8862,6730 7291,663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0,'24'0'31,"0"0"141,0 0-157,0 0 1,1 0-16,-1 0 16,0 0-16,0 0 15,0 0-15,1 0 16,-1 0-16,0 0 16,0 0-16,0 0 15,1 0-15,-1 0 16,0 0-1,0 0-15,0 0 32,1 0-17,-25 24 95,0 0-95,0 0 1,0 0-16,0 1 16,-25-1-16,25 0 15,0 0-15,0 0 16,-24 1-16,24-1 0,-24 24 15,24-24 1,-24 1-16,24-1 0,0 0 16,-24 0-1,24 0-15,0 0 16,-25 1 0,25-1-1,-24-24-15,24 24 16,0 0-16,-24 0 15,0 1 1,0-1 0,-1 0-1,1-24 1,0-24 31,24 0-32,0-1 1,0 1-16,0 0 16,0 0-16,24-25 15,0 25-15,-24 0 16,25 0-16,-25 0 16,24 24 30,0 0-46,0-24 16,0 24 0,1 0-16,-25-25 15,24 25 1</inkml:trace>
          <inkml:trace contextRef="#ctx0" brushRef="#br0" timeOffset="1813.0855">604 242 0,'-24'0'140,"24"24"-124,-24-24-16,24 24 0,-24-24 15,24 24-15,-24 0 16,24 1 0,-24-25-1,24 24-15,0 0 16,0 0 0,0 0-1,0 0 16,24-24 1,0 0-1,0 0-15,-24-24-16,24 0 31,-24 0 16,0 0-32,24 24-15,-24-24 16,0-1 0,25 25-16,-25-24 15,0 0 1,0 0 62,0 48 78,0 0-140,0 0-16,0 1 15,0-1 1,0 0-16,0 0 16,0 0-1,0 0 17,24-24-17,0 0 1,0 0-16,0 0 15,1-24-15</inkml:trace>
          <inkml:trace contextRef="#ctx0" brushRef="#br0" timeOffset="2653.1629">895 217 0,'0'25'109,"0"-1"-109,0 0 16,0 0-16,0 0 16,24 1-16,-24-1 15,0 0 1,24 0-16,-24 0 15,24-24 1,1 0 47,-25-24-32,24 24-31,-24-24 0,24 0 15,0 0-15,-24-25 16,24 25-16,0 0 16,1 0-16,-25-1 15,24 25-15,-24-24 16,0 48 15,-24-24-31,24 25 16</inkml:trace>
          <inkml:trace contextRef="#ctx0" brushRef="#br0" timeOffset="3725.1118">1403 242 0,'24'-25'62,"-48"25"-46,0 0 0,24 25-1,-25-25-15,1 24 16,0-24-16,24 24 15,-24 0-15,0 0 16,-1 1 0,25-1-1,-24 0-15,24 0 16,0 0 0,24 0 15,1-24-31,-1 0 15,24-24-15,-24 24 16,1-24-16,-1 0 16,0 0-1,-24 0-15,0-1 16,24 25-16,-24-24 16,0 0-16,0 0 31,0 0 0,0 48 125,0 0-156,0 0 16,0 0-16,0 1 16,0-1-16,0 0 15,0 0-15,0 0 16,0 0-16,24 1 31,1-25-15,-1 0-16,-24-25 15,24 25-15</inkml:trace>
        </inkml:traceGroup>
      </inkml:traceGroup>
    </inkml:traceGroup>
    <inkml:traceGroup>
      <inkml:annotationXML>
        <emma:emma xmlns:emma="http://www.w3.org/2003/04/emma" version="1.0">
          <emma:interpretation id="{21B97C55-D3EB-4E89-9EA6-52284235BBDD}" emma:medium="tactile" emma:mode="ink">
            <msink:context xmlns:msink="http://schemas.microsoft.com/ink/2010/main" type="paragraph" rotatedBoundingBox="7473,6849 9569,6945 9547,7425 7451,732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AADEE33-5E4D-4EEF-AAC2-92056C48C8BB}" emma:medium="tactile" emma:mode="ink">
              <msink:context xmlns:msink="http://schemas.microsoft.com/ink/2010/main" type="line" rotatedBoundingBox="7473,6849 9569,6945 9547,7425 7451,7329">
                <msink:destinationLink direction="with" ref="{F71D1093-9756-4065-B839-3A15B9B3DE45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5ADFC17B-6A50-4D29-A0F9-D364F4125F0D}" emma:medium="tactile" emma:mode="ink">
                <msink:context xmlns:msink="http://schemas.microsoft.com/ink/2010/main" type="inkWord" rotatedBoundingBox="7472,6863 8483,6910 8462,7375 7451,732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7722.9671">145 1064 0,'0'24'188,"0"0"-173,0 1-15,0-1 16,0 0-16,0 0 0,0 0 16,0 1-1,0-1-15,0 0 16,0 0 0,0 0 30,-24-24-30</inkml:trace>
          <inkml:trace contextRef="#ctx0" brushRef="#br0" timeOffset="8473.1393">145 1040 0,'24'0'63,"0"0"-32,0 0 0,1 0 32,-1 24-63,-24 0 16,0 0 15,0 1-16,0-1 17,-24-24-1,-1 0-15,1 0-1,0 24 16</inkml:trace>
          <inkml:trace contextRef="#ctx0" brushRef="#br0" timeOffset="9064.6973">363 1137 0,'0'24'78,"0"0"-62,0 0 0,0 0-16,0 1 15,24-25 16,0 0-15,0 0 0,-24-25-16,24 1 15,-24 0 1,0 0 0,-24 24 46</inkml:trace>
          <inkml:trace contextRef="#ctx0" brushRef="#br0" timeOffset="20179.3172">580 919 0,'0'24'156,"0"0"-125,0 0-15,0 1-1,0-1 1,0 0 0,0 0-1,0 0-15,0 1 16,0-1-1,0 0 1,0 0 0,0 0-1,0 1 1,0-1 0</inkml:trace>
          <inkml:trace contextRef="#ctx0" brushRef="#br0" timeOffset="20864.1721">580 1161 0,'24'0'62,"1"0"-30,-1 0-17,0 0 17,0 48 14,-24-24-14,0 1-1,-24-25-15,0 0-1,24 24 1,-24-24-16,-1 0 31</inkml:trace>
          <inkml:trace contextRef="#ctx0" brushRef="#br0" timeOffset="21403.5998">798 919 0,'0'72'62,"0"-47"-62,0-1 16,0 0-16,0 0 15,-24 0-15,24 25 16,0-25-16,0 0 16,0 0-1,0 1-15,0-1 32,24-24-32</inkml:trace>
          <inkml:trace contextRef="#ctx0" brushRef="#br0" timeOffset="21935.7363">895 1161 0,'24'-97'0</inkml:trace>
          <inkml:trace contextRef="#ctx0" brushRef="#br0" timeOffset="21725.6668">895 1161 0,'24'48'63,"-24"-24"-48,0 1 1</inkml:trace>
          <inkml:trace contextRef="#ctx0" brushRef="#br0" timeOffset="22482.5016">1112 1137 0,'0'-25'47,"-24"25"-31,24 25-1,-24-25-15,24 24 16,0 0-16,-24-24 16,24 24-16,0 0 0,0 1 15,0-1 1,0 0-16,0 0 31,24-24-15,0 0-16,0 0 15,1-24-15</inkml:trace>
        </inkml:traceGroup>
        <inkml:traceGroup>
          <inkml:annotationXML>
            <emma:emma xmlns:emma="http://www.w3.org/2003/04/emma" version="1.0">
              <emma:interpretation id="{967FCE15-EB39-48C4-A090-D896A85EB2AA}" emma:medium="tactile" emma:mode="ink">
                <msink:context xmlns:msink="http://schemas.microsoft.com/ink/2010/main" type="inkWord" rotatedBoundingBox="8795,6909 9569,6945 9550,7361 8776,7326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23246.204">1524 1137 0,'-24'24'94,"-1"0"-78,25 0-1,0 0 1,0 1-16,-24-25 15,24 24-15,0 0 16,24-24 0,25 0-1,-25 0 1,0 0-16,-24-24 16</inkml:trace>
          <inkml:trace contextRef="#ctx0" brushRef="#br0" timeOffset="23695.7729">1645 943 0,'0'97'47,"0"-49"-47,0-24 16,0 122 15,0-122-16,0 0-15</inkml:trace>
          <inkml:trace contextRef="#ctx0" brushRef="#br0" timeOffset="24027.6887">1814 1161 0,'-24'0'62,"24"24"-62,-24 0 0,-1 0 16,25 1-1,0-1 1</inkml:trace>
          <inkml:trace contextRef="#ctx0" brushRef="#br0" timeOffset="24222.7474">1814 1161 0,'48'24'15,"-72"0"63,24 0-78,0 1 16</inkml:trace>
          <inkml:trace contextRef="#ctx0" brushRef="#br0" timeOffset="24658.7712">2008 1112 0,'-49'49'62,"49"-25"-46,24-24 15,1 0-15,-25 24 0,24-24-1,-24 24 1,24-24-1,-24 25 17,-24-1-17,0-24 1,-1 24 0,1-24 15</inkml:trace>
          <inkml:trace contextRef="#ctx0" brushRef="#br0" timeOffset="25107.365">2201 1112 0,'-97'73'47,"97"-49"-47,24-24 31,1 0-31,-1 24 31,0-24-15,-24 25 15,24-25-15,-24 24-1,-24 0 1,0-24-16,0 24 15,-1 0-15,1-24 16,0 25-16,0-25 16</inkml:trace>
        </inkml:traceGroup>
      </inkml:traceGroup>
    </inkml:traceGroup>
    <inkml:traceGroup>
      <inkml:annotationXML>
        <emma:emma xmlns:emma="http://www.w3.org/2003/04/emma" version="1.0">
          <emma:interpretation id="{B1253C93-1985-4848-8CC9-970EC338148E}" emma:medium="tactile" emma:mode="ink">
            <msink:context xmlns:msink="http://schemas.microsoft.com/ink/2010/main" type="paragraph" rotatedBoundingBox="7488,7388 9503,7845 9372,8421 7358,796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2CEC161-ACC7-4742-AD91-F1DDCDB8824F}" emma:medium="tactile" emma:mode="ink">
              <msink:context xmlns:msink="http://schemas.microsoft.com/ink/2010/main" type="line" rotatedBoundingBox="7488,7388 9503,7845 9372,8421 7358,7964">
                <msink:destinationLink direction="with" ref="{F71D1093-9756-4065-B839-3A15B9B3DE45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919F241D-9F9F-413E-8FDB-85CD98D66EDA}" emma:medium="tactile" emma:mode="ink">
                <msink:context xmlns:msink="http://schemas.microsoft.com/ink/2010/main" type="inkWord" rotatedBoundingBox="7488,7388 9503,7845 9372,8421 7358,7964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28085.5662">217 1427 0,'-24'0'141,"24"24"-126,-24-24-15,24 24 32,-24-24-32,24 24 31,24-24-15,-24 25-1,24-1 1,-24 0 15,24 0 16,1-24-16</inkml:trace>
          <inkml:trace contextRef="#ctx0" brushRef="#br0" timeOffset="28608.6809">145 1620 0,'72'0'46,"-47"0"-30,-25 25 15,24-25-15,-24 24 15,0 0-31,-24-24 16,24 24-1,-25-24 1,25 24-16,0 1 78,49 23 16</inkml:trace>
          <inkml:trace contextRef="#ctx0" brushRef="#br0" timeOffset="31099.0202">508 1959 0,'24'0'94,"-24"24"-63,0 0-15,0 1-1,0-1-15,0 0 16,0 0 0,24-24 31,0 0-32,0-48 16,-24 24-31,0-1 16</inkml:trace>
          <inkml:trace contextRef="#ctx0" brushRef="#br0" timeOffset="31629.7128">725 2007 0,'0'25'62,"0"-1"-62,0 0 0,0 0 16,0 0-1,25-24 32,-1 0-31,-24-24-16,24 24 16,0-24-16,-24 0 15,0 0 1,-24 24-1,0-25 1,-49 25 31</inkml:trace>
          <inkml:trace contextRef="#ctx0" brushRef="#br0" timeOffset="32209.8747">943 2032 0,'24'-97'0,"-24"73"47</inkml:trace>
          <inkml:trace contextRef="#ctx0" brushRef="#br0" timeOffset="32021.4447">943 2032 0,'24'0'62,"-24"24"-62,0 0 16,0 0 0,0 0-1</inkml:trace>
          <inkml:trace contextRef="#ctx0" brushRef="#br0" timeOffset="33097.0134">1161 2007 0,'-49'73'63,"49"-49"-63,-24 0 0,24 1 31,24-25 31,1 0-46,-1-25 0,-24 1-16,24 24 15,-24-24-15,0 0 16,0 0-16,24-1 16,-24 1-16,0 0 15,0 0 1,0 0-16,0 0 15,0-1 1,24 25-16,-24-24 16,0 0-1,0 48 110,0 0-109,0 1-16,0-1 16,0 0-16,0 0 15,0 24-15,0-23 16,0-1-16,0 0 15,0 0 1</inkml:trace>
          <inkml:trace contextRef="#ctx0" brushRef="#br0" timeOffset="33978.5896">1596 1887 0,'0'24'78,"0"0"-62,0 0-16,0 0 15,0 0-15,0 1 16,0-1-1,0 0 1,24-24 15,1 0-15,-1 0 0,-24-24-16,24 24 15,-24 24 16,0 0 1,0 0-1,0 1 0,-24-25-31,24 24 16,-24-24-16,-1 0 15,1 0 1,24-24 31</inkml:trace>
          <inkml:trace contextRef="#ctx0" brushRef="#br0" timeOffset="34318.0227">1790 1862 0,'0'97'47,"0"-73"-31,0 0-16,0 1 15,0-1-15,0 0 16,0 0-16,0 0 15</inkml:trace>
          <inkml:trace contextRef="#ctx0" brushRef="#br0" timeOffset="34661.045">2008 1983 0,'-25'24'46,"1"1"-46,0 71 63,48-96-32,0 0-15</inkml:trace>
          <inkml:trace contextRef="#ctx0" brushRef="#br0" timeOffset="34856.526">2008 1983 0,'48'24'0,"-72"25"47,24-25-31,0 0-16,0 0 15,0 1-15,0-1 16,24-24 0,0 0-16,0 0 15,-24-24 1</inkml:trace>
        </inkml:traceGroup>
      </inkml:traceGroup>
    </inkml:traceGroup>
    <inkml:traceGroup>
      <inkml:annotationXML>
        <emma:emma xmlns:emma="http://www.w3.org/2003/04/emma" version="1.0">
          <emma:interpretation id="{BE4D5F04-07B5-444A-B5A0-0EDF3692C2AD}" emma:medium="tactile" emma:mode="ink">
            <msink:context xmlns:msink="http://schemas.microsoft.com/ink/2010/main" type="paragraph" rotatedBoundingBox="8312,8842 6196,10465 5963,10161 8080,853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5AF9BC06-1C9F-49B0-B92B-910A5ADA7157}" emma:medium="tactile" emma:mode="ink">
              <msink:context xmlns:msink="http://schemas.microsoft.com/ink/2010/main" type="line" rotatedBoundingBox="8312,8842 6196,10465 5963,10161 8080,8539"/>
            </emma:interpretation>
          </emma:emma>
        </inkml:annotationXML>
        <inkml:traceGroup>
          <inkml:annotationXML>
            <emma:emma xmlns:emma="http://www.w3.org/2003/04/emma" version="1.0">
              <emma:interpretation id="{4C0F71FC-5564-4B5A-9C69-AB28B314222D}" emma:medium="tactile" emma:mode="ink">
                <msink:context xmlns:msink="http://schemas.microsoft.com/ink/2010/main" type="inkWord" rotatedBoundingBox="6316,10066 6048,10272 5996,10204 6264,9998"/>
              </emma:interpretation>
              <emma:one-of disjunction-type="recognition" id="oneOf4">
                <emma:interpretation id="interp4" emma:lang="" emma:confidence="0">
                  <emma:literal>muss</emma:literal>
                </emma:interpretation>
                <emma:interpretation id="interp5" emma:lang="" emma:confidence="0">
                  <emma:literal>man</emma:literal>
                </emma:interpretation>
                <emma:interpretation id="interp6" emma:lang="" emma:confidence="0">
                  <emma:literal>ums</emma:literal>
                </emma:interpretation>
                <emma:interpretation id="interp7" emma:lang="" emma:confidence="0">
                  <emma:literal>mag</emma:literal>
                </emma:interpretation>
                <emma:interpretation id="interp8" emma:lang="" emma:confidence="0">
                  <emma:literal>mm</emma:literal>
                </emma:interpretation>
              </emma:one-of>
            </emma:emma>
          </inkml:annotationXML>
          <inkml:trace contextRef="#ctx0" brushRef="#br1" timeOffset="138448.8374">-1016 4088 0,'-24'24'47,"-1"-24"-47,1 0 16,24 24-1,-24-24 1,24 24 0,-24-24-16,0 25 15,-1-25-15,25 24 16,-24-24-16,0 0 0,24 24 15,-24-24-15,-25 0 79,25 0-48,48-24-16</inkml:trace>
        </inkml:traceGroup>
        <inkml:traceGroup>
          <inkml:annotationXML>
            <emma:emma xmlns:emma="http://www.w3.org/2003/04/emma" version="1.0">
              <emma:interpretation id="{DAD8F68E-AA90-480F-9741-340B48404656}" emma:medium="tactile" emma:mode="ink">
                <msink:context xmlns:msink="http://schemas.microsoft.com/ink/2010/main" type="inkWord" rotatedBoundingBox="6846,9868 6593,10062 6553,10010 6805,9816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1" timeOffset="137765.5119">-484 3894 0,'-48'25'63,"23"-25"-48,25 24 1,-24-24-16,0 0 16,24 24-16,-24-24 15,24 24 1,-24-24 0,-1 0-1,1 24 16,0-24 1,0 0-17,24 24 1,-24-24-16</inkml:trace>
        </inkml:traceGroup>
        <inkml:traceGroup>
          <inkml:annotationXML>
            <emma:emma xmlns:emma="http://www.w3.org/2003/04/emma" version="1.0">
              <emma:interpretation id="{D0D77813-7C97-4BCA-AB15-474163BC5174}" emma:medium="tactile" emma:mode="ink">
                <msink:context xmlns:msink="http://schemas.microsoft.com/ink/2010/main" type="inkWord" rotatedBoundingBox="7418,9527 7172,9716 7152,9690 7399,9502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1" timeOffset="137123.0019">72 3531 0,'-48'49'62,"24"-49"-46,24 24 0,-24-24-16,24 24 15,-25-24 1,25 24-16,-24-24 16,24 25-16,-24-25 15,0 24 1,0-24-16,24 24 15,-25-24-15</inkml:trace>
        </inkml:traceGroup>
        <inkml:traceGroup>
          <inkml:annotationXML>
            <emma:emma xmlns:emma="http://www.w3.org/2003/04/emma" version="1.0">
              <emma:interpretation id="{B776296B-63D3-40B0-8614-4250C38A18EA}" emma:medium="tactile" emma:mode="ink">
                <msink:context xmlns:msink="http://schemas.microsoft.com/ink/2010/main" type="inkWord" rotatedBoundingBox="7843,9141 7604,9324 7550,9253 7789,9071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1" timeOffset="136543.7323">459 3096 0,'-24'48'47,"-24"49"31,24-97-78,-1 24 16,25 1-1,-24-25 1,24 24 0,-24-24-1,24 24 1,-24-24-16</inkml:trace>
        </inkml:traceGroup>
        <inkml:traceGroup>
          <inkml:annotationXML>
            <emma:emma xmlns:emma="http://www.w3.org/2003/04/emma" version="1.0">
              <emma:interpretation id="{C49D6796-1B8B-4E6D-8494-CB81554EEDCD}" emma:medium="tactile" emma:mode="ink">
                <msink:context xmlns:msink="http://schemas.microsoft.com/ink/2010/main" type="inkWord" rotatedBoundingBox="8158,8641 8006,8757 7928,8654 8080,8539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1" timeOffset="135861.6715">750 2564 0,'0'24'109,"0"0"-78,-25-24-31,25 24 32,0 1-32,0-1 31,0 0-31,-24-24 16,24 24-1,0 0 1,-24-24-16,24 25 15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8:00:02.19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E811E6D7-71D7-4C15-A2EC-F8A80CE681C5}" emma:medium="tactile" emma:mode="ink">
          <msink:context xmlns:msink="http://schemas.microsoft.com/ink/2010/main" type="inkDrawing" rotatedBoundingBox="2771,9182 5685,8509 6312,11222 3398,11895" hotPoints="5642,8921 5821,11426 3316,11605 3137,9100" semanticType="enclosure" shapeName="Square">
            <msink:sourceLink direction="with" ref="{B98F8844-8DA0-4547-B6D9-DABB517EB27F}"/>
            <msink:sourceLink direction="with" ref="{6B88D6EB-C7E3-4C9D-B1E6-4CEBA68E2950}"/>
            <msink:sourceLink direction="with" ref="{93C28315-CD04-4C84-AB9F-9484D9CF44B6}"/>
          </msink:context>
        </emma:interpretation>
      </emma:emma>
    </inkml:annotationXML>
    <inkml:trace contextRef="#ctx0" brushRef="#br0">0 24 0,'0'-24'62,"0"145"110,0-97-172,0 0 16,0 0-1,0 0-15,0 1 0,0-1 16,0 0 0,0 0-16,0 0 0,0 0 15,24 1-15,-24-1 16,0 0-16,0 0 15,25 0-15,-25 1 16,0-1-16,0 0 16,0 0-16,0 0 15,0 1-15,0-1 16,0 0-16,0 0 16,0 0-16,0 1 15,0-1-15,0 24 16,0-24-16,0 0 15,0 1-15,0-1 0,0 24 16,0-24-16,0 1 16,0-1-16,0 0 15,0 0-15,0 0 16,0 1-16,24 23 16,-24-24-16,0 0 15,0 1-15,0-1 16,0 0-16,0 0 15,24 0-15,-24 0 16,0 25-16,24-49 16,-24 48-16,0-24 15,0 1-15,24-25 16,-24 24-16,0 24 16,25 25-1,-25-49 1,24 0-16,-24 0 15,0 1 1,0-1-16,0 0 16,0 0-16,24 0 15,-24 0-15,0 1 16,0-1-16,0 0 16,24 0-16,-24 0 15,0 1 1,0-1-16,24-24 0,-24 24 15,0 0 1,0 0 0,0 1-1,0-1 1,0 0 0,0 0-1,0 0 1,0 1-1,0-1 1,0 0 0,0 0-1,0 0-15,0 0 16,0 1 15,0-50 16,0 1-31,0 0-16</inkml:trace>
    <inkml:trace contextRef="#ctx0" brushRef="#br0" timeOffset="3316.4674">-24 0 0,'0'-25'78,"24"25"172,0 0-235,1 0 1,-1 0 0,0 0-16,0 0 0,0 0 15,1-24-15,-1 24 16,0 0-16,0 0 15,0 0 1,0-24-16,1 24 16,-1 0-1,0 0-15,0 0 16,25 0-16,-25-24 16,0 24-16,0 0 15,0 0-15,1 0 16,-1 0-16,0 0 15,0 0-15,0-24 0,1 24 16,23 0-16,-24-25 16,0 25-1,0 0 1,1 0 0,-1 0-16,0 0 15,0 0 1,0 0-16,1 0 15,-1 0-15,0 0 16,0 0-16,0 0 16,1 0-1,-1 0-15,0 0 16,0 0-16,25 0 16,-25 0-16,0 0 15,0 0-15,0 0 16,0 0-16,1 0 15,-1 0-15,0 0 16,0 0-16,0 0 16,1 0-16,-1 0 15,24 0-15,-24 0 16,25 0-16,-25 0 16,0 0-16,0 0 15,1 0-15,-1 0 16,0 0-16,0 0 0,0 0 15,0 0-15,1 0 16,-1 0 0,0 0-16,24 0 15,-23-24-15,-1 24 16,0 0-16,0 0 16,0 0-16,1 0 15,23 0 1,-24 0-1,0 0-15,25 0 16,-25 0-16,0 0 16,0 0-16,0 0 15,1 0-15,-1 0 0,0 0 16,0 0-16,0 0 16,1 0-16,-1 0 15,0 0 1,0 0-1,0 0-15,-24-24 16,49 24-16,-25 0 16,0 0-1,-24-24-15,24 24 16,1 0 46,-25 24 48,0 0-95,0 0 1,0 1-16,-25-1 16,25 0-16,0 0 15,0 0-15,0 1 16,0-1-16,0 0 0,0 0 16,0 0-1,0 1-15,0-1 0,0 0 16,0 24-16,0-23 15,0-1-15,0 0 16,0 0-16,0 0 16,0 25-16,0-25 15,0 0-15,0 24 16,0-23-16,0-1 16,0 24-16,0-24 15,0 1-15,0 23 16,0-24-16,0 0 0,0 1 15,0 23 1,0-24-16,0 24 0,0-23 16,0 23-16,-24-24 15,24 25-15,0-25 16,-24 24-16,24-24 16,0 1-16,0 23 15,0-24-15,0 0 16,0 1-16,0-1 15,0 0-15,0 0 16,0 0-16,0 0 16,0 1-16,0-1 15,0 0-15,0 0 0,0 0 16,0 25-16,0-25 16,0 0-16,0 0 15,0 1-15,0-1 16,0 0-16,0 0 15,0 0-15,0 1 16,0-1-16,24 0 16,-24 0-1,0 0-15,0 0 16,0 1 0,0-1-16,0 0 15,24-24-15,-24 24 16,0 0-1,0 1-15,0-1 16,0 0 0,0 0-1,25-24-15,-25 24 16,0 1 15,0-1-15,0 0 15</inkml:trace>
    <inkml:trace contextRef="#ctx0" brushRef="#br0" timeOffset="5416.7584">290 2467 0,'-24'0'62,"24"24"-15,24-24 63,1 0-95,-1 0-15,0 0 16,0 0 0,25 0-16,-25 0 15,0-24-15,24 24 16,-23 0-16,-1 0 15,0-24-15,0 24 0,25 0 16,-25 0-16,0-24 16,24 24-16,-24-25 15,25 25-15,-25 0 16,0-24-16,0 24 16,25 0-16,-25 0 15,0 0-15,0 0 16,1 0-16,-1-24 15,0 24-15,0 0 16,0 0-16,25 0 16,-25-24-16,0 24 15,24-24-15,-23 24 0,23 0 16,-24-24 0,0 24-16,1 0 0,-1 0 15,0 0-15,0 0 16,0 0-16,1 0 15,-1 0 1,0 0-16,24 0 16,-23 0-16,-1 0 15,24 0-15,-24 0 16,0 0-16,1 0 16,-1 0-16,0 0 15,0 0-15,0 0 16,25 0-16,-25 0 15,0 0 1,0 0-16,1 0 0,-1 0 16,0 0-1,0 0-15,0 0 16,1 0 0,-1 0-16,0 0 15,24 0 1,-48-25-16,24 25 15,1 0-15,-1 0 16,0 0-16,0 0 16,0 0-16,1-24 0,-1 24 15,0 0 1,0-24 0,0 24-1,1 0 1,-1 0-1,0 0 1,0-24 0,0 24-16,1 0 62,-1 0-31,0 0-31,-24-24 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7:47:13.234"/>
    </inkml:context>
    <inkml:brush xml:id="br0">
      <inkml:brushProperty name="width" value="0.05292" units="cm"/>
      <inkml:brushProperty name="height" value="0.05292" units="cm"/>
      <inkml:brushProperty name="color" value="#757070"/>
      <inkml:brushProperty name="fitToCurve" value="1"/>
    </inkml:brush>
  </inkml:definitions>
  <inkml:traceGroup>
    <inkml:annotationXML>
      <emma:emma xmlns:emma="http://www.w3.org/2003/04/emma" version="1.0">
        <emma:interpretation id="{3F733AF6-2180-4591-9EDE-47795E743BAB}" emma:medium="tactile" emma:mode="ink">
          <msink:context xmlns:msink="http://schemas.microsoft.com/ink/2010/main" type="inkDrawing" rotatedBoundingBox="16399,4156 17333,3814 17345,3846 16411,4188" semanticType="strikethrough" shapeName="Other">
            <msink:sourceLink direction="with" ref="{840E877A-889A-42D6-AB6C-0B07C869B4D9}"/>
          </msink:context>
        </emma:interpretation>
      </emma:emma>
    </inkml:annotationXML>
    <inkml:trace contextRef="#ctx0" brushRef="#br0">4523-1524 0,'24'0'141,"1"0"-126,-1 0 1,0-24 0,0 24-1,0 0-15,0-24 0,1 24 16,-1-24-16,0 24 15,0 0-15,0-24 16,1 24 0,-1-25-16,0 25 15,0-24-15,0 24 16,1 0 0,-1-24-16,0 24 15,0 0-15,0-24 16,1 24-16,-1 0 15,-24-24 1,24 24 0,0 0-16,0-25 15,0 25 1,1 0 0,-1-24-16,0 24 15,0 0 1,0 0-16,-24-24 15,25 24-15,-1 0 16,0-24-16,0 24 16,0 0-16,1 0 15,-50 0 17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8:00:22.451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BDA5FA6F-F131-486C-8893-EF9AE87E0E28}" emma:medium="tactile" emma:mode="ink">
          <msink:context xmlns:msink="http://schemas.microsoft.com/ink/2010/main" type="writingRegion" rotatedBoundingBox="4881,5527 6793,5730 6772,5928 4860,5725"/>
        </emma:interpretation>
      </emma:emma>
    </inkml:annotationXML>
    <inkml:traceGroup>
      <inkml:annotationXML>
        <emma:emma xmlns:emma="http://www.w3.org/2003/04/emma" version="1.0">
          <emma:interpretation id="{F9E13946-AE83-4D4B-AC0B-95F8474EDC65}" emma:medium="tactile" emma:mode="ink">
            <msink:context xmlns:msink="http://schemas.microsoft.com/ink/2010/main" type="paragraph" rotatedBoundingBox="4881,5527 6793,5730 6772,5928 4860,57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D777AE7-829C-47AC-AE31-5603B76D5B37}" emma:medium="tactile" emma:mode="ink">
              <msink:context xmlns:msink="http://schemas.microsoft.com/ink/2010/main" type="line" rotatedBoundingBox="4881,5527 6793,5730 6772,5928 4860,5725"/>
            </emma:interpretation>
          </emma:emma>
        </inkml:annotationXML>
        <inkml:traceGroup>
          <inkml:annotationXML>
            <emma:emma xmlns:emma="http://www.w3.org/2003/04/emma" version="1.0">
              <emma:interpretation id="{2EFA6A8F-E3DC-4F2C-A3CF-B1D21533D86D}" emma:medium="tactile" emma:mode="ink">
                <msink:context xmlns:msink="http://schemas.microsoft.com/ink/2010/main" type="inkWord" rotatedBoundingBox="4870,5629 5153,5660 5144,5739 4862,570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49 0,'24'0'594,"1"0"-563,-1 0 0,0 0 1,0 0-17,0 0 1,1-25-1,-1 25 1,0 0 47,0 0-17,0-24-30,1 24 0</inkml:trace>
        </inkml:traceGroup>
        <inkml:traceGroup>
          <inkml:annotationXML>
            <emma:emma xmlns:emma="http://www.w3.org/2003/04/emma" version="1.0">
              <emma:interpretation id="{98DF7805-168C-4DB6-B3BA-8B1BF7EA7A87}" emma:medium="tactile" emma:mode="ink">
                <msink:context xmlns:msink="http://schemas.microsoft.com/ink/2010/main" type="inkWord" rotatedBoundingBox="5399,5582 6793,5730 6772,5928 5378,5780"/>
              </emma:interpretation>
              <emma:one-of disjunction-type="recognition" id="oneOf1">
                <emma:interpretation id="interp1" emma:lang="" emma:confidence="0">
                  <emma:literal>~</emma:literal>
                </emma:interpretation>
                <emma:interpretation id="interp2" emma:lang="" emma:confidence="0">
                  <emma:literal>- -</emma:literal>
                </emma:interpretation>
                <emma:interpretation id="interp3" emma:lang="" emma:confidence="0">
                  <emma:literal>- ~</emma:literal>
                </emma:interpretation>
                <emma:interpretation id="interp4" emma:lang="" emma:confidence="0">
                  <emma:literal>+</emma:literal>
                </emma:interpretation>
                <emma:interpretation id="interp5" emma:lang="" emma:confidence="0">
                  <emma:literal>- n</emma:literal>
                </emma:interpretation>
              </emma:one-of>
            </emma:emma>
          </inkml:annotationXML>
          <inkml:trace contextRef="#ctx0" brushRef="#br0" timeOffset="689.8798">532-24 0,'25'0'109,"-1"0"-109,0 0 32,0 0-17,0 24 1,1-24-16,-1 0 15,0 0 17,0 0-1</inkml:trace>
          <inkml:trace contextRef="#ctx0" brushRef="#br0" timeOffset="1228.5286">992-24 0,'48'0'47,"-23"24"-31,-1-24-1,0 0 1,-24 24 0,24-24-1,0 25 1,1-25-16,-1 0 16,0 0-1,-24 24 16</inkml:trace>
          <inkml:trace contextRef="#ctx0" brushRef="#br0" timeOffset="1800.4849">1524 97 0,'73'24'47,"-49"-24"-31,-24 24-16,24-24 15,0 0-15,1 0 16,-1 25-16,0-25 16,0 0-16,-24 24 15,24-24-15,1 0 16,-25 24-16,24-24 15,-24 24 1,24-24-16,0 24 31,0-24-15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7:57:23.60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9A6580C4-AFD4-4791-85FD-20801AD4B7C8}" emma:medium="tactile" emma:mode="ink">
          <msink:context xmlns:msink="http://schemas.microsoft.com/ink/2010/main" type="writingRegion" rotatedBoundingBox="2575,5263 4087,5400 3947,6938 2436,6801">
            <msink:destinationLink direction="with" ref="{2B12735E-D00A-4FE3-8D41-1A0DC88BE349}"/>
          </msink:context>
        </emma:interpretation>
      </emma:emma>
    </inkml:annotationXML>
    <inkml:traceGroup>
      <inkml:annotationXML>
        <emma:emma xmlns:emma="http://www.w3.org/2003/04/emma" version="1.0">
          <emma:interpretation id="{BCFD26E2-0E52-4A53-9225-7C5DB7FD369B}" emma:medium="tactile" emma:mode="ink">
            <msink:context xmlns:msink="http://schemas.microsoft.com/ink/2010/main" type="paragraph" rotatedBoundingBox="2575,5263 4004,5393 3955,5928 2527,57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8F95979-B6D5-489E-8421-BBA4D9EE3D61}" emma:medium="tactile" emma:mode="ink">
              <msink:context xmlns:msink="http://schemas.microsoft.com/ink/2010/main" type="line" rotatedBoundingBox="2575,5263 4004,5393 3955,5928 2527,5799"/>
            </emma:interpretation>
          </emma:emma>
        </inkml:annotationXML>
        <inkml:traceGroup>
          <inkml:annotationXML>
            <emma:emma xmlns:emma="http://www.w3.org/2003/04/emma" version="1.0">
              <emma:interpretation id="{F5C8F19B-1BF0-4C9D-85A8-8DB710DD5F4C}" emma:medium="tactile" emma:mode="ink">
                <msink:context xmlns:msink="http://schemas.microsoft.com/ink/2010/main" type="inkWord" rotatedBoundingBox="2575,5263 4004,5393 3955,5928 2527,579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-4742-605 0,'0'24'188,"0"0"-173,0 0 1,0 1 0,0-1-1,0 0 1,0 0-16,0 0 15,0 1-15,0-1 16,0 0 0,0 0-16,0 0 15,0 1 1,0-1-16,0 0 16,0 0-1,0 0 16</inkml:trace>
          <inkml:trace contextRef="#ctx0" brushRef="#br0" timeOffset="1590.7309">-4717-339 0,'-25'0'63,"50"0"15,-1 0-62,0 0-1,0 0 1,0 0-16,1 0 31,-25-24-31</inkml:trace>
          <inkml:trace contextRef="#ctx0" brushRef="#br0" timeOffset="870.6499">-4766-581 0,'24'0'172,"1"0"-156,-1 0-16,0 0 16,0 0-1,0 0 1,1 0-1,-1 0 1,0 0-16,0 0 16,0-24-1</inkml:trace>
          <inkml:trace contextRef="#ctx0" brushRef="#br0" timeOffset="2593.7315">-4427-581 0,'0'24'94,"0"0"-78,24-24-16,-24 25 0,0-1 15,24 0-15,-24 0 16,0 0-16,24 1 16,-24-1-16,0 0 15,25-24-15,-25 24 16,0 0-16,24 1 16,-24-1-1,24-24-15,-24 24 16,0 0-1,24 0 17</inkml:trace>
          <inkml:trace contextRef="#ctx0" brushRef="#br0" timeOffset="3337.4975">-4524-170 0,'-24'0'47,"48"0"16,0-24-48,-24 0 1,24 0-16,1 0 16,-1-1-16,-24 1 15,24 0-15,0 0 16,-24 0-16,24-1 0,-24 1 15,25 24 1,-25-24-16,0 0 16,24 24-16,-24-24 0,0-1 15,24 25 1,-24-24-16,24 0 16,-24 0-1,0 48 48</inkml:trace>
          <inkml:trace contextRef="#ctx0" brushRef="#br0" timeOffset="4860.0874">-4137-145 0,'0'-25'78,"0"1"-78,24 0 16,-24 0-1,0 0-15,25-1 0,-25 1 16,24 0 0,-24-24-16,24 23 0,-24 1 15,0 0-15,24 24 16,-24-24-16,0 0 16,24-1-1,-24 1 48,0 0-48,0 48 79,0 0-78,0 1-16,0-1 15,0 0-15,0 24 16,0-23-16,0-1 16,0 0-16,0 0 15,0 0-15,0 1 16,0-1-16,0 0 0,24 0 15,-24 0 17,25-24-1,-25-24 0,24 0-31,-24 0 16,24 0-16,-24-1 15,0-23-15,24 24 16,-24 0-16,0-1 16,0 1-16,24 0 0,-24 0 31,0 0-31,25-1 31,-25 50 125,0-1-140,0 0 0,0 0-16,0 0 15,0 1-15,24-1 16,-24 0 0,0 0-16,0 0 15,0 1-15,0-1 16,0 0-1,0 0 1,24-24-16</inkml:trace>
          <inkml:trace contextRef="#ctx0" brushRef="#br0" timeOffset="5795.614">-3580-581 0,'0'-24'62,"0"48"16,0 0-78,0 0 16,0 25 0,0-25-16,0 0 15,0 0-15,0 25 16,0-25-16,0 0 16,0 0-16,0 1 15,0-1-15,0 0 16,0 0-1,24 0 17,0-24 15,0 0-16,0 0-16,0 0 17,1 0-32,-1 0 15,0 0 17,0 0-1</inkml:trace>
        </inkml:traceGroup>
      </inkml:traceGroup>
    </inkml:traceGroup>
    <inkml:traceGroup>
      <inkml:annotationXML>
        <emma:emma xmlns:emma="http://www.w3.org/2003/04/emma" version="1.0">
          <emma:interpretation id="{A77B05D1-1124-4060-88B9-4F40F1337938}" emma:medium="tactile" emma:mode="ink">
            <msink:context xmlns:msink="http://schemas.microsoft.com/ink/2010/main" type="paragraph" rotatedBoundingBox="2621,5995 3890,6189 3811,6710 2542,65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E38D6FA-23AC-4347-A324-39C6A6673D3E}" emma:medium="tactile" emma:mode="ink">
              <msink:context xmlns:msink="http://schemas.microsoft.com/ink/2010/main" type="line" rotatedBoundingBox="2621,5995 3890,6189 3811,6710 2542,6516"/>
            </emma:interpretation>
          </emma:emma>
        </inkml:annotationXML>
        <inkml:traceGroup>
          <inkml:annotationXML>
            <emma:emma xmlns:emma="http://www.w3.org/2003/04/emma" version="1.0">
              <emma:interpretation id="{CEFF2065-D1C0-4610-9BD5-EA0346D06AA2}" emma:medium="tactile" emma:mode="ink">
                <msink:context xmlns:msink="http://schemas.microsoft.com/ink/2010/main" type="inkWord" rotatedBoundingBox="2621,5995 3890,6189 3811,6710 2542,651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6237.0529">-4645 169 0,'0'24'125,"-24"-24"-78,24 24-47,-24-24 31,0 0-15,24 25-1,-25-25 1,25 24 62,0 0-15,25-24-48,-1 24 1,0-24 46</inkml:trace>
          <inkml:trace contextRef="#ctx0" brushRef="#br0" timeOffset="17152.0822">-4500 193 0,'-48'97'0,"72"-97"46,0-24-14,0 0-17,1 24 17,-25-25-17</inkml:trace>
          <inkml:trace contextRef="#ctx0" brushRef="#br0" timeOffset="16836.8886">-4500 193 0,'0'24'63,"24"1"-63,1-25 15,-1 24 1</inkml:trace>
          <inkml:trace contextRef="#ctx0" brushRef="#br0" timeOffset="18118.8042">-4451 217 0,'24'0'78,"0"0"-62,0 0-16,0 0 15,1 0 17,-25 25-17,24-25 17,-24 24-17,24-48 79,-24-1-78,24 25-16,0 0 125,-24-24-125,25 24 15,-50 0 48,1 24-32,48-24 31,1 0-62,-1 0 16,0 0 0,-24 25 62,24-1-47,0-24-31,1 0 31,-25-24-31,24 24 0,-24-25 16,0 1 0,-24 24-1,-1 0 1,25 24 31</inkml:trace>
          <inkml:trace contextRef="#ctx0" brushRef="#br0" timeOffset="19177.1146">-3895 145 0,'0'24'140,"24"-24"-124,0 24 0,1-24-1,-1 0-15,0 0 16,0 0 0,-24 24-16,24-24 15,-48 0 110,24 25-109,-24-25-1,0 0-15,24 24 16,-24-24 0,-1 0-16</inkml:trace>
          <inkml:trace contextRef="#ctx0" brushRef="#br0" timeOffset="20542.6982">-4306 459 0,'0'24'125,"-24"-24"-125,-1 0 15,25 25 1,-24-25-1,24 24-15,-24 0 32,24 0-1,24 0 47,0-24-62,1 0-1,-1 0 1,0 0 0,0 0 15</inkml:trace>
          <inkml:trace contextRef="#ctx0" brushRef="#br0" timeOffset="21711.4449">-4185 459 0,'-24'49'62,"48"-49"-46,0 0-16,0 0 16,0 0-1,1 0-15,-1 0 16,-24 24 31,0 0-16,-24-24-15,-1 24 15,1-24-15,0 0 15,48 0-16,-24-24 1,24 0-16,25 0 31,-49-1-31,24 25 16,-24 25 46,24-25-30,0-25-32,0 25 15,-24-24 1,25 24-16,-25 24 31,24-24 32,0 0-48,0 0 1,-24 25 0,24-25 62,-24-25-63,25 25-15,-1 0 94,0-24-63</inkml:trace>
          <inkml:trace contextRef="#ctx0" brushRef="#br0" timeOffset="21816.8804">-3750 459 0</inkml:trace>
          <inkml:trace contextRef="#ctx0" brushRef="#br0" timeOffset="22836.6381">-3580 387 0,'-25'0'62,"25"24"-15,25-24-16,-25 24-31,24-24 16,0 0-16,0 0 16,0 0-1,-24 24 48,0 0-32,0 1-15,-24-25-1,0 24-15,0-24 16,0 0 0,24 24-1,-25-24 1</inkml:trace>
        </inkml:traceGroup>
      </inkml:traceGroup>
    </inkml:traceGroup>
    <inkml:traceGroup>
      <inkml:annotationXML>
        <emma:emma xmlns:emma="http://www.w3.org/2003/04/emma" version="1.0">
          <emma:interpretation id="{972F82DE-2FD5-42A9-B893-BE6BA104D16A}" emma:medium="tactile" emma:mode="ink">
            <msink:context xmlns:msink="http://schemas.microsoft.com/ink/2010/main" type="paragraph" rotatedBoundingBox="2936,6708 3958,6600 3980,6806 2958,691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F6989CF-D51F-4C9B-BCAF-02E0FE50B8B1}" emma:medium="tactile" emma:mode="ink">
              <msink:context xmlns:msink="http://schemas.microsoft.com/ink/2010/main" type="line" rotatedBoundingBox="2936,6708 3958,6600 3980,6806 2958,6914"/>
            </emma:interpretation>
          </emma:emma>
        </inkml:annotationXML>
        <inkml:traceGroup>
          <inkml:annotationXML>
            <emma:emma xmlns:emma="http://www.w3.org/2003/04/emma" version="1.0">
              <emma:interpretation id="{C02577A4-5AD2-4A14-AA92-B5FCC0DE92A4}" emma:medium="tactile" emma:mode="ink">
                <msink:context xmlns:msink="http://schemas.microsoft.com/ink/2010/main" type="inkWord" rotatedBoundingBox="2936,6708 3958,6600 3980,6806 2958,6914"/>
              </emma:interpretation>
              <emma:one-of disjunction-type="recognition" id="oneOf2">
                <emma:interpretation id="interp2" emma:lang="" emma:confidence="0">
                  <emma:literal>m</emma:literal>
                </emma:interpretation>
                <emma:interpretation id="interp3" emma:lang="" emma:confidence="0">
                  <emma:literal>M</emma:literal>
                </emma:interpretation>
                <emma:interpretation id="interp4" emma:lang="" emma:confidence="0">
                  <emma:literal>n</emma:literal>
                </emma:interpretation>
                <emma:interpretation id="interp5" emma:lang="" emma:confidence="0">
                  <emma:literal>k</emma:literal>
                </emma:interpretation>
                <emma:interpretation id="interp6" emma:lang="" emma:confidence="0">
                  <emma:literal>K</emma:literal>
                </emma:interpretation>
              </emma:one-of>
            </emma:emma>
          </inkml:annotationXML>
          <inkml:trace contextRef="#ctx0" brushRef="#br0" timeOffset="24980.4535">-4258 750 0,'-24'0'141,"24"24"-125,-24-24-16,0 24 15,-1 0 1,1 0 15,24 1 63,24-25-78,1 0-16,-1 0 15,0 0 1,0 0-1,0 0 1,1 0 0</inkml:trace>
          <inkml:trace contextRef="#ctx0" brushRef="#br0" timeOffset="26181.6231">-4088 701 0,'0'24'94,"0"1"-78,0-1-16,-25-24 15,25 24-15,0 0 16,-24 0-1,24 1 17,0-1-1</inkml:trace>
          <inkml:trace contextRef="#ctx0" brushRef="#br0" timeOffset="26698.7972">-4016 798 0,'24'0'47,"0"0"-31,1 0-1,-1 0 1,-24 24 31,-24-24-47,48 0 78</inkml:trace>
          <inkml:trace contextRef="#ctx0" brushRef="#br0" timeOffset="27405.7609">-4016 798 0,'121'-24'15,"-121"48"48,24-24-47,-24 24-1,24-24-15,1 0 63,-25-24-48,24 0-15,-24 0 16,24-1 0,0 25-1,-24 25 16,0-1-31,0 0 16,-24-24 0,48 0 46,0 0-62,-24-24 16,25 24-16,-25 24 109,24-24-62,0 0-16,0 0 1,0 0-17</inkml:trace>
          <inkml:trace contextRef="#ctx0" brushRef="#br0" timeOffset="28123.9184">-3532 653 0,'24'0'94,"-24"24"-79,24-24-15,0 0 16,1 0-16,-1 24 31,0-24-31,0 0 31,-24 24 1,0 1-1,-24-25-15,0 24-16,0 0 15,-1-24 1,25 24-16,-24-24 15,24 24 1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7:59:21.087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0070C0"/>
      <inkml:brushProperty name="fitToCurve" value="1"/>
    </inkml:brush>
    <inkml:brush xml:id="br2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FFB98A08-19A8-46B6-B633-2FC5C61D17A8}" emma:medium="tactile" emma:mode="ink">
          <msink:context xmlns:msink="http://schemas.microsoft.com/ink/2010/main" type="writingRegion" rotatedBoundingBox="3348,7222 6940,7200 6965,11301 3372,11323"/>
        </emma:interpretation>
      </emma:emma>
    </inkml:annotationXML>
    <inkml:traceGroup>
      <inkml:annotationXML>
        <emma:emma xmlns:emma="http://www.w3.org/2003/04/emma" version="1.0">
          <emma:interpretation id="{02FC1CA5-2F0D-400E-86DF-3AE49ADC4BAE}" emma:medium="tactile" emma:mode="ink">
            <msink:context xmlns:msink="http://schemas.microsoft.com/ink/2010/main" type="paragraph" rotatedBoundingBox="3505,7221 6940,7200 6945,8014 3509,80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E5CAD28-D2B1-4530-BB6E-CCA1594B54F7}" emma:medium="tactile" emma:mode="ink">
              <msink:context xmlns:msink="http://schemas.microsoft.com/ink/2010/main" type="line" rotatedBoundingBox="3505,7221 6940,7200 6945,8014 3509,8035"/>
            </emma:interpretation>
          </emma:emma>
        </inkml:annotationXML>
        <inkml:traceGroup>
          <inkml:annotationXML>
            <emma:emma xmlns:emma="http://www.w3.org/2003/04/emma" version="1.0">
              <emma:interpretation id="{69E6AEC9-1798-42A3-98D2-2C3DCE1C12FF}" emma:medium="tactile" emma:mode="ink">
                <msink:context xmlns:msink="http://schemas.microsoft.com/ink/2010/main" type="inkWord" rotatedBoundingBox="3505,7220 6022,7206 6026,8020 3509,803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-3411 1645 0,'24'0'47,"0"0"-31,0 0 15,1 0-16,-25-25 1,24 25-16,0 0 16,-24-24 15,0 0 0,-24 0 0,0 24 1,-1 0-17,25-24 1,-24 24 0,0 0 30,0 0-14,0 0 15,24 24-47,0 0 31,0 0-31,0 0 15,0 1 1,0-1 0,0 0-16,0 0 15,0 0 1,0 1 0,24-25-1,0 24 1,0-24-16,0 0 15,1 0 1</inkml:trace>
          <inkml:trace contextRef="#ctx0" brushRef="#br0" timeOffset="1130.3501">-3121 1572 0,'24'0'47,"-24"24"-32,0 0 1,0 1 0,0-1-16,0 0 15,0 24-15,0-23 16,0 23-16,-24-24 16,24 25-16,0-25 15,0 0-15,0 24 16,0-24-1,0 1-15,0-1 16,0-48 47,0-25-63,0 1 15,0 24-15,0-25 16,0 25-16,0-24 15,0 24-15,0-1 16,0 1 0,0 0-16,0 0 15,24 0-15,-24-1 16,25 1 0,-25 0-16,24 24 15,-24-24 1,24 24-1,-24-24 1,24 24 0,0 0 15,0 24 0,-24 0 0,0 0-31,25-24 16,-25 24-16,0 1 16,0-1 15,0 0-15,-25-24-1,25 24-15,-24-24 16,0 0-1,0 24 1,0-24 0</inkml:trace>
          <inkml:trace contextRef="#ctx0" brushRef="#br0" timeOffset="2218.1116">-2710 1572 0,'-24'0'110,"24"24"-95,-24-24-15,24 24 16,-24-24-16,24 25 15,-24-1-15,24 0 16,-25 0 0,25 0-16,0 1 15,0-1 1,0 0 15,25-24-15,-1 0-1,0 0 1,0-24-16,0 24 16,-24-24-1,25-1-15,-25 1 0,24 24 16,-24-24-16,0 0 16,0 0 15,24 24-16,-24-25 1,0 1 0,0 0-1,0 48 79,0 0-94,0 1 16,0-1-1,0 0-15,0 0 16,0 0-16,0 1 16,0-1-16,0 0 15,24-24 1,0 0-1,1 0-15,-1 0 32</inkml:trace>
          <inkml:trace contextRef="#ctx0" brushRef="#br0" timeOffset="3029.9099">-2395 1620 0,'48'-24'47,"-24"0"-15,-24 48 30,25-24-46,-25 24-1,0 1-15,24-25 16,-24 24-16,0 0 16,0 0-1,0 0 1,0 1-1,0-1 1,0-48 31,0-1-31,0 1-1,0 0 1,24 0-16,-24 0 15,0-1-15,24 1 16,-24 0 0,24 0-16,-24 0 15,25 24 1</inkml:trace>
          <inkml:trace contextRef="#ctx0" brushRef="#br0" timeOffset="3928.2633">-1911 1548 0,'-49'24'62,"49"0"-62,-24-24 16,0 24-16,24 1 15,-24-25-15,24 24 16,-24 0-16,-1-24 16,25 24-16,0 0 15,0 1 1,0-1-1,73-24 17,-1-49-1,-47 49-15,-1-24-16,-24-24 15,24 24-15,-24-1 16,0 1-16,0 0 15,0 0-15,0 0 16,0 48 47,0 0-48,0 0 1,0 0-16,0 1 15,0-1-15,0 0 16,0 0-16,0 0 16,24 1-1,-24-1-15,24-24 16,-24 24 0,25-24-1,-25-24 1</inkml:trace>
          <inkml:trace contextRef="#ctx0" brushRef="#br0" timeOffset="4902.805">-1694 1475 0,'49'0'46,"-25"0"-30,0 0 0,0 24-1,1-24-15,-1 0 0,0 0 16</inkml:trace>
          <inkml:trace contextRef="#ctx0" brushRef="#br0" timeOffset="4582.8726">-1573 1233 0,'0'25'78,"0"-1"-78,0 0 0,0 24 16,0 1-16,0-25 15,-24 24-15,24 1 16,-24-1-16,24 0 16,0-23-16,0-1 15,0 0-15,0 0 16,0 0-1,0 1 17,24-25-17,0 24 1,1-24 0,-1 0 15,0-24-31</inkml:trace>
          <inkml:trace contextRef="#ctx0" brushRef="#br0" timeOffset="5443.8534">-1331 1548 0,'24'48'46,"-24"-24"-30,0 1 0,0-1-1,0 0-15,0 0 16,0 0 0,0 1-1</inkml:trace>
          <inkml:trace contextRef="#ctx0" brushRef="#br0" timeOffset="5796.1727">-1307 1379 0,'0'-25'47,"0"1"15</inkml:trace>
          <inkml:trace contextRef="#ctx0" brushRef="#br0" timeOffset="6454.5289">-1040 1548 0,'-73'97'47,"73"-73"-47,0 0 16,0 0-16,0 0 15,0 1 1,0-1-16,24-24 31,0 0-31,1 0 16,-1 0-16,0-24 0,24-1 15,-24 1 1,1 0-16,-25-24 16,0 23-16,0 1 15,0 0-15,-25 0 0,1 0 16,-24 24 0,24 0-16,-25 0 0,49 24 15,-24-24-15,24 24 31</inkml:trace>
        </inkml:traceGroup>
        <inkml:traceGroup>
          <inkml:annotationXML>
            <emma:emma xmlns:emma="http://www.w3.org/2003/04/emma" version="1.0">
              <emma:interpretation id="{015ECABD-7207-41FC-A7FA-49D58AC75113}" emma:medium="tactile" emma:mode="ink">
                <msink:context xmlns:msink="http://schemas.microsoft.com/ink/2010/main" type="inkWord" rotatedBoundingBox="6215,7476 6942,7472 6943,7761 6217,7765"/>
              </emma:interpretation>
            </emma:emma>
          </inkml:annotationXML>
          <inkml:trace contextRef="#ctx0" brushRef="#br0" timeOffset="7324.1051">-702 1499 0,'0'25'63,"0"-1"-63,0 0 15,0 0 1,0 0-16,0 1 16,0-1-1,0 0-15,0 0 16,24-24 31,1-24-16,-1 0-15,-24 0-1,24 24-15,-24-25 16,0 1-1,24 24-15,0-24 16,-24 0-16,25 24 16,-1-24-1,0 24-15,0 0 32,0 0-1,-24 24-31,24 0 15,-24 0 1,25 0 0,-25 1-1,0-1 1,0 0 0,0 0-16,0 0 15,-25-24-15,25 25 16</inkml:trace>
          <inkml:trace contextRef="#ctx0" brushRef="#br1" timeOffset="69334.5158">-4524 1403 0,'-24'0'63,"0"0"30,0 24-61,-1 0-17,25 0 1,0 0 0,-24-24-1,24 25-15,0-1 16,0 0-1,0 0 1,0 0 0,-24 1-1,24-1 17,0 0-17,0 0 16</inkml:trace>
        </inkml:traceGroup>
      </inkml:traceGroup>
    </inkml:traceGroup>
    <inkml:traceGroup>
      <inkml:annotationXML>
        <emma:emma xmlns:emma="http://www.w3.org/2003/04/emma" version="1.0">
          <emma:interpretation id="{5EDCABC8-DFEA-4233-87F0-9562652C87B7}" emma:medium="tactile" emma:mode="ink">
            <msink:context xmlns:msink="http://schemas.microsoft.com/ink/2010/main" type="paragraph" rotatedBoundingBox="3571,8084 6839,8030 6849,8635 3581,86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E655182-423C-4DF4-BDD4-720AF4455C8F}" emma:medium="tactile" emma:mode="ink">
              <msink:context xmlns:msink="http://schemas.microsoft.com/ink/2010/main" type="line" rotatedBoundingBox="3571,8084 6839,8030 6849,8635 3581,8689"/>
            </emma:interpretation>
          </emma:emma>
        </inkml:annotationXML>
        <inkml:traceGroup>
          <inkml:annotationXML>
            <emma:emma xmlns:emma="http://www.w3.org/2003/04/emma" version="1.0">
              <emma:interpretation id="{238A7849-908F-4026-849F-09E65A961CFE}" emma:medium="tactile" emma:mode="ink">
                <msink:context xmlns:msink="http://schemas.microsoft.com/ink/2010/main" type="inkWord" rotatedBoundingBox="3571,8084 6839,8030 6849,8635 3581,868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9771.5812">-3363 2225 0,'-24'-97'62,"24"73"-30,-24 24 30,0 0-31,-1 24 32,25 1-48,0-1-15,-24 24 16,24-24-16,0 1 16,0 23-16,0-24 15,0 25-15,0-25 16,0 24-16,0-24 16,0 25-16,0-25 15,24 0-15,-24 0 16,0 0-16,25 1 15,-25-1 1,0 0 0,24-24 15</inkml:trace>
          <inkml:trace contextRef="#ctx0" brushRef="#br0" timeOffset="10174.1092">-3532 2322 0,'24'0'47,"0"0"-32,0 0 1,1 0 0,-1 0-16,0 0 15</inkml:trace>
          <inkml:trace contextRef="#ctx0" brushRef="#br0" timeOffset="11209.6472">-2976 2370 0,'-24'0'46,"0"0"-30,0 0 0,0 0-1,-1 0 1,25 25 0,-24-25-16,24 24 15,-24-24-15,24 24 0,-24-24 16,24 24-16,0 0 15,0 0-15,0 1 16,0-1-16,0 0 16,0 0-1,0 0-15,24-24 16,-24 25-16,24-25 16,0 24-1,25-24 1,-25-24-16,0-1 15,24 1-15</inkml:trace>
          <inkml:trace contextRef="#ctx0" brushRef="#br0" timeOffset="11973.7449">-2734 2395 0,'-24'0'62,"0"0"-30,0 24-17,24 0 1,-25 0-16,25 0 15,0 0 1,-24 1-16,24-1 16,0 0-1,24-24 1,1 0-16,-1 0 16,0 0-1,0 0-15,0-24 0,1 0 16,-1 24-1,-24-25-15,24 25 0,-24-24 16,0 0 0,0 0-1,0 0-15,0 0 16,0-1 0,-24 25-16,0 0 15,-1 0-15,1 0 16,0 0 15</inkml:trace>
          <inkml:trace contextRef="#ctx0" brushRef="#br0" timeOffset="12800.9926">-2468 2370 0,'0'25'63,"0"-1"-63,0 0 16,0 73 46,24-97-46,1 0 15,-25-25-31,24 1 0,-24 0 16,24 0-1,0 0-15,-24 0 16,24 24-1,-24-25-15,25 25 16,-25-24 0,24 24-1,-24 24 32,24-24-47,-24 25 16,0-1-1,0 0-15,0 0 16,0 0 0,0 0-1,0 1-15,0-1 16,0 0 0,24-24 15</inkml:trace>
          <inkml:trace contextRef="#ctx0" brushRef="#br0" timeOffset="13445.0922">-1839 2274 0,'-24'0'46,"0"0"-46,24 24 16,-24-24 0,-1 24-16,1-24 15,24 24 1,-24-24-16,24 24 16,-24-24-16,24 25 15,-24-25-15,24 24 16,0 0-16,-24 0 15,24 0-15,0 0 16,0 1-16,0-1 16,0 0-1,24-24 1,0 0 0,0 0-16,0 0 15,25-24-15,-25 24 16,0-24-16,-24-1 15</inkml:trace>
          <inkml:trace contextRef="#ctx0" brushRef="#br0" timeOffset="14204.0257">-1694 2370 0,'73'0'47,"-49"0"-16,-24-24-15,24 24-16,-24-24 16,0 0 15,0 0-16,-24 24 1,0 0 0,0 0-1,0 0 17,-1 0-17,25 24-15,-24-24 0,24 24 16,-24 0-1,24 0-15,0 1 0,0-1 16,0 0 0,0 0-16,0 0 15,0 0-15,24 1 16,0-1 0,1-24-1,-1 0 1</inkml:trace>
          <inkml:trace contextRef="#ctx0" brushRef="#br0" timeOffset="14863.19">-1500 2395 0,'24'-25'63,"0"25"-48,0 0 1,1 0 15,-25 25 0,24-25-31,-24 24 16,0 0 0,0 0-16,0 0 15,0 0 1,0-48 46,0 0-46,0 0 0,0 0-1,24 0 1,0-1-1,-24 1-15,24 24 16,-24-24-16</inkml:trace>
          <inkml:trace contextRef="#ctx0" brushRef="#br0" timeOffset="15649.3506">-1161 2322 0,'24'0'47,"-24"24"-16,0 0-15,0 1-16,0-1 16,0 0-16,0 0 15,0 0 1,24-24 31,0-24-32,0 0-15,1 0 16,-1 0-16,-24-1 16,24 1-16,24 0 62,-24 24-15,-24 24-47,25-24 16,-25 24-1,0 1-15,0-1 16,0 0-1,0 0 1,0 0 0</inkml:trace>
          <inkml:trace contextRef="#ctx0" brushRef="#br0" timeOffset="16574.117">-532 2225 0,'-25'0'63,"1"0"-48,0 0-15,0 24 16,0-24-1,24 25 1,-25-25-16,25 24 16,-24-24-16,24 24 15,0 0 1,24 0 0,1-24-1,-1 0 1,0 0-1,0 25 1,0-25 0,1 0-1,-1 0 17,-24 24-32,24-24 31,-24 24-31,0 0 47,0 0-16,0 0-15,0 1-1,-24-25 1,24 24-1,-24-24-15,-1 0 16,1 0 0,0 0-1,0 0 1,0 0-16,24-24 16,-25 24-1,25-25 1</inkml:trace>
          <inkml:trace contextRef="#ctx0" brushRef="#br1" timeOffset="70070.8169">-4669 2032 0,'0'24'62,"0"0"-30,0 0-17,0 0-15,0 1 16,0-1 0,0 0-16,0 0 15,0 0 1,0 1-1,0-1 1,0 0 0,0 0-1,0 0 1,0 1 31</inkml:trace>
        </inkml:traceGroup>
      </inkml:traceGroup>
    </inkml:traceGroup>
    <inkml:traceGroup>
      <inkml:annotationXML>
        <emma:emma xmlns:emma="http://www.w3.org/2003/04/emma" version="1.0">
          <emma:interpretation id="{3D88A794-878A-490B-8026-A36024206C8E}" emma:medium="tactile" emma:mode="ink">
            <msink:context xmlns:msink="http://schemas.microsoft.com/ink/2010/main" type="paragraph" rotatedBoundingBox="3371,9172 4301,9219 4278,9680 3348,96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98F8844-8DA0-4547-B6D9-DABB517EB27F}" emma:medium="tactile" emma:mode="ink">
              <msink:context xmlns:msink="http://schemas.microsoft.com/ink/2010/main" type="line" rotatedBoundingBox="3371,9172 4301,9219 4278,9680 3348,9633">
                <msink:destinationLink direction="with" ref="{E811E6D7-71D7-4C15-A2EC-F8A80CE681C5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086A47FE-BA47-4BCC-AAFA-A3772FFD34B4}" emma:medium="tactile" emma:mode="ink">
                <msink:context xmlns:msink="http://schemas.microsoft.com/ink/2010/main" type="inkWord" rotatedBoundingBox="3371,9172 4301,9219 4278,9680 3348,9633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2" timeOffset="24966.2424">-3580 3241 0,'-25'0'188,"1"0"-141,0 0-32,0 0 17,0 0-17,-1 0 1,1 0-1,0 0 17,0 24-17,0-24 1,-1 25 0,1-25-16,0 24 15,0-24 1,24 24-1,-24 0 1,-1 0 0,25 1-1,0-1 1,0 0 0,0 0-1,0 0-15,0 0 16,0 1-1,25-1 1,-1 0 0,0 0-1,0-24 1,0 0 0,1 0-16,-1 0 15,0 0-15,0 0 16,-24-24-16,24 24 15</inkml:trace>
          <inkml:trace contextRef="#ctx0" brushRef="#br2" timeOffset="26449.5536">-3290 3241 0,'-24'0'62,"-1"0"-31,1 0-15,0 0 0,24 24-16,-24-24 15,0 25 1,-1-1 15,1 48 16,24-47-16,0-1-31,24-24 32,1 0-17,-1 24 1,0-24-1,0 24 1,-24 0 15,24-24-15,-24 24 15,0 1 0,0-1-15,0 0 15,0 0-15,-24-24 31,0 0-32,0 0 1,0 0-16,-1 0 16,1 0-1,24-24 1,-24 24-16,24-24 16</inkml:trace>
          <inkml:trace contextRef="#ctx0" brushRef="#br2" timeOffset="27545.4689">-3097 3265 0,'0'-24'62,"-24"24"-46,0 0 15,0 24-15,0-24 0,24 25-1,-25-25 1,25 24-1,-24-24 1,24 24 0,0 0-1,0 0 1,0 1 0,24-25-1,-24 24-15,25-24 16,-1 0-1,0 0 1,0 24-16,0-24 16,1 0-1,-25 24 1,24 0 0,-24 0-1,0 1 1,0-1 31,0 0-32,0 0 1,-24-24 0,-1 24-16,1 1 31,0-25-16,24 24-15,-24-48 47,0-1-47,24 1 16,-25 0 0</inkml:trace>
        </inkml:traceGroup>
      </inkml:traceGroup>
    </inkml:traceGroup>
    <inkml:traceGroup>
      <inkml:annotationXML>
        <emma:emma xmlns:emma="http://www.w3.org/2003/04/emma" version="1.0">
          <emma:interpretation id="{6EA1C0F5-D93F-48D8-B60A-B73D26A37A38}" emma:medium="tactile" emma:mode="ink">
            <msink:context xmlns:msink="http://schemas.microsoft.com/ink/2010/main" type="paragraph" rotatedBoundingBox="3485,9861 5180,9875 5176,10305 3481,102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EA828F-8B3C-4205-81E8-7D834BFF6A41}" emma:medium="tactile" emma:mode="ink">
              <msink:context xmlns:msink="http://schemas.microsoft.com/ink/2010/main" type="inkBullet" rotatedBoundingBox="3483,10159 3532,10160 3531,10184 3482,10183"/>
            </emma:interpretation>
            <emma:one-of disjunction-type="recognition" id="oneOf3">
              <emma:interpretation id="interp3" emma:lang="" emma:confidence="0">
                <emma:literal>•</emma:literal>
              </emma:interpretation>
            </emma:one-of>
          </emma:emma>
        </inkml:annotationXML>
        <inkml:trace contextRef="#ctx0" brushRef="#br2" timeOffset="30199.1595">-3822 4185 0,'24'0'47,"-24"24"62,-24-24-62,-1 0-31,25-24 62,25 24-47,-1 0 0,-24 24 32,-24-24-48</inkml:trace>
      </inkml:traceGroup>
      <inkml:traceGroup>
        <inkml:annotationXML>
          <emma:emma xmlns:emma="http://www.w3.org/2003/04/emma" version="1.0">
            <emma:interpretation id="{93C28315-CD04-4C84-AB9F-9484D9CF44B6}" emma:medium="tactile" emma:mode="ink">
              <msink:context xmlns:msink="http://schemas.microsoft.com/ink/2010/main" type="line" rotatedBoundingBox="3678,9863 5180,9875 5176,10305 3675,10293">
                <msink:destinationLink direction="with" ref="{E811E6D7-71D7-4C15-A2EC-F8A80CE681C5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37F9C76-670E-4929-BB54-1207FDE23F4F}" emma:medium="tactile" emma:mode="ink">
                <msink:context xmlns:msink="http://schemas.microsoft.com/ink/2010/main" type="inkWord" rotatedBoundingBox="3678,9863 5180,9875 5176,10305 3675,10293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2" timeOffset="31294.2871">-3653 4088 0,'0'24'94,"0"0"-79,0 0 1,0 1 0,0-1-16,0 0 31,0-48 47,24 24-78,-24-24 0,24 24 16,-24-25-16,0 50 125,25-25-110,-25 24 1,24-48 31,-24-1-32,24 25-15,-24-24 16,24 0-16,-24 0 47,0 48-16,0 0 0,0 0-31,0 1 16,24-1 0</inkml:trace>
          <inkml:trace contextRef="#ctx0" brushRef="#br2" timeOffset="31535.7595">-3435 4112 0,'24'0'47,"0"0"-47,0 0 15,0 0 1,1 0 0</inkml:trace>
          <inkml:trace contextRef="#ctx0" brushRef="#br2" timeOffset="31789.9914">-3266 4015 0,'0'73'46,"0"-49"-46,-24 0 16,24 0-16,0 1 16,-24-1-16,24 0 15,-25 0 1,25 0 0</inkml:trace>
          <inkml:trace contextRef="#ctx0" brushRef="#br2" timeOffset="32118.8315">-3097 4064 0,'-72'72'47,"72"-48"-47,-24 1 16,24-1-1,24-24 1,0 0 0,0 0-1</inkml:trace>
          <inkml:trace contextRef="#ctx0" brushRef="#br2" timeOffset="32418.9986">-2976 3894 0,'0'73'62,"0"-49"-62,0 0 16,0 0-16,-24 25 15,24-25-15,0 0 16,0 0-16,0 1 16</inkml:trace>
          <inkml:trace contextRef="#ctx0" brushRef="#br2" timeOffset="32869.651">-2879 4088 0,'0'24'94,"-24"0"-78,0 0-16,24 1 15,24-1 48,0-48-48,0 24-15,0-25 16,-24 1-16,25 24 0,-25-24 16,-25 48 46,25 0-46</inkml:trace>
          <inkml:trace contextRef="#ctx0" brushRef="#br2" timeOffset="33296.2283">-2637 4112 0,'-24'-24'47,"0"24"-32,-1 24 1,25 0-16,0 0 31,25-24 16,-1 0-47,0 0 0,0 0 31,-24 25 16,-24-1-31,0 0-1,0-24-15,-1 0 16</inkml:trace>
          <inkml:trace contextRef="#ctx0" brushRef="#br2" timeOffset="33700.664">-2468 4112 0,'-48'0'63,"48"24"-63,0 0 47,24-24-47,0 0 15,0 0 1,-24 25-1,0-1 32,0 0-31,-48 0 15,24-24-31,0 24 16</inkml:trace>
          <inkml:trace contextRef="#ctx0" brushRef="#br2" timeOffset="34355.9409">-2177 3919 0,'-146'96'62,"146"-72"-62,0 1 31,25-25-15,-1 0 0,-24 24-16,24-24 15</inkml:trace>
          <inkml:trace contextRef="#ctx0" brushRef="#br2" timeOffset="34742.5928">-2298 4160 0,'72'0'47,"-48"0"-47,1 0 16,-25 25 15,0-1-15,0 0-16,-25-24 15,1 24-15,0 0 16,0-24 15,24 25 16,24-1-16,0-24-31,0 0 16,1 0-16,-1 0 16</inkml:trace>
        </inkml:traceGroup>
      </inkml:traceGroup>
    </inkml:traceGroup>
    <inkml:traceGroup>
      <inkml:annotationXML>
        <emma:emma xmlns:emma="http://www.w3.org/2003/04/emma" version="1.0">
          <emma:interpretation id="{21B492D8-3342-4B80-B69D-4F2FD2D21342}" emma:medium="tactile" emma:mode="ink">
            <msink:context xmlns:msink="http://schemas.microsoft.com/ink/2010/main" type="paragraph" rotatedBoundingBox="3563,10904 5070,10320 5231,10736 3725,113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B88D6EB-C7E3-4C9D-B1E6-4CEBA68E2950}" emma:medium="tactile" emma:mode="ink">
              <msink:context xmlns:msink="http://schemas.microsoft.com/ink/2010/main" type="line" rotatedBoundingBox="3563,10904 5070,10320 5231,10736 3725,11321">
                <msink:destinationLink direction="with" ref="{E811E6D7-71D7-4C15-A2EC-F8A80CE681C5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F2ED4B9-47F9-4839-97A5-98F7F1A11FF2}" emma:medium="tactile" emma:mode="ink">
                <msink:context xmlns:msink="http://schemas.microsoft.com/ink/2010/main" type="inkWord" rotatedBoundingBox="3563,10904 3774,10823 3935,11239 3725,11321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2" timeOffset="38180.3062">-3653 4886 0,'24'0'110,"0"0"-110,1 0 15,-1 0 1,0 24 0,-24 1-1,0-1 17,0 0-17,-24-24 1,24 24-16,-24-24 15,24 24 1,0 0 0,0 1-1,24-25 48,0-25-63</inkml:trace>
          <inkml:trace contextRef="#ctx0" brushRef="#br2" timeOffset="38740.4558">-3532 5055 0,'0'49'62,"0"-25"1,0 0-1,-24 0-46,0-24 0,24 25-16,0-1 15,-25-24 1,25 24 46,25 0-30,-25 0-1,-25 25 63,25-73-79</inkml:trace>
        </inkml:traceGroup>
        <inkml:traceGroup>
          <inkml:annotationXML>
            <emma:emma xmlns:emma="http://www.w3.org/2003/04/emma" version="1.0">
              <emma:interpretation id="{61386B07-DB51-43DB-9722-142A886EC7E0}" emma:medium="tactile" emma:mode="ink">
                <msink:context xmlns:msink="http://schemas.microsoft.com/ink/2010/main" type="inkWord" rotatedBoundingBox="4257,10677 5084,10356 5185,10615 4358,10936"/>
              </emma:interpretation>
              <emma:one-of disjunction-type="recognition" id="oneOf6">
                <emma:interpretation id="interp6" emma:lang="" emma:confidence="0">
                  <emma:literal>/</emma:literal>
                </emma:interpretation>
                <emma:interpretation id="interp7" emma:lang="" emma:confidence="0">
                  <emma:literal>,</emma:literal>
                </emma:interpretation>
                <emma:interpretation id="interp8" emma:lang="" emma:confidence="0">
                  <emma:literal>'</emma:literal>
                </emma:interpretation>
                <emma:interpretation id="interp9" emma:lang="" emma:confidence="0">
                  <emma:literal>l</emma:literal>
                </emma:interpretation>
                <emma:interpretation id="interp10" emma:lang="" emma:confidence="0">
                  <emma:literal>I</emma:literal>
                </emma:interpretation>
              </emma:one-of>
            </emma:emma>
          </inkml:annotationXML>
          <inkml:trace contextRef="#ctx0" brushRef="#br2" timeOffset="35659.3095">-3024 4717 0,'-24'0'63,"24"-24"-17,24 24-46,-24 24 63,0 0-63,-24-24 16,24 24-16,24-24 62,0 0-46,0 0-16,0 0 15,1-24-15,-1 24 16,-24-24-16,24 24 16</inkml:trace>
          <inkml:trace contextRef="#ctx0" brushRef="#br2" timeOffset="35787.1411">-3024 4717 0,'145'-24'16,"-145"-25"31,24 49-32</inkml:trace>
          <inkml:trace contextRef="#ctx0" brushRef="#br2" timeOffset="36010.6211">-2782 4620 0,'72'24'47,"-47"-24"-32,-25 24-15,0 1 31,0-1-31,0 0 16,0 0-16,24-24 31,0-24-31,0 0 16,0 0-16</inkml:trace>
          <inkml:trace contextRef="#ctx0" brushRef="#br2" timeOffset="36432.027">-2444 4572 0,'25'48'47,"-25"-24"-31,0 0-16,24-24 47,-24-24-32,24 24-15,0 0 0,0-24 16,1 24-16,-1 0 16,0 0 31,0 0-16,0 0-16,1 0 1,-1 0 0,-24 24 31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7:59:19.833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403CB324-0D2C-4BA4-8465-3CEA8D9B8205}" emma:medium="tactile" emma:mode="ink">
          <msink:context xmlns:msink="http://schemas.microsoft.com/ink/2010/main" type="writingRegion" rotatedBoundingBox="2805,7373 2975,9071 2733,9095 2563,7397"/>
        </emma:interpretation>
      </emma:emma>
    </inkml:annotationXML>
    <inkml:traceGroup>
      <inkml:annotationXML>
        <emma:emma xmlns:emma="http://www.w3.org/2003/04/emma" version="1.0">
          <emma:interpretation id="{6866CB5C-48D1-4EA2-84A1-2FD916C79F8D}" emma:medium="tactile" emma:mode="ink">
            <msink:context xmlns:msink="http://schemas.microsoft.com/ink/2010/main" type="paragraph" rotatedBoundingBox="2805,7373 2975,9071 2733,9095 2563,73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87BCA5C-3131-47AD-A929-7CF553267B40}" emma:medium="tactile" emma:mode="ink">
              <msink:context xmlns:msink="http://schemas.microsoft.com/ink/2010/main" type="line" rotatedBoundingBox="2805,7373 2975,9071 2733,9095 2563,7397"/>
            </emma:interpretation>
          </emma:emma>
        </inkml:annotationXML>
        <inkml:traceGroup>
          <inkml:annotationXML>
            <emma:emma xmlns:emma="http://www.w3.org/2003/04/emma" version="1.0">
              <emma:interpretation id="{A8986EFB-AB3C-4DB3-B9FB-6FCFBC22319A}" emma:medium="tactile" emma:mode="ink">
                <msink:context xmlns:msink="http://schemas.microsoft.com/ink/2010/main" type="inkWord" rotatedBoundingBox="2805,7373 2835,7674 2661,7692 2630,739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-3484 1306 0,'0'-24'63,"-24"24"203,0 0-251,0 0 16,0 24 1,-1-24-17,1 0 17,24 24-32,-24-24 15,0 0 1,24 24-1,-24-24-15,-1 0 32,1 25-1,24-1-15,-24-24-1,24 24 1,0 0-1,0 0 17,0 0-17,0 1 1,24-25 15,-24 24-31,24-24 16,1 24-1,-1-24 1,0 24 0,0-24-1,0 24 17,1-24-17,-25 25 1,24-25 15,-24 24 0,0 0 16,24-24-31,-24 24-1,0 0 17,-24-24-17,24 25 1,-24-25-16,-1 24 16,1-24-1,0 0 1,24 24-16,-24-24 15,0 0 1,-1 0 0,1 0-1,0-24 17,24 0-32,-24 24 15,24-25 1,-24 25-16</inkml:trace>
        </inkml:traceGroup>
        <inkml:traceGroup>
          <inkml:annotationXML>
            <emma:emma xmlns:emma="http://www.w3.org/2003/04/emma" version="1.0">
              <emma:interpretation id="{21ED4CC3-35C5-45B3-A247-1249F1C18A22}" emma:medium="tactile" emma:mode="ink">
                <msink:context xmlns:msink="http://schemas.microsoft.com/ink/2010/main" type="inkWord" rotatedBoundingBox="2661,8006 2696,8366 2661,8370 2625,8010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0208.0219">-3653 2322 0,'0'-24'63,"0"48"-16,-24-24-47,24 24 0,-24 0 15,-1 1-15,25-1 16,-24 0-16,24 0 15,0 0-15,0 0 16,0 1-16,0-1 16,0 0-16,0 0 15,24-24 1,1 0 0,-1 0-1,0 0-15,0-24 16,0 0-16,-24-25 15,0 25 1,0 0-16,0 0 16,0 0-16,0-25 15,0 25-15,-24 0 16,0 24-16,24-24 16</inkml:trace>
        </inkml:traceGroup>
        <inkml:traceGroup>
          <inkml:annotationXML>
            <emma:emma xmlns:emma="http://www.w3.org/2003/04/emma" version="1.0">
              <emma:interpretation id="{CF53EEC2-B370-4D1F-B60E-34B84665D98D}" emma:medium="tactile" emma:mode="ink">
                <msink:context xmlns:msink="http://schemas.microsoft.com/ink/2010/main" type="inkWord" rotatedBoundingBox="2938,8709 2974,9071 2745,9093 2708,8732"/>
              </emma:interpretation>
              <emma:one-of disjunction-type="recognition" id="oneOf2">
                <emma:interpretation id="interp2" emma:lang="" emma:confidence="0">
                  <emma:literal>.</emma:literal>
                </emma:interpretation>
                <emma:interpretation id="interp3" emma:lang="" emma:confidence="0">
                  <emma:literal>/</emma:literal>
                </emma:interpretation>
                <emma:interpretation id="interp4" emma:lang="" emma:confidence="0">
                  <emma:literal>^</emma:literal>
                </emma:interpretation>
                <emma:interpretation id="interp5" emma:lang="" emma:confidence="0">
                  <emma:literal>\</emma:literal>
                </emma:interpretation>
                <emma:interpretation id="interp6" emma:lang="" emma:confidence="0">
                  <emma:literal>-</emma:literal>
                </emma:interpretation>
              </emma:one-of>
            </emma:emma>
          </inkml:annotationXML>
          <inkml:trace contextRef="#ctx0" brushRef="#br1" timeOffset="71978.4795">-4621 2757 0,'49'121'62,"-49"-96"-46,24-25-16,-24 24 15,24 0-15,0 0 16,0 0 0,1 0-1,-25 1-15,24-25 16,-24 24 0,24-24 15,0 0-16,0 24 1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8:02:15.949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09B38905-8820-430A-AA33-E42DEAD3B3B1}" emma:medium="tactile" emma:mode="ink">
          <msink:context xmlns:msink="http://schemas.microsoft.com/ink/2010/main" type="writingRegion" rotatedBoundingBox="24527,11134 25953,11336 25861,11987 24435,11786">
            <msink:destinationLink direction="with" ref="{F7FBC1C8-E553-453C-A9B5-80AF06122DFB}"/>
          </msink:context>
        </emma:interpretation>
      </emma:emma>
    </inkml:annotationXML>
    <inkml:traceGroup>
      <inkml:annotationXML>
        <emma:emma xmlns:emma="http://www.w3.org/2003/04/emma" version="1.0">
          <emma:interpretation id="{B2E9DCD9-D896-4805-AF92-037653D23615}" emma:medium="tactile" emma:mode="ink">
            <msink:context xmlns:msink="http://schemas.microsoft.com/ink/2010/main" type="paragraph" rotatedBoundingBox="24527,11134 25953,11336 25861,11987 24435,117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54B78A-D142-4A62-97B7-1715C371FD42}" emma:medium="tactile" emma:mode="ink">
              <msink:context xmlns:msink="http://schemas.microsoft.com/ink/2010/main" type="line" rotatedBoundingBox="24527,11134 25953,11336 25861,11987 24435,11786"/>
            </emma:interpretation>
          </emma:emma>
        </inkml:annotationXML>
        <inkml:traceGroup>
          <inkml:annotationXML>
            <emma:emma xmlns:emma="http://www.w3.org/2003/04/emma" version="1.0">
              <emma:interpretation id="{6B04FB97-6E78-4A9C-8844-437923FE7D96}" emma:medium="tactile" emma:mode="ink">
                <msink:context xmlns:msink="http://schemas.microsoft.com/ink/2010/main" type="inkWord" rotatedBoundingBox="24527,11134 25953,11336 25861,11987 24435,1178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367 147 0,'24'0'141,"0"0"-141,0 0 15,0 0 1,1 0-1,-1 0 1,0 0-16</inkml:trace>
          <inkml:trace contextRef="#ctx0" brushRef="#br0" timeOffset="-523.6698">488-46 0,'0'24'125,"0"0"-125,0 1 15,0-1 1,0 0-16,-25 0 0,25 0 16,0 0-16,0 1 15,0-1-15,0 0 16,-24 0-16,24 0 16,0 1-16,-24-1 15,24 0 1,0 0-1,24 0 48,0-24-47,1 0 15,-1 0-16,-24-24 1</inkml:trace>
          <inkml:trace contextRef="#ctx0" brushRef="#br0" timeOffset="-1580.7414">318 27 0,'0'-25'157,"-24"25"-95,0 0-31,0 0 1,-1 0-17,1 0 16,0 0-15,0 0 0,0 0-1,-1 0 17,1 25-17,0-25 1,0 0 31,24 24-32,-24-24 17,24 24-32,0 0 62,0 0-46,0 0 31,24-24-32,0 0 1,-24 25-16,24-25 15,0 0 1,1 0 0,-1 0-1,-24 24 1,24-24 0,0 0-1,-24 24 1,24-24-1,-24 24 32,25-24-31,-25 24-16,0 1 47,0-1-16,0 0 0,-25-24 16,25 24-47,-24-24 16,0 0-1,0 0-15,0 0 32,-1 0-32,1 0 15,0 0 1,0 0 0,24-24-1,-24 24 1,24-24-1,0 0 17</inkml:trace>
          <inkml:trace contextRef="#ctx0" brushRef="#br0" timeOffset="1268.6256">802 147 0,'-24'0'78,"24"25"-78,-24-25 16,24 24-16,-25-24 0,25 24 15,-24-24-15,24 24 16,-24 0-16,0 1 15,24-1 1,-24-24-16,24 24 16,-25 0-1,25 0 1,0 1 15,25-25-15,-1 0-1,0 0 1,0 0-16,0 0 0,1-25 16,-1 1-1,48-24 32,-72 24-47,0-1 16,0 1-1,0 0 1,0 0 0,0 48 109,0 0-110,0 0 1,0 1 0,0-1-1,0 0 1,0 0 15,25-24-31,-1 0 31,0 0-15</inkml:trace>
          <inkml:trace contextRef="#ctx0" brushRef="#br0" timeOffset="2429.7827">1116 172 0,'-24'0'93,"0"24"-77,24 0 0,-24-24-1,24 24-15,0 0 16,-24-24-16,24 25 16,24-25 30,0 0-30,0 0 0,0 0 15,-24-25-15,25 25-1,-25-24 16,0 0 1,0 48 77,0 0-78,-25-24-31,25 25 16,0-1-16,0 0 16,0 0-16,0 0 15,0 1 1,0-1-16,0 0 0,0 0 15,0 0-15,-24 1 16,24-1-16,0 0 16,0 0-1,0 0 1,-24 0 0,24 1-1,-24-25-15,0 0 16,0 0-1,-1 0 1,1 0-16,0 0 16,24-97 31,24 73-32</inkml:trace>
          <inkml:trace contextRef="#ctx0" brushRef="#br0" timeOffset="3354.9566">1286 244 0,'24'0'47,"0"0"-16,0 0-15,1 0-1,-1 0 1,0 0-1,-24-24 1,0 0 15,0 0-15,-24-1 15,0 25-15,-1 0-1,1 0 17,0 0-17,0 0 1,24 25 0,-24-25-16,24 24 15,-25-24 1,25 24-16,0 0 15,0 0 1,0 1 0,0-1-1,0 0-15,0 0 16,0 0-16,25-24 16,-1 25-1,0-25 1,0 0-16,0 0 15,1 0 1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8:02:41.669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14361B03-EEBF-42FF-94C6-2601E4CC554A}" emma:medium="tactile" emma:mode="ink">
          <msink:context xmlns:msink="http://schemas.microsoft.com/ink/2010/main" type="writingRegion" rotatedBoundingBox="26512,15270 27530,15451 27463,15828 26445,15647">
            <msink:destinationLink direction="with" ref="{7D1E588B-158B-4605-BCBD-1336E714B904}"/>
          </msink:context>
        </emma:interpretation>
      </emma:emma>
    </inkml:annotationXML>
    <inkml:traceGroup>
      <inkml:annotationXML>
        <emma:emma xmlns:emma="http://www.w3.org/2003/04/emma" version="1.0">
          <emma:interpretation id="{04F4A774-825D-4941-99F1-F2F1A4C5DD51}" emma:medium="tactile" emma:mode="ink">
            <msink:context xmlns:msink="http://schemas.microsoft.com/ink/2010/main" type="paragraph" rotatedBoundingBox="26512,15270 27530,15451 27463,15828 26445,156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30BC8F3-F622-4B02-AD28-6EB2D39FE8E8}" emma:medium="tactile" emma:mode="ink">
              <msink:context xmlns:msink="http://schemas.microsoft.com/ink/2010/main" type="line" rotatedBoundingBox="26512,15270 27530,15451 27463,15828 26445,15647"/>
            </emma:interpretation>
          </emma:emma>
        </inkml:annotationXML>
        <inkml:traceGroup>
          <inkml:annotationXML>
            <emma:emma xmlns:emma="http://www.w3.org/2003/04/emma" version="1.0">
              <emma:interpretation id="{C488802B-DABB-4BB0-AA67-8555E6DCD27C}" emma:medium="tactile" emma:mode="ink">
                <msink:context xmlns:msink="http://schemas.microsoft.com/ink/2010/main" type="inkWord" rotatedBoundingBox="26512,15270 27530,15451 27463,15828 26445,1564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1987 4187 0,'0'-24'63,"0"48"62,0 0-109,0 1-1,0-1-15,25-24 16,-25 24-16,0 0 15,0 0-15,24-24 16,-24 25-16,0-1 16,24-24-1,-24 24 1,24-24 0,0 0 46,0 0-46,-24-24-1,25 24 1,-25-24-16,24-1 16,-24 1-1,24 0 1,-24 0-16,0 0 15,0-1 1,0 1 0,0 0 46,24 24-46,-24-24-1</inkml:trace>
          <inkml:trace contextRef="#ctx0" brushRef="#br0" timeOffset="1483.661">2374 4187 0,'0'24'63,"0"1"-63,0 47 47,0-48-47,0 1 15,0-1-15,0 0 16,0 0-16,0 0 16,0 1-1,0-50 79,0 1-94,0 0 0,0-24 16,0 23-16,0 1 15,0 0-15,0 0 16,0 0 0,0-1-1,0 1 1,25 24-1,-25-24 1,24 0 0,0 24-1,0-24 17,0 24-17,1 0 16,-25 24-15,0 0 0,24-24-1,-24 24-15,0 0 32,0 1-17,-73-1 16,73 0 16,0 0 0,0 0 16,24-24-63,1 25 15,-25-1 17,24-24-32,-24 24 109,-24-24-78,-1 24-15,1-24 15,0 0 0,0 0 1</inkml:trace>
          <inkml:trace contextRef="#ctx0" brushRef="#br0" timeOffset="2345.1768">2616 4332 0,'0'25'78,"0"-1"-31,0 0-32,0 0 1,0 0 0,0 1-16,24-25 46,1 0-30,-1 0-16,-24-25 16,24 25-16,-24-24 15,24 24-15,-24-24 16,0 0-16,0 0 16,0-1-1,-24 25 1,0 0-1,0 0 1,-1 0 0</inkml:trace>
          <inkml:trace contextRef="#ctx0" brushRef="#br0" timeOffset="2847.6301">2858 4308 0,'0'24'78,"0"1"-78,24-1 16,-24 0 0,25 0-16,-25 0 15,24-24-15,-24 25 16,0-1-16,24-24 16,-24 24-16</inkml:trace>
          <inkml:trace contextRef="#ctx0" brushRef="#br0" timeOffset="3297.2476">2834 4478 0,'24'0'79,"0"-25"-64,1 1-15,-1 0 0,0 0 16,0 0-1,0 24-15,-24-25 0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8:02:54.55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F7FBC1C8-E553-453C-A9B5-80AF06122DFB}" emma:medium="tactile" emma:mode="ink">
          <msink:context xmlns:msink="http://schemas.microsoft.com/ink/2010/main" type="inkDrawing" rotatedBoundingBox="24144,11036 26137,11090 26093,12701 24100,12647" hotPoints="26431,11784 25082,12252 24004,11316 25353,10848" semanticType="container" shapeName="Ellipse">
            <msink:sourceLink direction="with" ref="{09B38905-8820-430A-AA33-E42DEAD3B3B1}"/>
          </msink:context>
        </emma:interpretation>
      </emma:emma>
    </inkml:annotationXML>
    <inkml:trace contextRef="#ctx0" brushRef="#br0">0 34 0,'25'0'78,"-1"0"-31,0 0-32,0 0 1,0 0 0,1 0 15,-1 0-31,0 0 31,0 0-15,-24-24-16,24 24 15,1 0-15,-1 0 16,0 0 0,0 0-1,73 0 48,-73 0-48,0 0-15,0 0 0,1 0 16,-1 0-16,0 0 16,0 0-1,0 0 16,1 0 1,-1 0-32,0 0 0,0 0 15,0 0-15,1 0 16,-1 0 0,0 0-16,0 0 15,0 0 16,0 0-15,1 0-16,-1 0 16,0 0-16,0 0 15,0 0-15,1 0 16,23 0-16,-24 0 16,0 0-1,1 0 1,-1 0-1,0 0 1,0 0-16,0 0 16,1 0-16,-1 0 15,0 0-15,0 0 16,0 0-16,0 0 16,1 0-1,-1 0 1,0 0-1,0 0 1,-24 24 0,24-24-16,1 0 15,-1 0-15,0 0 16,0 0 0,0 0-16,1 0 15,-1 0 1,0 0-1,0 0 1,0 0 0,1 0-1,-1 0 1,0 0 0,0 0-1,0 0 1,0 0-1,-24 24 173,0 1-157,0-1-15,0 0-1,0 0-15,0 0 16,0 1 0,0-1-1,0 0 1,0 0 0,0 0-1,0 0-15,0 1 16,0-1-1,0 0 17,0 0-17,0 0 1,0 1 0,-24-25-1,24 24 1,0 0-16,0 0 31,0 0-15,0 1-1,0-1 17,0 0-17,0 0 16,-24 0-15,24 1 0,0-1-1,0 0 1,0 0 15,0 0 0,0 0 1,0 1 15,0-1-16,0 0 0</inkml:trace>
    <inkml:trace contextRef="#ctx0" brushRef="#br0" timeOffset="-2760.5968">-48 34 0,'0'24'391,"-24"-24"-391,24 25 16,0-1-1,0 0 1,0 0-16,0 0 16,0 1-1,0-1 1,0 0-16,0 0 31,0 0-15,0 0-1,0 1 1,0-1 0,0 0-1,0 0 1,0 0-1,0 1 1,0-1 0,0 0 15,0 0-15,0 0-1,0 1 1,0-1 15,0 0 0,0 0-15,0 0 15,0 1-15,0-1-1,0 0 1,0 0 47,0 0-17</inkml:trace>
    <inkml:trace contextRef="#ctx0" brushRef="#br0" timeOffset="2107.4125">-24 832 0,'24'0'78,"1"0"-31,-1 0-32,0 0 1,0 0 0,0 0-1,1 0 1,-1 0 0,0 0-16,0 0 31,0 0-31,1 0 15,-1 0 1,0 0-16,0 0 16,0 0-1,0 0-15,1 0 16,-1 0-16,0 0 16,0 0-1,0 0-15,1 0 16,-1 0-1,0 0-15,0 0 16,0 0-16,1 0 16,-1 0-16,0 0 15,0 0-15,0 0 16,1 0 0,-1 0-1,0 25 1,0-25-1,0 0-15,0 0 16,25 0-16,-25 0 16,0 0-16,0 0 15,1 0-15,-1 0 16,0 0 0,0 0-1,0 0-15,1 0 16,-1 0-1,0 0-15,0 0 16,0 0-16,1 0 16,-1 0-16,0 0 15,0 0 1,-24 24 0,24-24-16,0 0 15,1 0-15,-1 0 16,0 0-1,0 0 1,0 0 15,1 0-15,-1 0 0,0 0-16,0 0 15,0 0 1,1 0-1,-1 0 1,0 0 0,0 0-1,0 0 1,1 0-16,-1 0 16,0 0-1,0 0 1,0 0 62</inkml:trace>
    <inkml:trace contextRef="#ctx0" brushRef="#br0" timeOffset="29284.9931">968 857 0,'0'24'329,"0"0"-314,0 0 1,-24 0-1,24 1-15,0-1 16,0 0 0,0 0-1,0 0 1,0 1 0,0-1-1,0 0 1,0 0-1,0 0 1,0 1-16,0-1 16,0 0-1,0 0 1,0 0 0,0 0-1,0 1-15,0-1 31,0 0-15,0 0 15,0 0-15,0 1 0,0-1-1,0 0 1,0 0 15,0 0 0,0 1 79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8:03:00.66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6D96ADF3-AF42-4F34-97E8-93A6A802ACE5}" emma:medium="tactile" emma:mode="ink">
          <msink:context xmlns:msink="http://schemas.microsoft.com/ink/2010/main" type="inkDrawing" rotatedBoundingBox="24195,12586 26013,12676 25939,14159 24121,14069" hotPoints="24187,12755 26008,12669 25279,14127 24216,13451" semanticType="container" shapeName="Quadrilateral">
            <msink:sourceLink direction="with" ref="{C6D4BFBC-219C-423D-B56E-922DACED095E}"/>
            <msink:destinationLink direction="with" ref="{F27FB940-4FEB-41B2-9082-94289A7647AD}"/>
          </msink:context>
        </emma:interpretation>
      </emma:emma>
    </inkml:annotationXML>
    <inkml:trace contextRef="#ctx0" brushRef="#br0">0 58 0,'25'0'141,"-1"0"-126,-24 24-15,24-24 16,0 0-1,0 0 1,1 0 0,-1 0-16,0 0 15,0 0 1,0 0-16,1 0 16,-1 0-1,0 0 1,0 0-1,0 0-15,0 0 16,1 0-16,-1 0 16,0-24-16,0 24 0,0 0 15,1 0-15,-1 0 16,121 0 31,-121 0-32,0 0-15,1 0 16,23 0-16,-24 0 16,24-24-16,-23 24 15,-1 0-15,0 0 0,0 0 16,0 0 0,1 0-16,-1 0 15,0 0 1,0 0-16,0 0 0,25 0 15,-25 0-15,24 0 16,-23 0-16,-1 0 16,0-24-16,0 24 15,0 0-15,0 0 16,1 0 15,-1 0-15,0 0-16,0 0 15,0 0-15,1 0 32,-1 0-17,0 0 1,0 0 0,0 0-16,1 0 15,-1 0 1,0 0 15,0 0 0,0 0-15,1 0 0,-25 24 140,0 0-94,0 0-30,0 0-17,0 1 1,0-1-1,0 0 1,-25 0 0,25 0-1,0 0 1,0 1 0,0-1-1,0 0 1,0 0-1,0 0-15,0 1 16,0-1 0,0 0-1,0 0 1,0 0 0,0 1 15,0-1-16,0 0-15,-24-24 16,24 24 0,0 0-1,0 1 1,0-1 0,0 0-1,0 0 1,0 0-1,0 0 17,0 1-1</inkml:trace>
    <inkml:trace contextRef="#ctx0" brushRef="#br0" timeOffset="-2259.0008">-24 58 0,'0'-24'63,"0"48"62,0 0-109,0 0-1,0 1 1,0-1-1,0 0 1,0 0 0,0 0-1,0 0 1,0 1 0,0-1-1,0 0 1,0 0-16,0 0 15,0 1 1,24-25 0,-24 24-16,0 0 15,0 0 1,0 0 15,0 1-31,0-1 16,0 0-1,0 0 1,0 0 0,0 1 15,0-1-15,0 0-1,0 0 1,0 0 15,25-24-15,-25 24-1,0-48 63</inkml:trace>
    <inkml:trace contextRef="#ctx0" brushRef="#br0" timeOffset="1859.8441">0 784 0,'0'-25'62,"121"25"95,-96 0-142,-1 0 1,0 0-16,0 0 16,0 0-16,1 0 15,-1 0 1,0 0-16,0 0 31,0 25-15,0-25-16,1 0 15,-1 0-15,0 0 16,0 0-16,0 0 16,1-25-16,-1 25 15,0 0-15,0 0 16,0 0-1,1 0-15,-1 0 16,0 0 0,0 0-16,0 0 15,1 0 1,-1 0-16,0 0 16,0 0-16,0 0 15,0 0 1,1 0-1,-1 0-15,0 0 16,24 0 0,-23 0-16,-1 0 15,24 0-15,-24 0 0,1 0 16,-1 0 0,0 0-16,0 0 15,0 0 1,1 0-1,-1 0 1,0 0-16,0 0 16,0 0-1,0 0-15,1 0 16,-1 0 0,0 0-16,0 0 15,0 0 1,-24-24-16,25 24 15,-1 0-15,0 0 16,0 0 31,0 0-31,1 0-1,-1 0 1,0 0 15,0 0 16</inkml:trace>
    <inkml:trace contextRef="#ctx0" brushRef="#br0" timeOffset="24957.6543">1113 784 0,'-24'0'172,"24"24"-140,-24-24-17,24 24-15,0 0 31,0 0-15,0 1-16,0-1 16,0 0-1,0 0 1,0 0 0,0 1-1,0-1 16,0 0-31,0 0 16,0 0 0,0 1-16,0-1 15,0 0 1,0 0 0,0 0-1,0 0 1,0 1-1,0-1 1,0 0 0,0 0-1,0 0 17,0 1-17,0-1 1,0 0 15,0-48 32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8:03:07.00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F27FB940-4FEB-41B2-9082-94289A7647AD}" emma:medium="tactile" emma:mode="ink">
          <msink:context xmlns:msink="http://schemas.microsoft.com/ink/2010/main" type="inkDrawing" rotatedBoundingBox="23338,14014 27308,14115 27282,15119 23313,15019" semanticType="connector" shapeName="Other">
            <msink:sourceLink direction="with" ref="{626F0FB1-EFEC-4A82-964A-5AEB4B8FB7C4}"/>
            <msink:sourceLink direction="with" ref="{6D96ADF3-AF42-4F34-97E8-93A6A802ACE5}"/>
            <msink:sourceLink direction="with" ref="{7D1E588B-158B-4605-BCBD-1336E714B904}"/>
          </msink:context>
        </emma:interpretation>
      </emma:emma>
    </inkml:annotationXML>
    <inkml:trace contextRef="#ctx0" brushRef="#br0">24 0 0,'-24'0'47,"48"0"78,0 25-109,0-25-1,1 0 1,-1 0-16,0 0 16,0 0-1,0 0 1,0 0-16,1 0 15,-1 0 1,0 0-16,0 0 16,0 0-1,1 0 1,-1 0 0,0 0-1,0 0 1,0 0-16,1 0 15,-1 0-15,0 0 0,0 0 16,97 0 31,-97 0-47,0 0 16,1 0-16,-1 0 15,0 0-15,0 0 16,0 0-16,1 0 15,-1 0-15,0 0 16,0 0-16,0 0 16,1 0-1,-1 0-15,0 0 16,0 0 0,0 0-1,1 0-15,-1 0 16,0 0-16,0 0 15,0 0-15,0 0 16,1 0 0,-1 0-1,0 0 17,0 0-17,0 0 1,1 0-16,-1 0 15,0 0 1,0 0 0,0 0-1,1 0 17,-25 24-17,24-24 1,0 0 31,0 0-32,0 0 1,1 0-16,-1 0 16,-24 24 234,0 0-219,0 0-16,0 1 1,0-1 0,0 0-1,0 0 1,0 0 0,0 1-1,0-1 1,0 0-1,0 0 1,0 0 15,0 0-15,0 1 0,0-1-1,0 0 1,0 0-1,0 0 1,0 1 0,0-1-1,0 0 1,0 0 0,0 0 30</inkml:trace>
    <inkml:trace contextRef="#ctx0" brushRef="#br0" timeOffset="22483.7795">-1065 750 0,'25'0'47,"-1"0"-31,-24 25 0,24-25-1,0 0 1,0 24-1,1-24 1,-1 0-16,0 0 16,0 0-1,0 0-15,0 0 16,1 0 0,-1 0-16,0 0 15,0 0 1,0 24-16,1-24 15,-1 0 1,0 0 0,0 0-16,0 0 15,1 0 1,-1 0-16,0 0 16,0 0-16,0 0 15,1 0 1,-1 0-1,0 0 1,0 0 0,0 0-16,0 0 15,1 0-15,-1 0 16,0 0-16,0 0 16,0 0-16,1 0 15,-1 0 16,0-24-31,0 24 0,0 0 16,1-24-16,-1 24 16,0 0-1,0 0-15,0 0 32,1 0-1,-1 0-31,0 0 15,0 0-15,0 0 16,0 0-16,1 0 0,-1 0 16,0 0-1,0 0-15,0 0 32,1 0-17,-1 0 1,0 0-16,0 0 15,0 0-15,1 24 16,-1-24 0,0 0-16,0 0 15,0 0-15,1 0 16,-1 0-16,0 0 16,0 0-16,0 0 15,0 0-15,1 0 16,-1 0-1,0 0 1,0 0 0,0 0-16,1 0 15,23 0-15,-24 0 16,0 0-16,25 0 16,-25 0-1,0 0-15,0 0 16,1 0 15,-1 0-15,0 0-1,0 0-15,0 0 16,0 0-16,1 0 16,23 0-16,-24 0 15,0-24-15,1 24 16,-1 0-1,0 0 1,0 0 15,0 0-15,1 0-16,-1 0 16,0 0-16,0 24 15,0-24 16,1 0-15,-1 0-16,0 0 16,0 0-1,0 0-15,0 0 16,25 0-16,-25 0 16,0 0-16,0 0 15,1 0-15,-1 0 16,0 0 15,0 0-15,0 0-1,1 0-15,-1 0 16,0 0-16,24 0 16,-23 0-16,-1 0 15,24 0-15,-24 0 16,0 0-16,1 0 15,-1 0 1,0 0 0,0 0-1,0 0 1,1 0-16,-1 0 16,0 0-1,0 0-15,0 0 16,1 0-16,-1 0 15,0 0 1,0 0 0,0 0-1,1 0-15,-1 0 16,0 0 0,0 0-16,0 0 15,-24-24-15,24 24 16,1 0 31,-1 0-47,0 0 15,0 0 1,0 0-16,1-25 16,-25 50 109,0-1-110,0 0 1,0 0-16,0 0 15,0 0-15,-25-24 16,25 25 0,0-1-16,0 0 15,0 0 1,0 0 0,0 1-1,0-1 1</inkml:trace>
    <inkml:trace contextRef="#ctx0" brushRef="#br0" timeOffset="1979.0166">-24 581 0,'24'24'125,"0"-24"-125,0 0 15,0 0-15,1 0 16,-1 0 0,0 0-16,0 0 15,0 0 1,0 0-1,1 0-15,-1 0 16,0 0-16,0 0 16,0 0-1,1 0-15,-1 0 16,0 0 0,0 0-16,0 24 15,1-24 1,-1 0-1,0 0-15,0 0 16,0 0-16,1 0 16,-1 0-16,0 0 15,0 0 1,0 0 0,0 0-16,1 0 15,-1 0 1,0 0-16,24 0 15,-23 0-15,-1 0 16,0-24-16,0 24 16,0 0-1,1 0-15,-1 0 16,0 0 0,0 0-1,0 0-15,1 0 16,-1 0-16,0 0 15,0 0 1,0 0 15,0 0-15,1 0 15,-1 0-31,0 0 16,0 0-1,0 0 1,1 0 0,-1 0-16,-24 24 15,24-24-15,0 0 16,0 0 0,1 0-1,-1 0 1,0 0-1,0 0 1,0 0 15,1 0-15,-1 0 0,0 0 15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8:02:22.356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5D512A85-934D-4A95-B687-F97B05E49AE2}" emma:medium="tactile" emma:mode="ink">
          <msink:context xmlns:msink="http://schemas.microsoft.com/ink/2010/main" type="writingRegion" rotatedBoundingBox="24468,12908 26013,13092 25791,14964 24245,14781"/>
        </emma:interpretation>
      </emma:emma>
    </inkml:annotationXML>
    <inkml:traceGroup>
      <inkml:annotationXML>
        <emma:emma xmlns:emma="http://www.w3.org/2003/04/emma" version="1.0">
          <emma:interpretation id="{88BD1A61-9D5A-49B2-BFD2-E73DED60D462}" emma:medium="tactile" emma:mode="ink">
            <msink:context xmlns:msink="http://schemas.microsoft.com/ink/2010/main" type="paragraph" rotatedBoundingBox="24455,12920 25782,13019 25755,13384 24428,132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6D4BFBC-219C-423D-B56E-922DACED095E}" emma:medium="tactile" emma:mode="ink">
              <msink:context xmlns:msink="http://schemas.microsoft.com/ink/2010/main" type="line" rotatedBoundingBox="24455,12920 25782,13019 25755,13384 24428,13285">
                <msink:destinationLink direction="with" ref="{6D96ADF3-AF42-4F34-97E8-93A6A802ACE5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5763598E-69D0-4448-BD5A-2EBCCD89FCD5}" emma:medium="tactile" emma:mode="ink">
                <msink:context xmlns:msink="http://schemas.microsoft.com/ink/2010/main" type="inkWord" rotatedBoundingBox="24455,12920 25782,13019 25755,13384 24428,1328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246 1696 0,'-25'0'78,"1"0"-31,0 0-32,0 0 1,0 0-1,-1 0 1,1 0-16,0 0 16,0 0-1,24 24-15,-24-24 16,0 24 0,24 0 15,-25-24-16,25 24 1,0 1 15,25-1-15,-1 0 0,0-24-1,0 24 16,0-24-15,0 24 0,1-24 15,-25 25 47,0-1-15,0 0-48,0 0 16,-25-24 1,1 0-17,0 0 1,0 0 0,0 0 15,0 0-16,-1 0 1,1-24 15</inkml:trace>
          <inkml:trace contextRef="#ctx0" brushRef="#br0" timeOffset="825.028">342 1889 0,'-24'0'109,"0"0"-77,0 0-17,0 0 17,24 24-17,-25-24-15,25 25 16,0-1 15,0 0-15,0 0-1,25-24 17,-1 24-32,0-24 15,0 0 1,0 0-16,1 0 31</inkml:trace>
          <inkml:trace contextRef="#ctx0" brushRef="#br0" timeOffset="1649.4286">536 1913 0,'24'0'47,"0"0"-32,0 0 17,1 0-17,-1 0-15,-24-24 16,24 24 0,-24-24 15,-24 24 0,24-24-31,-24 24 31,-1 0-15,1 0 0,0 0-1,0 0 1,0 0-1,0 24 1,-1-24 15,25 24-31,-24 0 16,24 1 0,-24-25-1,24 24-15,0 0 16,0 0-1,0 0 1,24-24 0,0 25-16,1-25 15,-1 24 1,0-24-16,0 0 16</inkml:trace>
          <inkml:trace contextRef="#ctx0" brushRef="#br0" timeOffset="2476.3868">802 1889 0,'0'24'62,"0"1"-46,0-1-1,0 0 1,0 0 0,24-24 15,0 0 0,-24-24-15,25 24-16,-25-24 15,24 0 1,0 24 47,0 24 30,-24 0-77,0 0 0,0 0-1,0 1 16</inkml:trace>
          <inkml:trace contextRef="#ctx0" brushRef="#br0" timeOffset="3156.0779">1092 1913 0,'24'0'47,"-24"25"-32,25-25 1,-1 0 0,0 0-1,0 0 1,-24-25-1,24 25 1,-24-24-16,0 0 16,0 0 15,-24 24 0,0 0-31,0 0 16,0 0-1,-1 0 17,25 24-17,-24-24 1,24 24-16,-24-24 16,24 24-16,0 1 15,0-1 1,0 0-16,0 0 15,0 0-15,0 1 16,0-1 0,24-24-1,0 0 1,1 0-16,23 0 16,-24-24-16,25-1 15</inkml:trace>
        </inkml:traceGroup>
      </inkml:traceGroup>
    </inkml:traceGroup>
    <inkml:traceGroup>
      <inkml:annotationXML>
        <emma:emma xmlns:emma="http://www.w3.org/2003/04/emma" version="1.0">
          <emma:interpretation id="{E104B8D0-14C2-497B-8215-96CD91F57F09}" emma:medium="tactile" emma:mode="ink">
            <msink:context xmlns:msink="http://schemas.microsoft.com/ink/2010/main" type="paragraph" rotatedBoundingBox="24366,14027 25880,14207 25791,14964 24276,147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E7FAC64-558D-4A50-AE6A-183039976137}" emma:medium="tactile" emma:mode="ink">
              <msink:context xmlns:msink="http://schemas.microsoft.com/ink/2010/main" type="line" rotatedBoundingBox="24366,14027 25880,14207 25791,14964 24276,14784"/>
            </emma:interpretation>
          </emma:emma>
        </inkml:annotationXML>
        <inkml:traceGroup>
          <inkml:annotationXML>
            <emma:emma xmlns:emma="http://www.w3.org/2003/04/emma" version="1.0">
              <emma:interpretation id="{1A5FEA32-9B02-495D-B347-03C556D6FE81}" emma:medium="tactile" emma:mode="ink">
                <msink:context xmlns:msink="http://schemas.microsoft.com/ink/2010/main" type="inkWord" rotatedBoundingBox="24366,14027 24452,14038 24384,14611 24297,14600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1" timeOffset="42349.4541">-117 2784 0,'0'24'157,"0"1"-157,-24-25 15,24 24-15,0 0 16,0 0-16,0 0 15,0 1 1,0-1-16,0 0 16,0 0-1,0 0-15,0 1 16,0-1 0,0 0-1,0 0 1,0 0-16,0 0 15,0 1 1,0-1-16,0 0 16,0 0 15,0 0-31,0 1 31,24-25-31,-24 24 16</inkml:trace>
        </inkml:traceGroup>
        <inkml:traceGroup>
          <inkml:annotationXML>
            <emma:emma xmlns:emma="http://www.w3.org/2003/04/emma" version="1.0">
              <emma:interpretation id="{49E63742-9142-465F-B242-CEFD416C159F}" emma:medium="tactile" emma:mode="ink">
                <msink:context xmlns:msink="http://schemas.microsoft.com/ink/2010/main" type="inkWord" rotatedBoundingBox="24778,14134 25874,14265 25791,14964 24695,1483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5662.8986">270 2954 0,'0'24'125,"0"0"-110,0 0 1,0 0-16,0 1 0,0-1 15,0 0-15,0 0 16,0 0-16,0 0 16,0 1-16,0-1 15,0 0 1,0 0 0</inkml:trace>
          <inkml:trace contextRef="#ctx0" brushRef="#br0" timeOffset="6832.7138">294 3123 0,'0'24'47,"0"0"47,24-24-79,0 0-15,1 0 16,-1 0 0,0 0-1,0 0-15,0 0 16,1 0-16,-1 0 15</inkml:trace>
          <inkml:trace contextRef="#ctx0" brushRef="#br0" timeOffset="6291.7093">463 2978 0,'0'24'93,"0"0"-77,0 73 31,0-73-47,0 0 15,0 0-15,0 1 16,0-1 0,0 0-16,0 0 15,25 0 1</inkml:trace>
          <inkml:trace contextRef="#ctx0" brushRef="#br0" timeOffset="8548.7281">705 3026 0,'0'24'79,"0"1"-64,0-1 1,0 0-16,0 0 0,0 0 15,0 0 1,0 1-16,0-1 16,0 0-1,0 0 1,0-48 109,0 0-109,0 0-16,0-1 15,0 1-15,0 0 16,0 0-16,0 0 15,0 0 1,0-1-16,0 1 16,24 0-16,-24 0 15,25 0 32,-1 24-16,0 0-15,0 0 15,0 24-15,-24 0 0,0 0 15,0 0-16,-24 1 1,0-25 0,24 24-1,-24-24-15,0 0 16,48 0 62,-24 24-62,24-24-16,-24 24 31,24-24-31,-24 24 16,24-24-1,-24 24 1,0 1 15,0-1 0,-24-24-15,24 24-16,-24-24 31,0 0 16,0 24-31,-1-24-1,1 0 17,24-24-1,-24 24-31</inkml:trace>
          <inkml:trace contextRef="#ctx0" brushRef="#br1" timeOffset="70175.0334">754 3413 0,'0'24'156,"0"1"-125,0-1-15,0 0-16,0 0 16,0 0-1,0 1 1,0-1-1,0 0 1,0 0 47</inkml:trace>
          <inkml:trace contextRef="#ctx0" brushRef="#br0" timeOffset="9381.5567">947 3171 0,'0'-24'47,"0"48"15,-24 0-31,24 1-15,0-1-16,0 0 31,0 0-31,48 0 32,-23-24-17,-1 0 1,0 0-1,-24-24-15,24 0 16,-24 0 0,0 0-16,0-1 15,0 1-15,0 0 16,-24 0 0,0 24-1,0 0 1,-1 0-1,1 0 1,0 0 15,24 24-15</inkml:trace>
          <inkml:trace contextRef="#ctx0" brushRef="#br0" timeOffset="10377.6795">1165 3316 0,'0'-24'62,"24"24"-62,0-24 16,-24 0-16,24 24 16,1-24-16,-1-1 15,0 1-15,0 24 16,-24-24-1,24 24 1,-24-24-16</inkml:trace>
          <inkml:trace contextRef="#ctx0" brushRef="#br0" timeOffset="9892.9723">1189 3123 0,'0'24'79,"24"-24"-64,-24 24-15,24 0 16,-24 1-1,25-1 1,-25 0-16,24 0 16,-24 0-1,24-24 1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7:48:07.294"/>
    </inkml:context>
    <inkml:brush xml:id="br0">
      <inkml:brushProperty name="width" value="0.10583" units="cm"/>
      <inkml:brushProperty name="height" value="0.10583" units="cm"/>
      <inkml:brushProperty name="color" value="#5B9BD5"/>
      <inkml:brushProperty name="fitToCurve" value="1"/>
    </inkml:brush>
    <inkml:brush xml:id="br1">
      <inkml:brushProperty name="width" value="0.10583" units="cm"/>
      <inkml:brushProperty name="height" value="0.10583" units="cm"/>
      <inkml:brushProperty name="color" value="#ED7D31"/>
      <inkml:brushProperty name="fitToCurve" value="1"/>
    </inkml:brush>
  </inkml:definitions>
  <inkml:traceGroup>
    <inkml:annotationXML>
      <emma:emma xmlns:emma="http://www.w3.org/2003/04/emma" version="1.0">
        <emma:interpretation id="{26C5133B-05C9-4498-8F76-A32C44BDAB9F}" emma:medium="tactile" emma:mode="ink">
          <msink:context xmlns:msink="http://schemas.microsoft.com/ink/2010/main" type="writingRegion" rotatedBoundingBox="7371,6782 10164,5966 10449,6943 7656,7758">
            <msink:destinationLink direction="with" ref="{6A578E65-DE1C-49E7-92A4-771DF9A0B326}"/>
          </msink:context>
        </emma:interpretation>
      </emma:emma>
    </inkml:annotationXML>
    <inkml:traceGroup>
      <inkml:annotationXML>
        <emma:emma xmlns:emma="http://www.w3.org/2003/04/emma" version="1.0">
          <emma:interpretation id="{116AD068-6172-4EF5-BB19-8CF30E69FA90}" emma:medium="tactile" emma:mode="ink">
            <msink:context xmlns:msink="http://schemas.microsoft.com/ink/2010/main" type="paragraph" rotatedBoundingBox="7371,6782 10164,5966 10449,6943 7656,77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15B57A4-46FE-48A4-98E6-9BBAED2D1207}" emma:medium="tactile" emma:mode="ink">
              <msink:context xmlns:msink="http://schemas.microsoft.com/ink/2010/main" type="line" rotatedBoundingBox="7371,6782 10164,5966 10449,6943 7656,7758"/>
            </emma:interpretation>
          </emma:emma>
        </inkml:annotationXML>
        <inkml:traceGroup>
          <inkml:annotationXML>
            <emma:emma xmlns:emma="http://www.w3.org/2003/04/emma" version="1.0">
              <emma:interpretation id="{385F240B-0638-4D58-ACA1-D18BA9EEFEF2}" emma:medium="tactile" emma:mode="ink">
                <msink:context xmlns:msink="http://schemas.microsoft.com/ink/2010/main" type="inkWord" rotatedBoundingBox="7371,6782 10164,5966 10449,6943 7656,775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1959-508 0,'0'24'172,"0"1"-157,0-1-15,0 0 16,24-24-16,-24 24 16,0 0-16,0 25 15,0-25-15,0 0 16,0 0-16,0 25 16,25-25-16,-25 24 15,0-24-15,0 25 16,0-25-16,0 24 15,0-23-15,0 23 16,0 0-16,0 1 0,24-1 16,-24-24-16,0 25 15,0-1-15,0-24 16,24 0-16</inkml:trace>
          <inkml:trace contextRef="#ctx0" brushRef="#br0" timeOffset="758.0368">1983-435 0,'25'0'94,"-25"-24"-78,24 24-16,0 0 15,24-25-15,-23 25 16,-1 0-16,24-24 16,-24 24-16,25 0 15,-25 0-15,0-24 16,0 24-16,0 0 15,1 0-15</inkml:trace>
          <inkml:trace contextRef="#ctx0" brushRef="#br0" timeOffset="1342.5423">2129-193 0,'0'24'125,"24"-24"-109,0 0-1,0 0 1,0 0-16,25 0 16,-25 0-16,0 0 15,0 0-15,0 0 16,1 0-16,-25-24 16,24 24-16,0 0 15</inkml:trace>
          <inkml:trace contextRef="#ctx0" brushRef="#br0" timeOffset="2108.2497">2443-121 0,'24'24'110,"-24"1"-95,24-1-15,73 121 47,-73-121-47,1 25 16,-1-25-16,0 0 15,0 0 1,0-24 0,1 0-1,-1 0 1</inkml:trace>
          <inkml:trace contextRef="#ctx0" brushRef="#br0" timeOffset="2834.0241">2733-145 0,'0'24'156,"-48"0"-141,48 1 1,-24-1-16,24 0 16,-24 0-16,-1 0 15,1 1-15,0-1 0,24 24 16,-24-24-16,0 1 16,24-1-16,-25 24 15,25-24-15,0 0 16,-24-24-16,24 25 15,0-1 1,0 0 0,-24-24-1,24 24 1</inkml:trace>
          <inkml:trace contextRef="#ctx0" brushRef="#br1" timeOffset="37168.8729">-24 97 0,'-49'0'47,"25"0"0,48-24 141,0 24-173,1 0-15,-1 0 16,0-24-16,0 24 0,0 0 16,25-25-16,-25 25 15,0-24-15,0 24 16,1 0 15,-1 0-15,0-24-1,0 24 1,0 0 0,0-24-1,1 24 1,-1-24-16,-24 48 109,0 0-93,0 0-1,0 0 1,0 1-16,0 23 16,0-24-16,-24 0 15,24 25-15,0-25 0,0 24 16,0-24 0,0 1-16,0 23 0,-25-24 15,25 25-15,0-25 16,0 0-16,0 0 15,-24 25-15,24-25 16,0 0-16,0 0 16,0 0-16,-24-24 15,24 49-15,0-25 16,-24 0 0,24 0-16,0 0 15,0 1-15,0-1 16,0 0-1,-24-24-15,24 24 16,0 0 0,-24 1-16,-1-1 15,25 0 1,-24-24 0,24 24-16,-24-24 15,0 24-15,0-24 16,24 25-1,-25-25 32,1-25-31,24 1 0,0 0-1,0 0 1,0 0-16,0-1 15,0 1 1,0 0-16,0 0 16,0 0-1,24 24-15,-24-25 16,25 25-16,-1-24 16,-24 0-16,24 24 15,0-24-15,0 24 16,-24-24-16,25 24 15,-1-24-15,0 24 16,-24-25-16,24 25 16</inkml:trace>
          <inkml:trace contextRef="#ctx0" brushRef="#br1" timeOffset="38666.794">580 266 0,'0'-24'62,"-24"48"32,0 0-78,0 1-1,0-1-15,24 0 16,-25 0-16,1 0 16,24 25-16,0-25 0,-24 0 15,24 0-15,0 1 16,0-1-16,0 0 15,0 0-15,24 25 32,-24-25-17,24-24 1,1 0 0,-1 0-16,0 0 15,0 0-15,0 0 16,1 0-16,-25-24 15,24-1-15,0 1 16,-24 0 0,0 0-1,0 0-15,0-1 16,0 1 0,0 0-16,0 0 15,0 0 1,0-1-16,0 1 15,0 0 1,0 0 0,0 0-1,0 48 95,0 0-110,0 0 15,0 0-15,0 1 16,0-1-16,0 0 16,0 0-16,0 0 15,24 1-15,0-1 16,-24 0-16,25-24 15,-1 0 1,0 0-16,0 0 16,0 0-16,0 0 15</inkml:trace>
          <inkml:trace contextRef="#ctx0" brushRef="#br1" timeOffset="39545.986">992 194 0,'0'-24'47,"0"48"-31,0 0-16,0 0 16,24 0-1,-24 25-15,0-25 16,0 0-16,0 0 15,24 25-15,-24-25 16,0 0-16,24 0 16,-24 0-16,24 1 15,1-1 1,-25 0 0,24-24-16,0 0 31,0 0-16,-24-24 1,24 0-16,-24-1 16,0 1-1,25 0-15,-25-24 16,0 23-16,24-23 16,-24 24-16,0-25 15,0 25-15,0 0 16,0 0-16,0 0 15,24 24-15,-24-24 16</inkml:trace>
          <inkml:trace contextRef="#ctx0" brushRef="#br1" timeOffset="40819.3499">1572 73 0,'-24'0'110,"24"24"-95,-24-24-15,24 24 0,-24 0 16,-1 1-16,25-1 16,-24 24-16,24-24 15,-24 0-15,24 1 16,0 23-16,0-24 15,0 0-15,0 25 16,0-25-16,0 0 16,0 0-1,24-24 1,0 25-16,1-25 16,-1 24-1,0-24 1,0 0-1,0-24-15,-24-1 16,25 1-16,-25 0 16,24 0-16,-24 0 15,0-1-15,24 1 16,-24 0-16,0 0 16,0 0-16,0-1 15,0 1-15,0 0 0,0 0 16,0 0-1,24 0-15,-24-1 16,0 1 0,-24 121 124,24-73-124,0 0-16,0 0 0,0 25 16,0-25-16,0 0 15,0 0-15,24-24 16,-24 25-16,24-1 15,1 0 1,-1-24 0,0 0-16,0 0 15,24-24-15,-23 24 16,-1-24-16,0-1 16,0 25-16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8:03:12.71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626F0FB1-EFEC-4A82-964A-5AEB4B8FB7C4}" emma:medium="tactile" emma:mode="ink">
          <msink:context xmlns:msink="http://schemas.microsoft.com/ink/2010/main" type="inkDrawing" rotatedBoundingBox="22278,14888 24033,14825 24074,15970 22319,16033" hotPoints="24003,15117 24039,15919 22334,15995 22299,15193" semanticType="container" shapeName="Rectangle">
            <msink:sourceLink direction="with" ref="{8BFCB56D-BE15-40B5-9733-F61F387A4479}"/>
            <msink:destinationLink direction="with" ref="{F27FB940-4FEB-41B2-9082-94289A7647AD}"/>
          </msink:context>
        </emma:interpretation>
      </emma:emma>
    </inkml:annotationXML>
    <inkml:trace contextRef="#ctx0" brushRef="#br0">0 12 0,'24'0'94,"0"24"-79,0-24-15,0 0 16,1 0-16,-1 0 16,0 0-1,0 0 1,0 0-16,0 0 16,1 0-1,-1 0 1,0 0-1,0 0-15,-24 24 16,24-24-16,1 0 16,23 0-16,-24 0 15,0 0-15,1-24 16,23 24-16,-24 0 0,0 0 16,1 0-1,144 0 63,-145 0-78,0 0 0,0 0 16,1 0-16,-1 0 16,0 0-1,0 0-15,0 0 16,1 0-16,-1 0 15,0 0 1,0 0 0,0 0-16,1 0 0,-1 0 15,0-24-15,0 24 16,0 0-16,25 0 16,-25 0-1,0 0-15,0 0 31,0 0-15,1 0 0,-1 0-1,0 0-15,0 0 16,0 0-16,1 0 16,-1 0 15,0 0-16,0 0 1,0 0 0,1 0 15,-1 0 0,0 0 0,0 0-15,-24 24 109,0 0-94,-24 1-15,24-1-16,0 0 16,0 0-1,0 0-15,0 1 16,0-1-1,0 0 1,0 0-16,0 0 16,0 0-1,0 1 1,0-1 0,0 0-16,0 0 15,0 0 1,0 1-1,0-1-15,0 0 16,0 0 0,0 0-1,0 1 17,0-1-17,0 0 1,0 0-1,0 0 1,0 1 0,0-1-1,0 0 1,0 0 0,0 0 30,0-48 17</inkml:trace>
    <inkml:trace contextRef="#ctx0" brushRef="#br0" timeOffset="-2168.1563">0 60 0,'-25'0'78,"25"25"47,0-1-125,0 0 15,0 0-15,0 0 16,0 1-16,0-1 16,0 0-16,0 0 15,0 0-15,0 0 16,0 1-16,0-1 15,0 0-15,0 0 16,0 0-16,25-24 16,-25 25-16,0-1 15,0 0-15,0 0 16,0 0-16,0 1 16,0-1-16,0 0 15,0 0 1,0 0-16,0 1 15,0-1 1,0 0 0,24-24-16,-24 24 15,0 0 1,0 0-16,0 1 16</inkml:trace>
    <inkml:trace contextRef="#ctx0" brushRef="#br0" timeOffset="1882.9409">72 883 0,'-24'0'63,"193"0"124,-145 0-171,1 0-16,-1 0 15,0 0 1,0 0 0,0 0-1,1 0 1,-1 0-16,0 0 16,0 0-16,0 0 15,1 0-15,-1 0 16,0-24-16,0 24 0,0 0 15,1 0-15,-1 0 16,0 0-16,24 0 16,-24-25-16,1 25 15,-1 0-15,0 0 16,0 0 0,0 0-1,1 0 1,-1-24-16,0 24 15,0 0-15,0-24 16,25 24-16,-25 0 16,0 0-1,0 0-15,1 0 16,-1 0-16,0-24 16,0 24-1,0 0 1,0 0-1,1 0 1,-1 0 0,0 0-16,0 0 15,0 0 1,1 0 15,-1 0-31,0 0 16,0 0-1,0 0 1,1 0 15,-1 0 1,0 0-17,0 0 32,0 0-16,1 0-15,-1 0 78</inkml:trace>
    <inkml:trace contextRef="#ctx0" brushRef="#br0" timeOffset="18426.1364">967-254 0,'0'-24'63,"-24"24"171,24 24-203,0 0-31,0 0 16,0 0-16,0 1 16,0-1-16,0 0 15,0 0 1,0 0-1,0 1 17,0-1-17,0 0 1,0 0-16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8:02:36.80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8BFCB56D-BE15-40B5-9733-F61F387A4479}" emma:medium="tactile" emma:mode="ink">
          <msink:context xmlns:msink="http://schemas.microsoft.com/ink/2010/main" type="writingRegion" rotatedBoundingBox="22586,15302 23843,15391 23809,15879 22552,15791">
            <msink:destinationLink direction="with" ref="{626F0FB1-EFEC-4A82-964A-5AEB4B8FB7C4}"/>
          </msink:context>
        </emma:interpretation>
      </emma:emma>
    </inkml:annotationXML>
    <inkml:traceGroup>
      <inkml:annotationXML>
        <emma:emma xmlns:emma="http://www.w3.org/2003/04/emma" version="1.0">
          <emma:interpretation id="{93A2521F-BAE2-41D1-902B-DE8F4BE0E982}" emma:medium="tactile" emma:mode="ink">
            <msink:context xmlns:msink="http://schemas.microsoft.com/ink/2010/main" type="paragraph" rotatedBoundingBox="22586,15302 23843,15391 23809,15879 22552,157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E8DFC7D-B430-4899-8CF8-38994C2CB90E}" emma:medium="tactile" emma:mode="ink">
              <msink:context xmlns:msink="http://schemas.microsoft.com/ink/2010/main" type="line" rotatedBoundingBox="22586,15302 23843,15391 23809,15879 22552,15791"/>
            </emma:interpretation>
          </emma:emma>
        </inkml:annotationXML>
        <inkml:traceGroup>
          <inkml:annotationXML>
            <emma:emma xmlns:emma="http://www.w3.org/2003/04/emma" version="1.0">
              <emma:interpretation id="{F587DAE5-5E83-46F6-A199-7C4A29FA3841}" emma:medium="tactile" emma:mode="ink">
                <msink:context xmlns:msink="http://schemas.microsoft.com/ink/2010/main" type="inkWord" rotatedBoundingBox="22586,15302 23843,15391 23809,15879 22552,1579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-1617 4332 0,'24'0'78,"0"0"-62,1 0 15,-1 0 16,0 25 0,-24-1-32,0 0 1,0 0 0,0 0-1,0 1 17,0-50 30,0 1-62,0 0 16,0 0-16,0 0 15,24 24 1,-24-25 0,24 25-16,-24-24 15,24 24 1,1-24-1,-1 24 1</inkml:trace>
          <inkml:trace contextRef="#ctx0" brushRef="#br0" timeOffset="839.4075">-1254 4308 0,'0'24'63,"-24"1"-32,24-1-16,0 0 1,0 0 15,0 0 1,24-24-1,0 0 0,0 0-15,-24-24-1,24 0 1,-24 0-16,0 0 16,0-1-1,0 1-15,0 0 16,0 0-1,-24 24-15,0 0 32,0 0-17,0 0 1</inkml:trace>
          <inkml:trace contextRef="#ctx0" brushRef="#br0" timeOffset="-908.4808">-1786 4091 0,'0'-25'63,"-25"50"93,1-1-140,0 0-1,0 0 1,24 0-16,0 0 16,-24 1-1,24-1-15,0 0 16,-25 0-16,25 0 16,0 1-1,0-1-15,0 0 16,0 0-16,0 0 15,25 1 1,-1-25 0,0 0-16,0 0 15,0 0 1,1 0-16,-1-25 16,-24 1-16,24 24 15,-24-24 1,0 0-1,0 0 1,-24 24 0,0-25-16,-1 25 31,25-24-15,25 24 93,-1 0-93,0 0-16,0 0 15,0 0 1</inkml:trace>
          <inkml:trace contextRef="#ctx0" brushRef="#br0" timeOffset="1410.9131">-1036 4284 0,'0'24'63,"-25"0"-47,25 1-1,0-1-15,0 0 16,0 0-1,0 0 1,25-24 15,-1 0-15,0-24-16,0 24 16,0-24-16,-24 0 15,24 24-15,-24-24 16,0-1-16,0 1 31</inkml:trace>
          <inkml:trace contextRef="#ctx0" brushRef="#br0" timeOffset="2354.2346">-819 4308 0,'0'73'47,"0"-49"-31,0 0-16,0 0 15,0 1-15,-24-1 16,24 0-16,0 0 15,0 0 1,0 1 0,0-1-1,0-48 63,0-1-62,0 1-16,0 0 16,0 0-16,0 0 15,24-1-15,-24 1 0,24 0 16,-24 0-16,0 0 16,25-1-16,-25 1 15,0 0-15,0 0 31,24 24 1,0 0 15,0 0 15,-24 24-46,24-24-1,-24 24 1,0 0 0,0 1-1,0-1 16,-24-24-15,0 0 0,0 0-1,0 0 1,24 24-16,-25-24 16,1 0 15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8:03:52.056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DCD7F671-9D32-40F6-B163-EFF0260770F0}" emma:medium="tactile" emma:mode="ink">
          <msink:context xmlns:msink="http://schemas.microsoft.com/ink/2010/main" type="writingRegion" rotatedBoundingBox="27070,10938 30756,11154 30561,14477 26876,14262"/>
        </emma:interpretation>
      </emma:emma>
    </inkml:annotationXML>
    <inkml:traceGroup>
      <inkml:annotationXML>
        <emma:emma xmlns:emma="http://www.w3.org/2003/04/emma" version="1.0">
          <emma:interpretation id="{14122F26-0AF6-41E4-BA60-2680AC1891D8}" emma:medium="tactile" emma:mode="ink">
            <msink:context xmlns:msink="http://schemas.microsoft.com/ink/2010/main" type="paragraph" rotatedBoundingBox="27129,10942 30751,11154 30712,11814 27090,116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944A65E-2337-4689-817B-AC24F951525D}" emma:medium="tactile" emma:mode="ink">
              <msink:context xmlns:msink="http://schemas.microsoft.com/ink/2010/main" type="line" rotatedBoundingBox="27129,10942 30751,11154 30712,11814 27090,11602"/>
            </emma:interpretation>
          </emma:emma>
        </inkml:annotationXML>
        <inkml:traceGroup>
          <inkml:annotationXML>
            <emma:emma xmlns:emma="http://www.w3.org/2003/04/emma" version="1.0">
              <emma:interpretation id="{1DFC0D6C-22D7-4EA9-9851-A3E4E6DDBFCE}" emma:medium="tactile" emma:mode="ink">
                <msink:context xmlns:msink="http://schemas.microsoft.com/ink/2010/main" type="inkWord" rotatedBoundingBox="27125,11014 28535,11097 28506,11592 27096,1150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462 292 0,'24'-24'62,"-48"24"1,0 0-32,0 0-16,-1 0 1,25 24 0,-24-24-1,24 24 1,-24-24 0,24 24-16,-24 0 15,24 1 1,0-1-1,0 0 1,0 0 15,24 0-15,0-24 0,0 0-1,1 0 1,-1 0 15</inkml:trace>
          <inkml:trace contextRef="#ctx0" brushRef="#br0" timeOffset="794.4872">631 364 0,'73'0'63,"-49"0"-48,-24-24-15,24 24 16,-24-24 15,0 0 0,0 0 1,-24 24-17,0 0 1,24-24 0,-24 24-16,-1 0 31,1 0-16,24 24 1,-24-24-16,24 24 16,-24-24-1,24 24-15,-24 0 16,24 0 0,0 1-1,0-1-15,0 0 16,24-24-1,0 24 1,0-24-16,0 0 16,1 0-1</inkml:trace>
          <inkml:trace contextRef="#ctx0" brushRef="#br0" timeOffset="-997.5231">293 26 0,'0'-24'250,"-25"24"-234,1 0 30,0 0-14,0 0-32,0 0 31,-1 0-15,1 0-1,24 24 1,-24-24-1,24 24 1,-24-24 0,0 24 15,-1-24-15,25 24-1,-24 1 1,24-1-1,0 0 17,0 0-17,0 0 17,24-24-17,1 25 1,-1-25-16,0 0 31,-24 24-31,24-24 0,0 0 31,-24 24-31,25-24 16,-25 24 0,24-24-1,-24 24 16,24 0 1,-24 1-1,0-1 0,0 0-15,0 0 46,-24-24-46,0 24 0,-1-24-1,1 0 1,0 0-1,0 0 1,0 0 0,-1-24-16,25 0 15,-24 24 1,24-24 0,0 0 62</inkml:trace>
          <inkml:trace contextRef="#ctx0" brushRef="#br0" timeOffset="1762.4687">873 292 0,'0'24'78,"0"0"-62,0 0 0,0 1-16,0-1 15,0 0 1,0 0-1,24-24 32,-24-24-15,25 24-17,-25-24 1,72-25 31,-48 49-32,-24-24-15,24 24 32,1 0 30,-25 24-46,0 1-1,0-1 1,0 0 15,0 0-31,0 0 31</inkml:trace>
          <inkml:trace contextRef="#ctx0" brushRef="#br0" timeOffset="2594.9889">1260 340 0,'24'0'47,"1"0"0,-1 0-31,0 0-1,0 0 1,0 0-16,-24-24 31,0 0 0,0 0-15,-24 24 31,0 0-31,0 0-1,0 0 1,-1 0-1,1 0 1,24 24 0,-24-24-1,0 24 17,24 0-17,-24-24-15,24 24 0,-25 49 47,25-49-47,0 0 16,0 1-1,25-25-15,-1 0 16,0 24 0,0-24-16,0 0 15,1 0-15,-1 0 16</inkml:trace>
        </inkml:traceGroup>
        <inkml:traceGroup>
          <inkml:annotationXML>
            <emma:emma xmlns:emma="http://www.w3.org/2003/04/emma" version="1.0">
              <emma:interpretation id="{4A419317-306E-43AF-A8B8-CE4B2C86D5FB}" emma:medium="tactile" emma:mode="ink">
                <msink:context xmlns:msink="http://schemas.microsoft.com/ink/2010/main" type="inkWord" rotatedBoundingBox="29310,11069 30751,11154 30712,11814 29271,11730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0162.8777">2857 413 0,'0'-24'63,"0"-1"-63,-24 25 62,-1 0-46,1 25 15,0-25-15,24 24-1,-24-24-15,24 24 16,-24 0-1,24 0 1,0 1-16,0-1 31,0 0 1,24-24-32,0 0 15,0 0 1,0 0-1,1-24-15,-1 0 16,0-25 31,-24 25-47,0 48 156,0 0-140,0 1-1,0-1-15,0 0 16,24-24 15,0 0-15</inkml:trace>
          <inkml:trace contextRef="#ctx0" brushRef="#br0" timeOffset="21070.6321">3074 413 0,'25'72'63,"-25"-47"-48,0-1-15,0 0 16,0 0-16,-25 0 16,25 1-16,0-1 15,-24 0-15,24 0 16,0 0-16,0 1 31,-24-25-15,24-25 31,0 1-47,24-24 15,-24-1-15,24 25 0,-24-24 16,25 24-16,-25-1 15,24 1-15,-24 0 16,0 0 0,24 24-16,0-24 15,0-1 17,1 25 14,-1 0-30,-24 25 0,24-25-1,0 24 1,-24 0 0,0 0-1,0 0 16,-24 1-15,0-25-16,0 0 16,24 24-16,-25-24 15,1 0-15</inkml:trace>
          <inkml:trace contextRef="#ctx0" brushRef="#br0" timeOffset="17920.3521">2349 50 0,'-24'0'313,"24"24"-298,-25-24-15,1 24 16,0 1 0,24-1-1,-24-24 1,24 24-16,0 0 15,-24 0 1,24 1 0,0-1-16,0 0 15,-25 0 1,25 0-16,0 0 16,0 1-16,0-1 15,0 0 16,0 0-15,25 0 15,-1 1 1,0-25-17,0 0 1,0 0 15,1-25 16,-25 1-16,0 0-15,0 0-1,0 0 1,-25-1 15,1 25-15,24-24 15,24 24 125,1 0-140,-1 0-16,0 0 16,0 0-1</inkml:trace>
          <inkml:trace contextRef="#ctx0" brushRef="#br0" timeOffset="19083.4121">2494 413 0,'24'-24'62,"-24"-1"-46,24 25 15,-24-24-15,24 24-1,-24 24 79,0 1-94,0-1 16,0 0-1,0 0 1,0 0 0,0-48 140,25 24-156,-25-24 15,24 24-15,-24-24 16,24 0 0,-24-1-1,24 25 1</inkml:trace>
          <inkml:trace contextRef="#ctx0" brushRef="#br0" timeOffset="22000.3957">3413 171 0,'0'24'63,"0"0"-63,0 1 15,0-1 1,0 24-16,0-24 16,0 0-16,0 1 15,0 23-15,0-24 16,0 0-16,0 1 15,0-1-15,0 0 16,24-24 47,-24-24-63,25 0 15,-1 24-15,-24-25 16,24 1-16,-24 0 31,24 24-31,0 0 47,0 0-16,-24 24 0,25 0-15,-25 1 15,0 23 1,0-24-17,0 0 1,0 1-16,-25-1 15</inkml:trace>
        </inkml:traceGroup>
      </inkml:traceGroup>
    </inkml:traceGroup>
    <inkml:traceGroup>
      <inkml:annotationXML>
        <emma:emma xmlns:emma="http://www.w3.org/2003/04/emma" version="1.0">
          <emma:interpretation id="{318214F3-BBD0-44AC-9B3F-B924231DB125}" emma:medium="tactile" emma:mode="ink">
            <msink:context xmlns:msink="http://schemas.microsoft.com/ink/2010/main" type="paragraph" rotatedBoundingBox="27028,11787 30711,12066 30653,12839 26969,125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E06CF2-6896-4BA7-A1C9-6E6B0CE670E7}" emma:medium="tactile" emma:mode="ink">
              <msink:context xmlns:msink="http://schemas.microsoft.com/ink/2010/main" type="line" rotatedBoundingBox="27028,11787 30711,12066 30653,12839 26969,12561"/>
            </emma:interpretation>
          </emma:emma>
        </inkml:annotationXML>
        <inkml:traceGroup>
          <inkml:annotationXML>
            <emma:emma xmlns:emma="http://www.w3.org/2003/04/emma" version="1.0">
              <emma:interpretation id="{B22552B3-A70A-486E-AD6D-F8A19E62DBE4}" emma:medium="tactile" emma:mode="ink">
                <msink:context xmlns:msink="http://schemas.microsoft.com/ink/2010/main" type="inkWord" rotatedBoundingBox="27015,11951 27626,11998 27594,12428 26983,12382"/>
              </emma:interpretation>
            </emma:emma>
          </inkml:annotationXML>
          <inkml:trace contextRef="#ctx0" brushRef="#br0" timeOffset="49034.1019">99 993 0,'-24'0'63,"0"0"31,-1 0-48,1 0 33,24 25-79,-24-25 15,24 24 1,-24-24-16,24 24 15,-24-24 1,24 24-16,-24 0 16,24 1-1,0-1 1,-25 0-16,25 0 16,0 0-16,0 1 15,0-1-15,0 0 16,0 0-1,25-24 1,-25 24-16,24-24 31,0 0 1,0-24-32,0 24 15,-24-24 1,24 24-16,-24-24 15,25 24-15,-1-24 16,-24-1 0,0 1-1,0 0 1,0 0 0,0 0-1,0-1-15,0 1 16,0 0-1,0 0 1,0 0 31,24 24 47,-24-25-63,0 50 63,0-1-79,0 0 1,0 0 0,0 0-1,0 1 1,0-1-16,0 0 15,0 0 1,0 0 15,0 1-15,24-1-16,-24 0 16,0 0-1,24-24 32,1 0-31,-1 0-1,-24-24 1</inkml:trace>
          <inkml:trace contextRef="#ctx0" brushRef="#br0" timeOffset="50519.976">510 993 0,'0'-24'47,"-24"24"16,0 0-32,0 0-15,24 24-16,-24-24 0,-1 0 31,25 25-15,0-1 15,-24-24-31,24 24 15,0 24 17,0 1 15,24-49-32,1 0 1,-25 24-1,24-24 1,-24 24 0,0 0-1,24-24 17,-24 25-32,0-1 46,0 0-14,0 0 15,0 0-16,-24-24 16,24 24-47,-24-24 15,-1 0 1,1 0-16,0 0 31,24-24-15,-24 24-16,24-24 47,0 0-32</inkml:trace>
        </inkml:traceGroup>
        <inkml:traceGroup>
          <inkml:annotationXML>
            <emma:emma xmlns:emma="http://www.w3.org/2003/04/emma" version="1.0">
              <emma:interpretation id="{A651420E-8C91-46B1-895B-5DF5896E8F84}" emma:medium="tactile" emma:mode="ink">
                <msink:context xmlns:msink="http://schemas.microsoft.com/ink/2010/main" type="inkWord" rotatedBoundingBox="28206,11877 30711,12066 30653,12839 28147,12650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52882.7913">1139 1139 0,'0'-25'78,"24"25"-63,1 0 1,-1 0-16,-24-24 0,72 24 47,-47 0-31,-1 0 15,-24 24-16,0 1 1,0-1 0,0 0-16,0 0 31,-24 0-15,-1-24-1,25 25-15,-24-25 16,0 24-1,0-24 1,0 0 0,24 24 15,-25-24-31,1 0 31,0 0-15</inkml:trace>
          <inkml:trace contextRef="#ctx0" brushRef="#br0" timeOffset="53813.7766">1405 1332 0,'25'-24'62,"-25"0"-62,24 24 16,-24-24 0,24 24-16,0 0 62,-24 24-31,0 0-15,0 0 0,0 0-16,0 0 15,0 1 1,0-1-1,0 0 1,0-48 47,0 0-63,0-1 15,0 1-15,24 24 16,-24-24-16,24 0 15,1 24 48,-1-24-47,0 24-16</inkml:trace>
          <inkml:trace contextRef="#ctx0" brushRef="#br0" timeOffset="52042.6057">1115 1139 0,'0'24'156,"0"0"-156,-24 0 16,24 25-16,0-25 15,-24 0-15,24 24 16,0-24-16,0 25 16,0-25-16,0 0 15,-25 0-15,25 1 16,0-1-16,0 0 16,0 0-1,0 0 16,0-48 16,0 0-31</inkml:trace>
          <inkml:trace contextRef="#ctx0" brushRef="#br0" timeOffset="54810.6134">1817 1235 0,'0'-24'47,"0"48"0,-25-24-31,25 25-16,-24-25 15,24 24-15,-24-24 16,24 24-16,-24-24 15,24 24-15,0 0 16,-24 0 0,24 1-16,0-1 31,0 0-31,24-24 31,0 0-15,0 0-16,0 0 15,1-24 1,-25 0-16,24 24 16,-24-25-1,0-47 17,0 48-17,0 0 1,0 48 78,0 0-79,0 0 1,0 0-1,0 0 1,0 1-16,0-1 16,24-24-1,0 0 1,0 0 0</inkml:trace>
          <inkml:trace contextRef="#ctx0" brushRef="#br0" timeOffset="55419.5263">2107 1235 0,'0'-24'63,"-24"24"-47,24 24-1,-25-24-15,1 25 16,0-1-1,0 0 1,0 0 0,24 0-1,-24 0 1,24 1 0,0-1-16,0 0 15,0 0 1,24-24-16,-24 24 15,24-24-15,0 0 16,0 0 0,0 0-1,1 0-15,-1 0 16</inkml:trace>
          <inkml:trace contextRef="#ctx0" brushRef="#br0" timeOffset="56499.788">2252 1187 0,'24'0'78,"0"0"-62,1 0-1,-25 24-15,24-24 16,0 0-16,0 0 15</inkml:trace>
          <inkml:trace contextRef="#ctx0" brushRef="#br0" timeOffset="56115.211">2373 945 0,'0'24'62,"0"0"-62,0 1 16,0 23-1,-24-24-15,24 25 0,-24-1 16,24-24-16,-25 25 16,25-1-16,0-24 15,-24 0-15,24 25 16,0-25-16,0 0 15,0 0 1,0 0-16,0 1 16,49-1 31,-25-24-32,0 0 16</inkml:trace>
          <inkml:trace contextRef="#ctx0" brushRef="#br0" timeOffset="57397.7005">2566 1163 0,'0'-24'62,"0"-1"-15</inkml:trace>
          <inkml:trace contextRef="#ctx0" brushRef="#br0" timeOffset="57024.0128">2566 1332 0,'0'24'47,"0"0"-31,0 1 0,0-1-16,0 0 15,0 0-15,0 0 16,0 1-1</inkml:trace>
          <inkml:trace contextRef="#ctx0" brushRef="#br0" timeOffset="58244.4638">2857 1332 0,'-97'-24'63,"24"121"-16,49-73-32,24 0 1,0 0 0,0 0-16,0 1 15,0-1 1,0 0 0,24-24-1,1 0-15,-1 0 16,0 0-16,0 0 15,0 0-15,1 0 16,-25-24-16</inkml:trace>
          <inkml:trace contextRef="#ctx0" brushRef="#br0" timeOffset="59018.8366">3123 1356 0,'-24'0'62,"-1"0"-46,1 24 0,0-24-1,24 25-15,-24-1 16,0-24-16,24 24 0,-24 0 16,24 0-1,0 1 16,24-25-15,0 0-16,0 0 16,0 0-16,0-25 15,1 25-15,-1-24 16,0 0-16,0 0 16,-24 0-1,0-1 1,24 25-16,-24 25 78,-24-1-78,24 0 16,0 0-1,0 0-15,0 1 16,0-1-1,24-24-15,1 0 16</inkml:trace>
          <inkml:trace contextRef="#ctx0" brushRef="#br0" timeOffset="59552.4795">3437 1066 0,'25'0'47,"-25"24"-47,0 0 15,0 1-15,0-1 16,0 24-16,0-24 16,-25 25-16,25-1 15,0 0-15,-24-23 16,24 23-16,0-24 0,0 0 16,0 1-16,0-1 15,0 0 1,24-24 15,25 0-15,23-24 31</inkml:trace>
        </inkml:traceGroup>
      </inkml:traceGroup>
    </inkml:traceGroup>
    <inkml:traceGroup>
      <inkml:annotationXML>
        <emma:emma xmlns:emma="http://www.w3.org/2003/04/emma" version="1.0">
          <emma:interpretation id="{90CDEB2F-6DA5-45B4-A70C-BBE863A617D4}" emma:medium="tactile" emma:mode="ink">
            <msink:context xmlns:msink="http://schemas.microsoft.com/ink/2010/main" type="paragraph" rotatedBoundingBox="27105,12826 30209,12963 30182,13571 27078,134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9A4C9C4-B80A-42EB-9D9D-604CEC093039}" emma:medium="tactile" emma:mode="ink">
              <msink:context xmlns:msink="http://schemas.microsoft.com/ink/2010/main" type="line" rotatedBoundingBox="27105,12826 30209,12963 30182,13571 27078,13434"/>
            </emma:interpretation>
          </emma:emma>
        </inkml:annotationXML>
        <inkml:traceGroup>
          <inkml:annotationXML>
            <emma:emma xmlns:emma="http://www.w3.org/2003/04/emma" version="1.0">
              <emma:interpretation id="{730E9036-03F3-4035-893B-B105CA93425B}" emma:medium="tactile" emma:mode="ink">
                <msink:context xmlns:msink="http://schemas.microsoft.com/ink/2010/main" type="inkWord" rotatedBoundingBox="27105,12826 30209,12963 30182,13571 27078,13434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63884.37">946 1840 0,'0'24'94,"0"0"-78,0 1-16,0-1 15,0 0-15,-24 0 16,24 25-16,0-25 16,0 0-16,0 24 0,-25-23 15,25-1-15,0 0 16,0 0-16,0 0 16,25 1 15,-1-25-16,0 0 1</inkml:trace>
          <inkml:trace contextRef="#ctx0" brushRef="#br0" timeOffset="64343.5671">1139 2082 0,'0'24'78,"0"0"-62,0 1-16,0-1 16,0 0-16,0 0 15,0 0 1,0 1 0</inkml:trace>
          <inkml:trace contextRef="#ctx0" brushRef="#br0" timeOffset="64794.2899">1163 1985 0,'0'-48'63,"0"24"-1</inkml:trace>
          <inkml:trace contextRef="#ctx0" brushRef="#br0" timeOffset="61312.6419">123 1985 0,'-24'0'62,"0"0"-30,0 24-32,-1 1 15,1-25 1,24 24-16,-24 0 16,24 0 15,0 0-16,0 1-15,0-1 16,0 0 15,24-24-15,0 0 15,1 0-31,-1 0 0,-24-24 16,24 24-16,-24-24 15,24-1-15,0 1 16,-24 0 0,0 0 46,0 0-46,0 48 62,0 0-62,0 0-1,0 0 1,0 1-1,0-1 1,0 0 0,25 0 15</inkml:trace>
          <inkml:trace contextRef="#ctx0" brushRef="#br0" timeOffset="62326.0437">365 2034 0,'0'24'62,"0"0"-62,0 0 16,0 0-1,0 25-15,0-25 16,0 0-16,0 0 16,-24 25-16,24-25 15,0 0-15,0 0 16,0 0-16,0 1 15,-24-25 17,24-25-1,0 1-15,0 0-16,0 0 15,0-24-15,0-1 16,24 1-16,0-1 15,-24 25-15,24 0 16,-24 0-16,0 0 16,25-1 15,-1 25-31,0 0 47,-24-24-47,24 24 31,0 24 16,-24 1-31,0-1-1,0 0 1,0 0-1,-24-24 17,0 0-17,0 0 17</inkml:trace>
          <inkml:trace contextRef="#ctx0" brushRef="#br0" timeOffset="63225.7133">631 2082 0,'0'73'62,"0"-49"-62,0 0 16,-24-24-16,24 24 15,0 0-15,0 25 16,0-25-16,-24 0 16,24 0-1,0 0-15,0-48 63,0 0-48,0 0-15,0-24 16,0 23-16,0 1 16,24-24-16,-24 24 15,0-1-15,24 1 16,-24 0-16,24 0 16,-24 0-16,25-1 15,-1 25 16,0 0 16,-24 25-31,24-25-16,-24 24 16,24 0-1,-24 0 16,0 0 1,0 1-17,-24-25-15,0 0 16,0 24-16,0-24 16,-1 24-1</inkml:trace>
          <inkml:trace contextRef="#ctx0" brushRef="#br0" timeOffset="65834.3746">1454 2130 0,'0'-24'62,"-24"24"-46,-1 0-16,1 0 31,0 0-31,0 24 16,0-24-1,24 25-15,-25-25 16,1 24 0,24 0-1,-24-24 1,24 24-16,0 0 15,0 1 1,0-1 0,24-24-1,0 0-15,1 24 16,-1-24-16,0 0 16,0 0-16</inkml:trace>
          <inkml:trace contextRef="#ctx0" brushRef="#br0" timeOffset="66718.3474">1647 2155 0,'0'-25'47,"-24"50"15,0-1-46,0 0 15,-1 0-15,25 0-1,0 1 1,25-25 15,-1 0-31,0 0 16,0 0-1,0-25-15,1 25 16,-25-24-16,0 0 62,0 0-30,0 48 61,0 0-77,0 0-16,0 1 16,0-1-16,0 0 15,0 0 1,0 0 0,24-24-16,0 0 15,0 0 1</inkml:trace>
          <inkml:trace contextRef="#ctx0" brushRef="#br0" timeOffset="67590.2911">1865 2106 0,'24'0'78,"0"0"-62,1 0-16,-1 0 16,0 0-16,0 0 15,0 0-15</inkml:trace>
          <inkml:trace contextRef="#ctx0" brushRef="#br0" timeOffset="67252.5837">1938 1913 0,'24'96'78,"-48"-47"-62,24-25-16,-25 24 0,25-23 15,0 23-15,0-24 16,-24 0-16,24 1 16,0-1-16,0 0 15,24-24 1,-24 24 0,25-24-16,-1 0 15,0 0 1,0 0-1,0-24 1,-24 0 0</inkml:trace>
          <inkml:trace contextRef="#ctx0" brushRef="#br0" timeOffset="68508.2054">2204 2009 0,'0'-48'63,"24"48"-63,-24-24 31,24 24-31</inkml:trace>
          <inkml:trace contextRef="#ctx0" brushRef="#br0" timeOffset="68098.615">2228 2130 0,'0'49'46,"0"-25"-30,0 0 0,0 97 31,0-97-47</inkml:trace>
          <inkml:trace contextRef="#ctx0" brushRef="#br0" timeOffset="69173.9262">2470 2179 0,'0'24'47,"-24"-24"-32,24 24-15,-25 0 16,25 1 0,0-1-1,0 0-15,0 0 16,0 0-1,25-24 1,-1 0-16,0-24 16,24 0-16,-24 0 15,1 0 1,-1-25-16,-24 25 16,0 0-16,-24 0 15,-1 24 1,1 0-16,0 0 15,-24 0-15,24 0 16,-1 24 0</inkml:trace>
          <inkml:trace contextRef="#ctx0" brushRef="#br0" timeOffset="69953.6145">2808 2179 0,'-24'24'47,"24"0"-32,0 0 1,0 1-1,0-1 1,0 0-16,0 0 16,24-24 15,1 0-15,-1 0 15,0-24-16,0 0-15,0 0 0,1 24 16,-25-25-16,24 25 16,0-24-16,0 24 15,0 0 1,-24-24-16,0 48 47,24 0-32,-24 1 1,0-1 0,0 0-16,0 0 15,0 0-15,0 0 16</inkml:trace>
        </inkml:traceGroup>
      </inkml:traceGroup>
    </inkml:traceGroup>
    <inkml:traceGroup>
      <inkml:annotationXML>
        <emma:emma xmlns:emma="http://www.w3.org/2003/04/emma" version="1.0">
          <emma:interpretation id="{68A2ED2A-6CD4-4DBD-AA8C-25DAC591BA3E}" emma:medium="tactile" emma:mode="ink">
            <msink:context xmlns:msink="http://schemas.microsoft.com/ink/2010/main" type="paragraph" rotatedBoundingBox="27136,13692 29823,13827 29793,14413 27106,142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43C0B47-A149-4EE2-BC18-F82E5F0B88BD}" emma:medium="tactile" emma:mode="ink">
              <msink:context xmlns:msink="http://schemas.microsoft.com/ink/2010/main" type="inkBullet" rotatedBoundingBox="27136,13692 27604,13716 27575,14301 27106,14278"/>
            </emma:interpretation>
          </emma:emma>
        </inkml:annotationXML>
        <inkml:trace contextRef="#ctx0" brushRef="#br0" timeOffset="72868.9891">123 2904 0,'-24'0'78,"24"25"-78,-24-25 31,24 24-31,-24 0 16,-1 0-1,25 0 1,0 1-16,-24-25 16,24 24-16,0 0 15,0 0 1,24 0 0,1-24-1,-1 0-15,0 0 16,-24-24-16,24 24 0,0-24 15,-24 0-15,25 24 16,-25-24-16,0-1 16,24 1-16,-24 0 15,0 0-15,0 0 16,0-1-16,0 1 16,-24 24-16,-1 0 31,25 24-16,-24-24-15</inkml:trace>
        <inkml:trace contextRef="#ctx0" brushRef="#br0" timeOffset="73987.0552">268 2904 0,'25'0'63,"-1"0"-47,0 0-1,0 0 1,0 0-16,1 0 15,-1 0-15</inkml:trace>
        <inkml:trace contextRef="#ctx0" brushRef="#br0" timeOffset="73619.2478">486 2759 0,'0'-72'63,"-48"72"31,24 24-79,-1-24-15,25 24 16,-24 0-16,24 1 16,0-1-16,-24 24 15,24-24-15,0 0 0,0 1 16,0 23-1,0-24-15,0 0 0,0 1 16,0-1-16,0 0 16,0 0-16,0 0 15,0 1 1,0-1-16,0 0 16,0 0-16,0 0 15</inkml:trace>
      </inkml:traceGroup>
      <inkml:traceGroup>
        <inkml:annotationXML>
          <emma:emma xmlns:emma="http://www.w3.org/2003/04/emma" version="1.0">
            <emma:interpretation id="{AE95E423-CF2D-44D8-8E81-EA5C22EC94D0}" emma:medium="tactile" emma:mode="ink">
              <msink:context xmlns:msink="http://schemas.microsoft.com/ink/2010/main" type="line" rotatedBoundingBox="27910,13741 29822,13837 29797,14331 27885,14235"/>
            </emma:interpretation>
          </emma:emma>
        </inkml:annotationXML>
        <inkml:traceGroup>
          <inkml:annotationXML>
            <emma:emma xmlns:emma="http://www.w3.org/2003/04/emma" version="1.0">
              <emma:interpretation id="{4697828E-2339-4DC7-AE72-B75D06937185}" emma:medium="tactile" emma:mode="ink">
                <msink:context xmlns:msink="http://schemas.microsoft.com/ink/2010/main" type="inkWord" rotatedBoundingBox="27897,13996 28217,14012 28205,14251 27885,14235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75149.0222">970 2977 0,'-24'0'46,"0"0"-30,-1 0 0,1 0-1,0 24-15,0 0 16,0 1 0,24-1-1,-25 0-15,25 0 16,0 0-1,25-24 17,-1 0-17,0 0 1,0 0-16,0 0 16,1 0-1,-25-24-15,48-48 78,-48 47-62,24 25 15,-24-24-15,0 48 31,0 1-32,0-1 1,0 0 0,0 0-16,0 0 15,0 1 1,0-1-16,24-24 31,-24 24-31,49-24 16,-25 0-1,-24-24-15</inkml:trace>
        </inkml:traceGroup>
        <inkml:traceGroup>
          <inkml:annotationXML>
            <emma:emma xmlns:emma="http://www.w3.org/2003/04/emma" version="1.0">
              <emma:interpretation id="{9EFB81B6-1B28-4D8C-BAE1-9BBC06AA2452}" emma:medium="tactile" emma:mode="ink">
                <msink:context xmlns:msink="http://schemas.microsoft.com/ink/2010/main" type="inkWord" rotatedBoundingBox="28746,13783 29234,13808 29212,14252 28724,14227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76461.0734">1623 2929 0,'24'0'78,"0"0"-62,1 0-16,-1 0 16,0 0-16,0 0 15</inkml:trace>
          <inkml:trace contextRef="#ctx0" brushRef="#br0" timeOffset="76071.4278">1720 2759 0,'0'49'78,"0"-25"-78,0 0 16,0 0-16,-24 25 16,24-25-16,0 0 15,0 24-15,0-23 0,-25-1 16,25 0-16,0 0 16,0 0-16,0 1 15,0-1 16,25-24-31,-1 0 32,0 0-17,0 0 1,0 0 0</inkml:trace>
          <inkml:trace contextRef="#ctx0" brushRef="#br0" timeOffset="77264.1727">1889 3050 0,'49'0'47,"-25"0"-32,0 0 1,0 0 46,-24 24-62,0 0 16,0 0-16,0 0 16,0 1-1,0-1-15,0 0 31,0-48 16,0 0-31,0-1-16,0 1 16,24 0-16,-24 0 0,24 24 15,-24-24 1,25-1-16,-1 25 31</inkml:trace>
        </inkml:traceGroup>
        <inkml:traceGroup>
          <inkml:annotationXML>
            <emma:emma xmlns:emma="http://www.w3.org/2003/04/emma" version="1.0">
              <emma:interpretation id="{BB0B3F89-BFE7-45DA-878C-18CABAD3BBC9}" emma:medium="tactile" emma:mode="ink">
                <msink:context xmlns:msink="http://schemas.microsoft.com/ink/2010/main" type="inkWord" rotatedBoundingBox="29325,13983 29814,14007 29799,14303 29310,14278"/>
              </emma:interpretation>
              <emma:one-of disjunction-type="recognition" id="oneOf6">
                <emma:interpretation id="interp6" emma:lang="" emma:confidence="0">
                  <emma:literal>c</emma:literal>
                </emma:interpretation>
                <emma:interpretation id="interp7" emma:lang="" emma:confidence="0">
                  <emma:literal>e e</emma:literal>
                </emma:interpretation>
                <emma:interpretation id="interp8" emma:lang="" emma:confidence="0">
                  <emma:literal>C</emma:literal>
                </emma:interpretation>
                <emma:interpretation id="interp9" emma:lang="" emma:confidence="0">
                  <emma:literal>K</emma:literal>
                </emma:interpretation>
                <emma:interpretation id="interp10" emma:lang="" emma:confidence="0">
                  <emma:literal>m</emma:literal>
                </emma:interpretation>
              </emma:one-of>
            </emma:emma>
          </inkml:annotationXML>
          <inkml:trace contextRef="#ctx0" brushRef="#br0" timeOffset="78045.2095">2228 3074 0,'97'0'47,"-97"-24"31,0-1-31,-25 25-16,1 0-31,-24 49 109,24-49-109,24 24 16,0 0-16,0 0 16,0 1-1,0-1 1,24-24-16,0 24 15,0-24 1,0 0 0,1 0-1,-1 0-15,0 0 16</inkml:trace>
          <inkml:trace contextRef="#ctx0" brushRef="#br0" timeOffset="78741.2045">2518 3074 0,'145'0'109,"-145"-24"-109,24 24 0,-24-25 31,0 1-15,-24 0-1,0 24 1,0 0 0,0 0-16,-1 0 31,25 24-31,-24-24 0,0 24 31,0 1-15,24-1-1,0 0 1,0 0 0,0 0-16,0 1 15,0-1-15,0 0 16,0 0 0,24-24-16,0 24 15,0-24 1,25 0-16,-1-24 15,-24 0 1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8:03:18.31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7D1E588B-158B-4605-BCBD-1336E714B904}" emma:medium="tactile" emma:mode="ink">
          <msink:context xmlns:msink="http://schemas.microsoft.com/ink/2010/main" type="inkDrawing" rotatedBoundingBox="26197,15072 27915,15069 27917,15940 26198,15943" hotPoints="27881,15078 27897,15872 26230,15906 26214,15111" semanticType="container" shapeName="Rectangle">
            <msink:sourceLink direction="with" ref="{14361B03-EEBF-42FF-94C6-2601E4CC554A}"/>
            <msink:destinationLink direction="with" ref="{F27FB940-4FEB-41B2-9082-94289A7647AD}"/>
          </msink:context>
        </emma:interpretation>
      </emma:emma>
    </inkml:annotationXML>
    <inkml:trace contextRef="#ctx0" brushRef="#br0">1814 1065 0,'0'-24'47,"24"24"-47,0 0 16,1 0 15,-1 0-16,0 0-15,0 0 16,0 0-16,1 0 16,-1 0-16,0 0 15,0 0-15,0 0 16,1 0-16,-1 0 16,0 0-16,0 0 0,0 0 15,0 0-15,1 0 16,-1 0-16,0 0 15,0 0-15,25 0 16,-25 0-16,0 0 16,0 0-1,0 0-15,1 0 16,-1 0-16,0 0 16,0 0-16,25 0 15,-25 0-15,0 0 16,0 0-16,97 0 47,-97 0-47,0 0 15,1 0-15,-1 0 16,24 0-16,-24 0 16,1 0-16,-1 0 15,0 0-15,0 0 16,0 0-1,1 0 1,-1 0-16,0 0 16,0 0-16,24 0 15,-23 0 1,-1 0-16,0 0 16,0 0-1,0 0 1,1 0 15,-1 0 0,0-25-15,0 25-16,0 0 16,1 0-1,-25 25 110,0-1-94,0 0-31,0 0 16,0 0 0,-25 1-16,25-1 0,0 0 31,0 0-31,0 0 16,0 1-16,0-1 0,0 0 15,0 0 1,0 0-1,0 0 1,0 1-16,0-1 16,0 0-1,0 0 1,0 0-16,0 1 16,0-1-1,0 0-15,0 0 31,0 0-31,0 1 16,0-1 0,0 0-1,-24-24 1,24 24-16,0 0 16,0 1-1,0-1 1,0 0 15,0 0 16,0 0 0</inkml:trace>
    <inkml:trace contextRef="#ctx0" brushRef="#br0" timeOffset="-2002.9393">1814 1089 0,'0'24'187,"0"0"-171,0 1-1,0-1-15,0 0 16,0 0 0,0 0-16,0 1 0,0-1 15,0 0-15,0 0 16,0 0-1,0 0-15,0 1 16,0-1-16,0 24 16,0-24-1,0 1 1,24-1 0,-24 0-1,0 0-15,0 0 16,24-24-16,-24 25 15,0-1 1,0 0-16,0 0 16,25-24-1,-25 24-15,0 1 32,24-25 30,-24-25-46</inkml:trace>
    <inkml:trace contextRef="#ctx0" brushRef="#br0" timeOffset="1627.784">1838 1863 0,'24'0'94,"1"0"-78,-1 0-1,0 0-15,0 0 16,0 0 0,1 0-1,-1 0-15,0 0 16,121 0 31,-121 0-32,0 0-15,1 0 16,-1 0-16,24 0 0,-24 0 16,25-24-16,-25 24 15,0 0-15,0 0 16,1 0-16,-1 0 15,0 0-15,0 0 16,0 0-16,1 0 16,-1 0-16,0 0 15,0 0-15,0 0 16,25 0-16,-25-24 16,0 24-16,0 0 15,0 0-15,1 0 16,-1 0-1,0 0-15,0 0 16,0 0 0,1 0-16,-1 0 15,0 0 1,0 0 0,0 0-1,1 0 1,-1 0-1,0 0 1,0 0 15,0 0-15,0 0 0,1 0 30,-1 0-14,0 0-17,0 0 17,0 0 30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8:06:47.12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F4638573-2CD6-47AD-AAD2-B317512BD2B3}" emma:medium="tactile" emma:mode="ink">
          <msink:context xmlns:msink="http://schemas.microsoft.com/ink/2010/main" type="inkDrawing" rotatedBoundingBox="3388,15964 6354,16240 6290,16938 3323,16661" semanticType="callout" shapeName="Other"/>
        </emma:interpretation>
      </emma:emma>
    </inkml:annotationXML>
    <inkml:trace contextRef="#ctx0" brushRef="#br0">0 58 0,'24'0'188,"0"0"-173,1 0 17,-25 24-17,24-24-15,0 0 32,0 0-17,0 0 1,0 0-1,73 0 32,-73 0-31,1 0 0,-1 0-16,0 0 15,0 0-15,0 0 16,25 0-16,-25 0 15,0 0 1,0 0-16,1 0 31,-1 0-15,0 0 0,0-24-16,0 24 15,0 0-15,1 0 16,-1 0-16,0 0 15,0 0 17,0 0-32,1 0 15,-1 0 1,0 0-16,0 0 16,0-24-16,1 24 15,-1 0-15,0 0 16,0 0-16,0 0 15,1 0-15,-1 0 32,0 0-32,0 0 0,0 0 15,25 0 1,-25 0-16,0 0 16,0 0-16,0-24 15,1 24-15,-1 0 16,0 0-16,0 0 31,0 0 0,1 0-15,-1 0 0,0 0-1,0 0-15,0 0 0,1 0 16,-1 0-1,0 0-15,0 0 16,0 0 15,0 0-15,1 0-16,-1 0 16,0 0-16,0 0 15,0 0-15,1 0 16,-1 0-16,0 0 15,0 0 1,0 0-16,1 24 16,-1-24-1,0 0-15,0 0 16,0 0 0,1 0-16,23 0 15,-24 0 1,0 0-16,0 0 15,1 0 1,-1 0 0,0 0-16,0 0 15,0 0-15,1 0 16,-1 0-16,0 0 16,0 0-16,0 24 0,1-24 15,-1 0 1,0 0-16,0 0 0,0 0 15,1 0 1,-1 0 0,0 0-1,0 0 1,0 0 0,0 0-16,1 0 15,-1 0 1,0 0-16,0 0 15,0 0-15,1 0 0,-1 0 16,0 0 0,0 0-16,-24 24 78,0 0 31,0 1-93,0-1-16,0 0 15,0 0-15,0 0 16,0 0-16,0 1 16,0-1-16,0 0 15,0 0 1,-24 0 0,24 1-1,0-1 1,0 0-16,0 0 15,0 0 1,0 1-16,0-1 31,0 0-15,0 0 0,0 0-1,0 1 1,0-1 15,0 0-15,0 0-1,0 0 17,0 0 14,0-48 48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8:06:49.70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69A57A74-2EBA-4245-A345-7D4BC25E2C98}" emma:medium="tactile" emma:mode="ink">
          <msink:context xmlns:msink="http://schemas.microsoft.com/ink/2010/main" type="inkDrawing" rotatedBoundingBox="2197,14949 6678,15253 6536,17342 2056,17039" semanticType="container" shapeName="Other">
            <msink:sourceLink direction="with" ref="{1C987D58-F86F-469D-B017-C088DC03B73D}"/>
            <msink:sourceLink direction="with" ref="{5DA55739-BD7B-46F0-9BE2-6AE84A1FDDBD}"/>
          </msink:context>
        </emma:interpretation>
      </emma:emma>
    </inkml:annotationXML>
    <inkml:trace contextRef="#ctx0" brushRef="#br0">0 79 0,'24'0'125,"1"0"-93,-1 0-17,0 0 17,0 0-32,0 0 15,0 0 1,1 0-1,-1 0 1,0 25 0,0-25-1,0 0 1,1 0 0,-1 0-16,0 0 15,0 0-15,0 0 16,1 0-1,-1 0-15,0 0 16,0 0 0,0 0-16,25 0 15,-25 0-15,0 0 16,0 0-16,0 0 16,1 0-1,-1 0-15,0 0 16,0 0-1,0 0-15,1 0 16,-1 0-16,0 0 16,0 0-16,0 0 15,1 0 1,-1 0-16,0 0 16,0-25-16,0 25 15,1 0-15,23 0 16,-24 0-16,0 0 15,0 0-15,1 0 16,-1 0 0,0 0-1,0 0-15,0 0 16,1 0 0,-1 0-16,0-24 15,0 24-15,0 0 0,1 0 16,-1 0-1,0 0 1,0 0-16,0 0 16,25 0-1,-25 0 1,0-24-16,0 24 16,0 0-1,1 0 16,-1 0-15,0 0-16,0 0 0,0 0 16,1 0-16,-1 0 15,0 0-15,0 0 16,0 0 0,1 0-1,-1 0 1,0 0-1,0 0 1,0 0-16,1 0 16,-1 0-1,0 0 1,0 0-16,0 0 16,0 0-16,1 0 15,-1 0-15,0 0 16,0 0-16,0 0 15,1 0 1,-1 0-16,0 0 16,0 0-1,0 0 1,1 0 0,-1 0-1,0 0-15,0 0 16,0 0-16,1 0 15,-1 0-15,0 0 16,0 0 15,0 0-15,0 0-16,1 0 16,-1 0-16,0 0 15,0 0-15,0 0 16,1 0-16,-1 0 15,0 0 17,0 0-17,0 0 17,1 0-17</inkml:trace>
    <inkml:trace contextRef="#ctx0" brushRef="#br0" timeOffset="21336.402">-1185-1638 0,'0'24'156,"24"-24"-109,0 0-47,0 0 0,1 0 16,-1 0-1,0 0 1,0 0-16,0 0 0,1 0 15,-1 0 1,0 0-16,0 0 16,0 0-16,0 0 15,1 0 1,-1 0 0,0 0-16,0 0 15,0 0-15,1 0 16,23 0-16,-24 0 15,0 0-15,1 0 16,-1 0 0,0 0-1,0 0 1,0 0-16,1 0 16,-1 0-16,0 0 15,0-24-15,0 24 16,0 0-16,1 0 15,-1 0 1,0 0 0,0 0-1,0 0 1,1 0-16,-1 0 0,0 0 16,0-24-16,0 24 15,1 0 1,-1 0-1,0 0 1,0 0 0,0 0-1,1 0-15,-1 0 16,0 0-16,0 0 16,0 0-1,0 0 1,1 0-16,-1 0 15,0 0-15,0 0 16,0 0-16,1 0 16,-1-24-16,0 24 15,0 0 1,0 0-16,1 0 16,-1 0-1,0 0-15,0 0 16,0 0-16,1 0 15,-1 0-15,0 0 16,0 0-16,0 0 16,25 0-16,-25 0 15,0 0-15,0 0 16,0 0 0,1 0-16,-1 0 15,0 0 1,0 0-16,25 0 15,-25 0-15,0 0 16,0 0-16,0 0 16,1 0-16,-1 0 15,0 0-15,0 0 16,0 0-16,0 0 16,1 0-16,-1 0 15,0 0-15,0 0 16,0 0-16,1 0 15,-1 0-15,0 0 0,0 0 16,0 0 0,1 0-16,-1 0 15,0 0 1,0 0-16,0 0 16,25 0-1,-25 0 1,24 0-16,-24 0 15,1 0 1,-1 0-16,0 0 16,0 0-16,0 0 15,1 0 1,-1 0 0,0 0-1,0 0-15,0 0 0,1 24 16,-1-24-16,0 0 15,0 0-15,0 0 16,1 0-16,23 0 16,-24 0-16,0 0 15,0 0-15,1 0 16,-1 0-16,0 0 16,0 0-1,0 24 1,1-24-16,-1 0 0,0 0 15,0 0-15,0 0 16,1 0-16,23 0 16,-24 0-16,0 0 15,25 0 1,-25 0 0,0 0-1,0 0-15,-24 24 16,24-24-16,1 0 15,-1 0 1,0 0-16,0 0 16,0 0-16,1 0 15,-1 0-15,24 0 16,-24 0-16,1 0 16,-1 0-16,0 0 0,0 0 15,0 0 1,1 0 31,-1 0-16,0 0-15,0 0 15</inkml:trace>
    <inkml:trace contextRef="#ctx0" brushRef="#br0" timeOffset="18274.9977">-1209-1590 0,'0'-24'62,"0"48"79,0 1-141,0-1 15,0 0 1,0 0 0,0 0-16,0 0 15,0 1 1,0-1 0,0 0-16,0 0 15,24 0 1,-24 1-1,0-1 1,0 0-16,0 0 16,0 0-1,0 1-15,24-25 16,-24 24 0,0 0-16,0 0 15,0 0 1,0 1-1,24-1-15,-24 0 16,0 0 0,0 0-1,0 0 1,0 1-16,0-1 0,0 0 16,0 0-1,0 0-15,0 1 16,0-1-16,0 0 15,0 0-15,0 0 16,0 1 0,0-1-1,0 0-15,0 0 16,0 0-16,0 1 16,0-1-16,0 0 15,0 0-15,0 0 16,0 0-1,0 1-15,0-1 16,0 0-16,0 0 16,0 0-16,0 1 15,0-1 1,0 0 0,0 0-16,0 0 15,0 1 1,24-25-1,-24 24-15,0 0 16,0 0 0,0 0-1,0 1-15,25-25 16,-25 24-16,0 0 31,0 0-15,0 0-1,0 0-15,24-24 16,-24 25 0,0-1 31,24 0-1,-24 0-30,0 0 15,0-48 110,24 24-141</inkml:trace>
    <inkml:trace contextRef="#ctx0" brushRef="#br0" timeOffset="27125.2054">3217-1565 0,'0'-25'47,"0"50"188,0-1-220,0 0 1,0 0-16,0 0 15,0 0 1,0 1 0,0-1-16,0 0 15,0 0 1,0 0 0,0 1-16,0-1 15,0 0 1,0 0-16,0 0 15,0 1 1,0-1-16,0 0 16,0 0-16,0 0 15,0 1-15,0-1 0,0 0 16,-24 0 0,24 0-16,0 0 15,0 1 1,0-1-16,0 0 15,0 0 1,0 0-16,0 1 16,-24-25-16,24 24 15,0 0-15,0 0 16,0 0-16,0 1 16,0-1-16,0 0 15,0 0 1,0 0-16,0 1 0,0-1 15,0 0 1,0 0-16,-24 0 0,24 0 16,0 1-16,0-1 15,0 0-15,0 0 16,0 0-16,0 1 16,0-1-1,0 0-15,0 0 16,0 0-1,0 1 1,0-1-16,0 0 16,-24-24-16,24 24 0,0 0 15,0 1 1,0-1 0,0 0-16,0 0 15,0 0 1,0 0-1,0 1-15,0-1 16,24-24 0,-24 24-1,0 0 1,0 0 0,0 1 15,24-50 16,-24 1-32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8:07:21.802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fitToCurve" value="1"/>
    </inkml:brush>
    <inkml:brush xml:id="br2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F19F8D7C-8EBD-4740-996F-F13D45DC5F24}" emma:medium="tactile" emma:mode="ink">
          <msink:context xmlns:msink="http://schemas.microsoft.com/ink/2010/main" type="writingRegion" rotatedBoundingBox="1540,14469 6766,14601 6669,18420 1443,18288"/>
        </emma:interpretation>
      </emma:emma>
    </inkml:annotationXML>
    <inkml:traceGroup>
      <inkml:annotationXML>
        <emma:emma xmlns:emma="http://www.w3.org/2003/04/emma" version="1.0">
          <emma:interpretation id="{63671FC6-5B52-4AB0-8083-DA9D654FAE56}" emma:medium="tactile" emma:mode="ink">
            <msink:context xmlns:msink="http://schemas.microsoft.com/ink/2010/main" type="paragraph" rotatedBoundingBox="1564,14512 4156,14465 4166,14966 1574,150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4B32FF2-86AC-4C1A-B956-07CB48896B15}" emma:medium="tactile" emma:mode="ink">
              <msink:context xmlns:msink="http://schemas.microsoft.com/ink/2010/main" type="line" rotatedBoundingBox="1564,14512 4156,14465 4166,14966 1574,15013">
                <msink:destinationLink direction="with" ref="{72E393A3-1F1A-49A5-BCEE-D6FF6A502CD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DEDBEB1-C3AB-4886-A5AE-D3056C43181D}" emma:medium="tactile" emma:mode="ink">
                <msink:context xmlns:msink="http://schemas.microsoft.com/ink/2010/main" type="inkWord" rotatedBoundingBox="1564,14512 4156,14465 4166,14966 1574,1501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-1836-1839 0,'0'-24'63,"-24"24"109,0 0-141,0 24 0,0-24-15,24 24-1,-25-24 1,25 25 0,-24-1-1,24 0 17,-24-24-32,24 24 15,0 0 16,0 1-15,-24-25-16,24 24 16,0 0-1,0 0 1,0 0 0,0 0-1,0 1-15,0-1 31,24-24-15,-24 24 0,24-24-16,0 0 15,1 24 1,-1-24 0,0 0-1,0 0 16,-24-24-15</inkml:trace>
          <inkml:trace contextRef="#ctx0" brushRef="#br0" timeOffset="1007.2268">-1715-1621 0,'-24'0'78,"24"24"-46,0 0-17,-24 0 1,24 1-1,0-1 1,0 0-16,0 0 16,24-24 31,0 0-32,1 0 1,-1 0-1,0 0 17,-24-24-17,24 0 1,-24 0-16,24 24 0,-24-25 16,0 1-16,0 0 15,0 0 1,-24 0-1,24 0 1,-24 24 0,0 0-1,0 0 1,-1 24 0,1-24-1,24 24 16</inkml:trace>
          <inkml:trace contextRef="#ctx0" brushRef="#br0" timeOffset="2039.7006">-1424-1645 0,'0'24'78,"0"0"-63,0 0 1,0 0 0,0 1-1,0-1 16,24-24 16,0 0-15,-24-24-32,24-1 31,-24 1-16,24 24 1,-24-24 0,25 24-1,-1 0 48,0 0 31,-24 24-94,24 49 78</inkml:trace>
          <inkml:trace contextRef="#ctx0" brushRef="#br0" timeOffset="3226.3344">-1134-1742 0,'24'0'172,"0"0"-156,0 0-1,1 0-15,-1 0 16,24 0-16,-24 0 16</inkml:trace>
          <inkml:trace contextRef="#ctx0" brushRef="#br0" timeOffset="2705.0122">-1062-1936 0,'0'-24'47,"0"48"-16,0 1-31,0-1 16,0 0-16,0 0 15,0 0-15,0 25 16,0-1-16,-24 121 62,48-144-30,-24-1-17,0 0 1,25-24 31,-1 0-32,0 0-15,0 0 16,-24-24-16,24 24 16,1 0-16</inkml:trace>
          <inkml:trace contextRef="#ctx0" brushRef="#br0" timeOffset="4313.3095">-723-1694 0,'24'0'63,"-48"0"-16,24 25-47,-24-25 15,24 24-15,-24 0 16,24 0-1,-24-24 1,24 24-16,0 0 16,0 1-1,0-1 17,24-24-1,24 0-16,25-97 48,-49 73-63,-24 0 16,-24 24 109,24 24-125,0 0 15,0 0 1,0 0-16,0 1 15,0-1 1,0 0 0,24-24-1,0 0 17</inkml:trace>
          <inkml:trace contextRef="#ctx0" brushRef="#br0" timeOffset="4814.6411">-433-1694 0,'0'25'62,"0"-1"-46,0 0-16,0 0 15,0 0 1,0 0 0,0 1-1</inkml:trace>
          <inkml:trace contextRef="#ctx0" brushRef="#br0" timeOffset="5265.3158">-433-1815 0,'25'0'47,"-25"-24"-16,0 0 0,0 0-15,0 0-1,0-1 1</inkml:trace>
          <inkml:trace contextRef="#ctx0" brushRef="#br0" timeOffset="6187.3117">-287-1694 0,'0'25'63,"0"-1"-48,0 0 1,0 0 0,0 0-16,0 0 15,0 1 1,24-25 46,0-25-30,-24 1-1,24 0-15,0 0-1,1 24 95,-25 24-95,0 0 16,0 0-15,0 1 0,24-1-16,-24 0 31</inkml:trace>
          <inkml:trace contextRef="#ctx0" brushRef="#br0" timeOffset="6922.1965">27-1645 0,'73'-49'93,"-73"25"-61,-25 24 14,1 0-14,0-24-1,0 24 0,0 0 0,24 24-31,0 0 32,-25 1-17,25-1 1,0 0-16,0 0 16,0 0-1,0 0 1,25-24-16,-25 25 15,24-25 1,0 24 0,0-24-1</inkml:trace>
          <inkml:trace contextRef="#ctx0" brushRef="#br0" timeOffset="7724.6446">245-1645 0,'24'-49'47,"0"49"-16,0 0 1,1 0-1,-25 25-31,24-25 16,-24 24-16,0 0 15,24 0 1,-24 0-1,0 0 1,0 1 0,0-50 62,0 1-78,24 0 15,0 0 1,-24 0-16,0 0 16,24 24-16,-24-25 15,25 1-15,-25 0 16,24 24-16,-24-24 16,24 24-16,0 0 31</inkml:trace>
        </inkml:traceGroup>
      </inkml:traceGroup>
    </inkml:traceGroup>
    <inkml:traceGroup>
      <inkml:annotationXML>
        <emma:emma xmlns:emma="http://www.w3.org/2003/04/emma" version="1.0">
          <emma:interpretation id="{BC3E2C26-4D01-47A9-A22B-2D6A16D7D522}" emma:medium="tactile" emma:mode="ink">
            <msink:context xmlns:msink="http://schemas.microsoft.com/ink/2010/main" type="paragraph" rotatedBoundingBox="2516,15361 4960,15368 4959,15804 2515,1579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DA55739-BD7B-46F0-9BE2-6AE84A1FDDBD}" emma:medium="tactile" emma:mode="ink">
              <msink:context xmlns:msink="http://schemas.microsoft.com/ink/2010/main" type="line" rotatedBoundingBox="2516,15361 4960,15368 4959,15804 2515,15796">
                <msink:destinationLink direction="with" ref="{69A57A74-2EBA-4245-A345-7D4BC25E2C98}"/>
                <msink:destinationLink direction="with" ref="{72E393A3-1F1A-49A5-BCEE-D6FF6A502CD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3408477-06FD-424B-95C7-372EE5F1754C}" emma:medium="tactile" emma:mode="ink">
                <msink:context xmlns:msink="http://schemas.microsoft.com/ink/2010/main" type="inkWord" rotatedBoundingBox="2516,15361 4960,15368 4959,15804 2515,1579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26309.2244">-844-920 0,'24'0'46,"-48"0"158,0 0-173,0 0 0,0 0 16,-1 0-16,1 0-15,0 0 15,24 25-31,-24-25 16,0 24 15,-1-24 0,25 24-15,-24-24-1,24 24-15,0 0 47,0 1-15,0-1-17,0 0 1,24 0 15,1-24-15,-1 0-1,0 0 1,0 0 0,0 0-1,1 0-15,-1 0 16,0 0-1,0 0 32</inkml:trace>
          <inkml:trace contextRef="#ctx0" brushRef="#br0" timeOffset="-25332.9755">-699-823 0,'0'24'78,"0"1"-62,0-1 0,0 0-1,0 0 1,0 0-1,25-24 17,-1 0-1,0 0-31,0 0 31,-24-24-15,24 24-1,-24-24-15,0 0 16,0 0 0,-24-1 15,0 25-15,24-24-1,-24 24 1,0 0 15,24 24 0</inkml:trace>
          <inkml:trace contextRef="#ctx0" brushRef="#br0" timeOffset="-24442.2937">-481-823 0,'0'24'78,"0"1"-63,0-1 1,0 0 0,0 0-16,48 0 78,-48-48-63,25 24 1,-25-24-16,0 0 16,24 24-1,-24-24-15,24 24 32,-24-25-32,24 25 78,-24 25-16,24-25-46,-24 24-1,0 0 1,0 0 0,25-24-1,-25 24 1</inkml:trace>
          <inkml:trace contextRef="#ctx0" brushRef="#br0" timeOffset="-23211.7648">-191-895 0,'97'0'281,"-73"0"-265,0 0 15,-24-25-31</inkml:trace>
          <inkml:trace contextRef="#ctx0" brushRef="#br0" timeOffset="-23745.0873">-166-1065 0,'24'-24'63,"-24"48"-16,0 0-32,0 1-15,0-1 16,0 0-16,0 0 16,0 0-16,0 1 15,0-1-15,0 0 16,0 0 0,0 0-16,0 1 15,0-1 1,0 0-1,0 0 17,72-24 61</inkml:trace>
          <inkml:trace contextRef="#ctx0" brushRef="#br0" timeOffset="-22183.8827">124-871 0,'-24'0'78,"-1"0"-62,25 24 0,-24-24-16,24 24 15,-24-24-15,24 24 16,0 1-16,-24-25 15,24 24 1,0 0 0,0 0 15,24-24-15,0 0-1,0 0-15,1-24 16,-1 24 15,-24-24-31,0 0 16,24-1-1,-24 1 1,0 0 0,0 121 155,0-73-155,0 0-16,24-24 16,-24 24-1,24-24 1,-24-24 0</inkml:trace>
          <inkml:trace contextRef="#ctx0" brushRef="#br0" timeOffset="-21642.4945">414-847 0,'0'24'78,"0"0"-62,0 1 0,0-1-16,0 0 15,0 0 17</inkml:trace>
          <inkml:trace contextRef="#ctx0" brushRef="#br0" timeOffset="-21193.9682">438-1016 0,'0'-25'109,"0"1"-93,0 0-1</inkml:trace>
          <inkml:trace contextRef="#ctx0" brushRef="#br0" timeOffset="-20307.9079">559-823 0,'0'49'62,"0"-25"-46,0 0-1,0 0 1,24-24 46,-24-24-46,25 0 0,-25 0-1,24-1 17,-24 1-17,24 24 1,0 0 62,-24 24-62,0 1-1,0-1 1,0 0-1,0 0-15,0 0 16,0 1 0,24-25 15</inkml:trace>
          <inkml:trace contextRef="#ctx0" brushRef="#br0" timeOffset="-19731.9134">898-799 0,'48'25'47,"-24"-25"-31,1-25-1,-25 1 1,0 0 15,0 0-15,-25 24 0,1 0-16,0 0 15,0 0 1,24 24-1,-24-24 1,24 24-16,-24 0 16,24 1-1,0-1 1,0 0-16,0 0 31,0 0-31,24-24 0,-24 25 16,24-25-1,0 0 1,0 0-16</inkml:trace>
          <inkml:trace contextRef="#ctx0" brushRef="#br0" timeOffset="-19116.5005">1116-774 0,'48'-25'47,"-48"1"-47,24 24 16,25 73 78,-49-49-79,0 0 1,0 0-16,0-48 47,24-24-32,-24 24 1,0-1-16,24 1 16,-24 0-16,24 24 15,-24-24-15,24 24 16,-24-24 15,25 24-31</inkml:trace>
        </inkml:traceGroup>
      </inkml:traceGroup>
    </inkml:traceGroup>
    <inkml:traceGroup>
      <inkml:annotationXML>
        <emma:emma xmlns:emma="http://www.w3.org/2003/04/emma" version="1.0">
          <emma:interpretation id="{4F3EDD0A-4404-4997-874E-B07EB6EB1B4C}" emma:medium="tactile" emma:mode="ink">
            <msink:context xmlns:msink="http://schemas.microsoft.com/ink/2010/main" type="paragraph" rotatedBoundingBox="3339,16237 5938,16354 5908,17003 3309,16886" alignmentLevel="3"/>
          </emma:interpretation>
        </emma:emma>
      </inkml:annotationXML>
      <inkml:traceGroup>
        <inkml:annotationXML>
          <emma:emma xmlns:emma="http://www.w3.org/2003/04/emma" version="1.0">
            <emma:interpretation id="{1C987D58-F86F-469D-B017-C088DC03B73D}" emma:medium="tactile" emma:mode="ink">
              <msink:context xmlns:msink="http://schemas.microsoft.com/ink/2010/main" type="line" rotatedBoundingBox="3339,16237 5938,16354 5908,17003 3309,16886">
                <msink:destinationLink direction="with" ref="{69A57A74-2EBA-4245-A345-7D4BC25E2C98}"/>
                <msink:destinationLink direction="with" ref="{72E393A3-1F1A-49A5-BCEE-D6FF6A502CD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327D34B-845F-44CC-9D23-06E717BBE81C}" emma:medium="tactile" emma:mode="ink">
                <msink:context xmlns:msink="http://schemas.microsoft.com/ink/2010/main" type="inkWord" rotatedBoundingBox="3339,16237 5938,16354 5908,17003 3309,16886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-51636.3074">293 0 0,'-24'0'265,"0"0"-234,0 0-15,-1 0 15,1 0-15,0 24 0,0-24 15,0 0 0,24 24-15,-25-24-1,1 0 17,24 24-17,-24 0 16,0 1 16,24-1-31,0 0 15,0 0-15,0 0-1,0 1 1,24-1 31,0 0-16,0-24 0,1 0 1,-1 0-1,0 0-15,0 0 15,0 0-16,1 0 95</inkml:trace>
          <inkml:trace contextRef="#ctx0" brushRef="#br0" timeOffset="-50337.4209">414 121 0,'-24'0'125,"24"24"-109,-24-24 0,24 24-1,-24-24-15,24 24 16,-25-24 0,25 97 62,25-97-63,-25 24 1,24-24-16,0 0 31,0 0-31,0-24 16,-24 0-1,24 24-15,-24-24 16,0-1 0,0 1 15,0 0-15,-24 24-1,24-24 16,-24 24-31,0 0 47</inkml:trace>
          <inkml:trace contextRef="#ctx0" brushRef="#br0" timeOffset="-49266.2662">559 121 0,'0'24'78,"0"0"-62,0 0-1,0 0-15,0 1 16,0-1 0,0 0 15,49-48 47,-49 0-47,24 24-31,-24-25 16,24 25 15,-24-24-15,24 24 15,0 0 0,-24 24 32,0 1-48,25-25 1,-25 24-16,0 0 31,0 0 1,0 0-1</inkml:trace>
          <inkml:trace contextRef="#ctx0" brushRef="#br0" timeOffset="-48449.1317">850-97 0,'0'24'93,"0"0"-77,0 0 0,0 1-16,0-1 15,0 0-15,0 0 16,0 0-16,0 1 16,0 23-1,0-24 1,0 0-16,0 1 31,0-1-15,24-24 15,-24 24 0,24-24 0,0 0-15,0 0 0,0-24-1</inkml:trace>
          <inkml:trace contextRef="#ctx0" brushRef="#br0" timeOffset="-47982.1968">801 48 0,'24'0'141,"1"0"-141,-1 0 15,0 24-15,0-24 16,0 0-1,0 0 1</inkml:trace>
          <inkml:trace contextRef="#ctx0" brushRef="#br0" timeOffset="-46746.2543">1164 121 0,'-24'24'94,"0"0"-63,-1 0-15,25 0-16,0 1 15,-24-25-15,24 24 16,0 0-1,0 0 17,24-24-17,1 0 17,-1 0-17,0 0-15,0 0 16,-24-24-16,0 0 47,24 24-47,-24-24 15,0-1 1,0 1 0,0 0-1,0 0 1,0 48 140,0 0-140,0 0-1,25-24-15,-25 25 16,0-1 0,0 0-1,24-24 16,0 0-31,-24-24 16</inkml:trace>
          <inkml:trace contextRef="#ctx0" brushRef="#br0" timeOffset="-46236.1398">1406 145 0,'24'0'46,"-24"24"-14,0 0-17,0 0 1,0 1 0,0-1-1</inkml:trace>
          <inkml:trace contextRef="#ctx0" brushRef="#br0" timeOffset="-45735.229">1430 24 0,'0'-24'78,"0"-1"-62,0 1 15,0 0 0</inkml:trace>
          <inkml:trace contextRef="#ctx0" brushRef="#br0" timeOffset="-44676.3661">1551 121 0,'0'24'47,"0"0"0,0 0-32,0 0 1,0 1-16,0-1 15,0 0 1,24-24 47,0-24-32,1 0-16,-25-1 1,24 25 0,-24-24-1,24 24 17,0 24 93,-24 1-110,0-1 1,0 0-1,0 0 1,0 0 0</inkml:trace>
          <inkml:trace contextRef="#ctx0" brushRef="#br0" timeOffset="-43917.661">1890 193 0,'24'0'63,"0"0"-48,0 0 17,-24-24-32,-24 0 78,0 24-47,0 0 0,-25 0 32,25 24-48,0 0 17,24 0-17,0 1-15,0-1 16,0 0-1,0 0 1,0 0-16,0 1 31,24-25-31,0 0 16,1 0 0</inkml:trace>
          <inkml:trace contextRef="#ctx0" brushRef="#br0" timeOffset="-43010.1541">2059 242 0,'24'0'47,"-24"-25"-31,24 25-16,1-24 31,-1 24 0,0 0 16,-24 24-31,0 1 0,0-1-1,24-24 1,-24 24-16,0 0 15,0 0 17,0 1-17,0-50 63,0 1-62,0 0 0,24 0-16,-24 0 15,25-1-15,-25 1 16,24 0-16,0 24 16,-24-24-16,24 24 15</inkml:trace>
          <inkml:trace contextRef="#ctx0" brushRef="#br1" timeOffset="-37483.485">-263-218 0,'0'24'203,"0"0"-187,0 1-1,0-1 1,0 0-1,0 0 1,0 0-16,0 0 16,0 1-1,0-1 1,0 0 0,0 0-1,0 0 1,0 1-16,0-1 15,0 0-15,0 0 16,0 0 0,24 1-1,-24-1 1,0 0 0,0 0 15,0 0-16,0 1 1,0-1 0,24-24-16,-24 24 15,0 0 1</inkml:trace>
        </inkml:traceGroup>
      </inkml:traceGroup>
    </inkml:traceGroup>
    <inkml:traceGroup>
      <inkml:annotationXML>
        <emma:emma xmlns:emma="http://www.w3.org/2003/04/emma" version="1.0">
          <emma:interpretation id="{1D3D625C-DA2C-4E00-9809-1BD7768FBCC4}" emma:medium="tactile" emma:mode="ink">
            <msink:context xmlns:msink="http://schemas.microsoft.com/ink/2010/main" type="paragraph" rotatedBoundingBox="1462,17531 6688,17663 6669,18420 1443,182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8DD9AD-491F-4BE9-A26F-473D79A33DF1}" emma:medium="tactile" emma:mode="ink">
              <msink:context xmlns:msink="http://schemas.microsoft.com/ink/2010/main" type="line" rotatedBoundingBox="1462,17531 6688,17663 6669,18420 1443,18288"/>
            </emma:interpretation>
          </emma:emma>
        </inkml:annotationXML>
        <inkml:traceGroup>
          <inkml:annotationXML>
            <emma:emma xmlns:emma="http://www.w3.org/2003/04/emma" version="1.0">
              <emma:interpretation id="{19B287C8-33AD-4D10-BA0A-2C4D8D873567}" emma:medium="tactile" emma:mode="ink">
                <msink:context xmlns:msink="http://schemas.microsoft.com/ink/2010/main" type="inkWord" rotatedBoundingBox="1462,17531 4145,17599 4126,18356 1443,18288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2" timeOffset="34173.0517">-1690 1088 0,'-25'0'219,"1"0"-203,0 0 15,0 0-16,0 0 1,24 24 0,-25-24-1,1 0 1,24 25-16,-24-25 16,0 24-1,0-24 1,24 24-16,-25-24 15,25 24 1,-24-24-16,0 24 16,24 1-1,-24-25 1,0 24 0,24 0-1,-25-24-15,25 24 16,-24 0-16,24 1 15,0-1 1,-24-24-16,24 24 16,0 0-16,0 0 15,0 0 1,-24-24-16,24 25 16,0-1-16,0 0 31,24-24-31,0 24 15,0-24 1,1 0 0,-1 0-16,0 24 15,0-24 1,0 0 0,1 0-16,-1 0 15,0 0 32,-24-24-31,24 24-1,-24-24-15,24 24 16,-24-24-16</inkml:trace>
          <inkml:trace contextRef="#ctx0" brushRef="#br2" timeOffset="35217.3932">-1715 1379 0,'-24'0'62,"0"0"-15,24 24-47,-24 0 32,24 0-32,0 0 15,0 0 1,-24 1-16,24-1 15,0 0 1,0 0 0,24-24-1,0 0 17,0 0-17,0 0-15,1 0 31,-1-24-15,-24 0 0,24 0-1,-24-1-15,24 1 16,-24 0 0,0 0-1,0 0 1,-24 0-1,0 24 1,-49 0 31,73-25 0</inkml:trace>
          <inkml:trace contextRef="#ctx0" brushRef="#br2" timeOffset="36520.5428">-1497 1354 0,'0'25'62,"0"-1"-46,0 0-1,0 0 1,0 0 0,0 0-16,0 1 15,0-1 1,0 0 15,24-24 47,-24-24-78,24 0 16,1 24-16,-25-25 0,24 25 16,-24-24-16,24 24 15,0 0 141,-24 24-140,0 25 62,24-49-62,-24-24 15,25 24-31,-25-25 0,24 1 16,0 0-1,0 0 17,-24 48 61,24-24-77,-24 24-16,0 0 16,0 1-1,0-1-15,0 0 16,0 0-1,25-24-15</inkml:trace>
          <inkml:trace contextRef="#ctx0" brushRef="#br2" timeOffset="37497.0631">-989 1427 0,'0'48'62,"0"-24"-46,0 1-16,0-1 0,-24 0 16,24 0-16,0 25 15,0-25-15,0 0 16,0 24-16,0-23 16,0-1-16,0 0 15,-24 0-15,24 0 16,0-48 62,0 0-78,0 0 16,0-25-16,0 25 15,0-24-15,0 24 16,0-1-16,0-23 15,24 24-15,-24 0 16,0-1-16,24 1 16,0 0-16,-24 0 15,0 0 1,24 24-16,-24-24 16,25 24-1,-1 0 16,0 0 1,-24 24-17,24-24-15,-24 24 16,0 0 15,0 0 0,0 0-15,-24 1 0,24-1-1,-24-24 1,0 0-16,-1 0 31,1 0-15</inkml:trace>
          <inkml:trace contextRef="#ctx0" brushRef="#br2" timeOffset="38259.7235">-699 1427 0,'0'24'78,"-24"0"-62,24 0-1,-24 1-15,24-1 16,0 0 0,0 0-16,0 0 15,0 1 1,24-25 0,0 0-1,1 0 1,-1-25-16,0 25 15,0-24-15,-24 0 16,24 0-16,-24-49 31,-72 1 16,48 72-47,-1 0 16,25 24-1,-24-24-15</inkml:trace>
          <inkml:trace contextRef="#ctx0" brushRef="#br2" timeOffset="39243.1558">-336 1354 0,'-24'0'78,"0"25"-62,0-1 0,-1 0-1,25 0 17,0 0-1,0 0-16,25-24 1,-1 25 0,0-25-1,0 0 1,-24 24 0,24-24-1,-24 24 48,25-24-48,-25 24 17,0 0-1,-25-24-31,25 25 0,-24-25 15,0 24 1,-49-48 62,73-1-78,-24 25 16</inkml:trace>
          <inkml:trace contextRef="#ctx0" brushRef="#br2" timeOffset="40279.8883">-166 1258 0,'0'-25'94,"0"1"-79,0 0 1</inkml:trace>
          <inkml:trace contextRef="#ctx0" brushRef="#br2" timeOffset="39761.3855">-166 1403 0,'0'24'47,"0"0"-31,0 24 15,0 73 16</inkml:trace>
          <inkml:trace contextRef="#ctx0" brushRef="#br2" timeOffset="41449.6587">51 1354 0,'-24'0'47,"48"25"31,0-25-47,1 0-31,-1 0 16,0 0-16,0 0 16</inkml:trace>
          <inkml:trace contextRef="#ctx0" brushRef="#br2" timeOffset="41043.0191">124 1161 0,'0'24'62,"0"0"-46,0 0-16,-24 1 16,24-1-16,0 0 15,-25 24-15,25-23 16,0 23-16,-24-24 15,24 24-15,0 1 16,0-25-16,0 0 16,0 0-16,0 1 15,0-1 17,24-24 14,1 0-30,-1 0-16,0 0 31</inkml:trace>
          <inkml:trace contextRef="#ctx0" brushRef="#br2" timeOffset="42511.9233">366 1524 0,'24'0'47,"0"0"-16,0 0-15,0 0-1,1-25-15,-1 25 16,-24-24-1,24 24-15,-24-24 16,-97 0 62,73 24-62,0 0-1,0 0 1,0 0 0,-1 0 31,1 24-47,0-24 15,24 24 1,-24 0-16,24 1 15,-24-1 1,24 0 0,0 0-16,0 0 15,0 1-15,0-1 16,0 0-16,0 0 16,24-24-16,0 24 15,0-24-15,0 25 16,1-25-16,23 0 15,-24 0-15,0 0 0,0 0 16</inkml:trace>
        </inkml:traceGroup>
        <inkml:traceGroup>
          <inkml:annotationXML>
            <emma:emma xmlns:emma="http://www.w3.org/2003/04/emma" version="1.0">
              <emma:interpretation id="{2788D96D-866C-4ADF-AA8B-AD1238BC8FC2}" emma:medium="tactile" emma:mode="ink">
                <msink:context xmlns:msink="http://schemas.microsoft.com/ink/2010/main" type="inkWord" rotatedBoundingBox="4703,17617 5983,17649 5967,18262 4688,18230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2" timeOffset="45498.5221">1478 1548 0,'-24'0'47,"0"0"-31,0 24-16,0 0 16,24 0-1,-24-24 1,-1 25-16,25-1 15,-24 0 1,24 0-16,49 0 78,-25-48-78,0 24 16,0-24-16,0 24 15,-24-24-15,24 0 16,-24-1 0,0 1-16,0 0 15,0 0-15,0 0 16,0 48 78,0 0-79,0 0-15,0 0 16,0 1-16,0-1 16,25 0-1,-1-24 1,0 0-16,0 0 15</inkml:trace>
          <inkml:trace contextRef="#ctx0" brushRef="#br2" timeOffset="46324.0387">1648 1475 0,'0'49'47,"24"-49"-47,0 0 15,0 0-15,1 0 16,-1 0-16,0 0 16</inkml:trace>
          <inkml:trace contextRef="#ctx0" brushRef="#br2" timeOffset="46014.0991">1720 1209 0,'0'73'63,"0"-49"-63,0 24 16,0-23-16,-24-1 0,24 24 15,0 0 1,-24-23-16,24 23 0,0-24 15,0 25-15,0-25 16,0 0-16,0 0 16,0 0-16,0 1 15,0-1 17,24-24-1,0 0-31,1-24 15,-1 24-15,0-25 16,24 1-16,-23 24 16,-25-24-16</inkml:trace>
          <inkml:trace contextRef="#ctx0" brushRef="#br2" timeOffset="43849.5564">1140 1282 0,'0'24'63,"0"0"-48,0 0 1,0 25-16,0-25 0,0 0 15,0 24-15,0-23 16,-24-1-16,24 169 109,0-217-77,0 0-17,0 0-15,0 0 16,0-1 15,-25 1-15</inkml:trace>
          <inkml:trace contextRef="#ctx0" brushRef="#br2" timeOffset="44591.6188">1116 1258 0,'72'-49'47,"-48"49"-16,1 0-15,-25 24-16,24-24 15,0 0 1,-24 25-16,24-25 31,-24 24-31,0 0 31,0 0-15,0 0-16,0 1 16,-24-1-1,0-24 16,0 0-15,-1 0 0,1 0-1</inkml:trace>
          <inkml:trace contextRef="#ctx0" brushRef="#br2" timeOffset="47209.9531">1914 1451 0,'-24'0'46,"48"0"-30,0 0 0,97 0 15,-97 0 0</inkml:trace>
          <inkml:trace contextRef="#ctx0" brushRef="#br2" timeOffset="46878.7656">1986 1185 0,'-48'435'125,"48"-410"-125,0-1 16,0 0-16,0 0 0,0 0 16,24-24-1,0 0 17,1 0-17,-1 0 1,0 0-1,0-24-15,0 24 16</inkml:trace>
          <inkml:trace contextRef="#ctx0" brushRef="#br2" timeOffset="47875.3077">2253 1524 0,'48'0'63,"-24"0"-47,0 0-1,-24-25-15,25 1 0,-25 0 16,0 0-1,-25 24 32,1 0-47,0 0 32,0 0-17,0 0 1,24 24-1,-25 0-15,25 0 16,-24 1-16,24-1 16,0 0-16,0 0 15,0 0 1,0 1-16,24-25 16,-24 24-16,25 0 15,-1-24 1,0 0 15</inkml:trace>
        </inkml:traceGroup>
        <inkml:traceGroup>
          <inkml:annotationXML>
            <emma:emma xmlns:emma="http://www.w3.org/2003/04/emma" version="1.0">
              <emma:interpretation id="{685D2A2D-54A0-4D3C-A69E-821AA449AFA5}" emma:medium="tactile" emma:mode="ink">
                <msink:context xmlns:msink="http://schemas.microsoft.com/ink/2010/main" type="inkWord" rotatedBoundingBox="6052,17896 6682,17912 6676,18160 6046,18144"/>
              </emma:interpretation>
              <emma:one-of disjunction-type="recognition" id="oneOf5">
                <emma:interpretation id="interp5" emma:lang="" emma:confidence="0">
                  <emma:literal>rn</emma:literal>
                </emma:interpretation>
                <emma:interpretation id="interp6" emma:lang="" emma:confidence="0">
                  <emma:literal>ein</emma:literal>
                </emma:interpretation>
                <emma:interpretation id="interp7" emma:lang="" emma:confidence="0">
                  <emma:literal>in</emma:literal>
                </emma:interpretation>
                <emma:interpretation id="interp8" emma:lang="" emma:confidence="0">
                  <emma:literal>Nun</emma:literal>
                </emma:interpretation>
                <emma:interpretation id="interp9" emma:lang="" emma:confidence="0">
                  <emma:literal>sin</emma:literal>
                </emma:interpretation>
              </emma:one-of>
            </emma:emma>
          </inkml:annotationXML>
          <inkml:trace contextRef="#ctx0" brushRef="#br2" timeOffset="48521.3411">2446 1620 0,'97'-121'94,"-73"121"-79,-24 25 48,0-1-63,24-24 0,-24 24 16,0 0-16,0 0 15,0 1-15,0-1 16,0 0 15,0-48 16,0 0-31,24 24-16,-24-25 15,0 1-15,25 24 16,-25-24-16,24 0 15,0 0 1,-24-1-16,24 25 16</inkml:trace>
          <inkml:trace contextRef="#ctx0" brushRef="#br2" timeOffset="49339.3646">2809 1451 0,'24'0'47,"-24"24"-47,0 0 15,0 1 1,0-1-16,0 0 16,0 0-1,0 0-15,0 1 16,0-1-1,24-24 32,-24-24-31,25 24-16,-1-25 16,-24 1-16,24 0 0,0 0 15,-24 0-15,24-1 16,-24 1-1,24 24 48,-24 24-47,25-24-1,-25 25-15,24-1 31,-24 0-31,0 0 16,24-24-16,-24 24 16,0 1-1,0-1 1</inkml:trace>
        </inkml:traceGroup>
      </inkml:traceGroup>
    </inkml:traceGroup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8:07:42.09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72E393A3-1F1A-49A5-BCEE-D6FF6A502CDB}" emma:medium="tactile" emma:mode="ink">
          <msink:context xmlns:msink="http://schemas.microsoft.com/ink/2010/main" type="inkDrawing" rotatedBoundingBox="1335,14220 6961,14400 6863,17472 1236,17292" hotPoints="6900,14374 6905,17184 1385,17194 1380,14384" semanticType="container" shapeName="Rectangle">
            <msink:sourceLink direction="with" ref="{1C987D58-F86F-469D-B017-C088DC03B73D}"/>
            <msink:sourceLink direction="with" ref="{64B32FF2-86AC-4C1A-B956-07CB48896B15}"/>
            <msink:sourceLink direction="with" ref="{5DA55739-BD7B-46F0-9BE2-6AE84A1FDDBD}"/>
          </msink:context>
        </emma:interpretation>
      </emma:emma>
    </inkml:annotationXML>
    <inkml:trace contextRef="#ctx0" brushRef="#br0">49 48 0,'-25'0'109,"25"24"-30,-24-24-64,48 0 79,1 0-78,-1 0-1,0 0-15,0 0 16,0 0-16,1 0 15,-1 0-15,0 0 16,0-24 0,0 24-16,1 0 15,-1 0-15,0 0 16,0 0 0,0 0-1,1 0 1,-1 0-1,0 0 1,0 0-16,0 0 0,0 0 16,1 0-16,-1 0 15,0 0-15,0 0 16,0 0 0,1 0-1,-1 0 1,0 0-16,0 0 15,0 0 1,1 0-16,-1 0 16,0 0-16,0 0 15,0 0 1,1 0-16,-1 0 16,24 0-1,-24 0-15,0 0 16,1 0-16,-1-24 15,0 24-15,24 0 16,-23 0-16,-1 0 16,0 0-1,0 0 1,0 0 0,1 0-1,-1 0-15,0 0 16,24 0-16,-23 0 15,-1 0-15,0 0 16,0 0-16,0 0 0,0 0 16,1 0-1,-1 0 17,0 0-17,0 0 1,0 0-1,1 0-15,-1 24 16,0-24 0,0 0-1,0 0 1,1 0 0,-1 0-16,0 0 0,0 0 15,0 0-15,1 0 16,-1 0-1,0 0 17,0 0-17,0 0 1,0 0 0,1 0-16,23 0 15,-24 0-15,0 0 16,1 0-16,-1 0 15,0 24 1,0-24 0,0 0-1,1 0-15,-1 0 16,24 0 0,-24 0-16,1 0 15,-1 0-15,0 0 16,-24 25-16,24-25 15,0 0-15,0 0 16,1 0-16,23 0 16,-24 0-16,0 0 15,1 0-15,23 0 16,-24 0-16,0 0 16,1 0-16,-1 0 15,0 0-15,0 0 16,0 0-1,1 0 1,-1 0-16,24 0 16,-24 0-16,25 0 15,-25 0-15,24 0 16,-24 0-16,1 0 16,-1 0-16,0 0 15,0 0-15,0 0 16,1 0 15,-1 0-31,0 0 16,0 0-16,25 0 15,-25 0-15,0 0 16,24 0-16,-24 0 16,1 0-1,-1 0 1,0 0-16,24 0 15,-23 0 1,-1 0-16,24-25 16,1 25-16,-25 0 15,0 0-15,24 0 16,-23 0 0,-1 0-1,0 0 1,0 0-1,24 0-15,-23 0 16,-1 0-16,24 0 16,1 0-16,-25 0 15,0 0-15,0 0 16,0 0-16,1 0 16,-1 0-1,0 0 1,0 0-16,0 0 15,1 0-15,23 0 0,-24 0 16,24 0 0,-23 0-16,-1 0 0,0 0 15,24 0-15,-23 0 16,-1 0-16,0 0 16,0 0-16,0 0 15,1 0-15,-1 0 16,0-24-16,0 24 15,25 0-15,-25 0 16,0 0-16,0 0 16,0 0-16,0-24 15,1 24-15,-1 0 16,0 0-16,0 0 16,0 0 15,1 0 16,-1 0-32,0 0 79,-24-24-63</inkml:trace>
    <inkml:trace contextRef="#ctx0" brushRef="#br0" timeOffset="-3630.9985">-72-2879 0,'-49'24'156,"74"-24"47,-1 0-187,0 0 0,0 0-16,0 0 15,0 0 1,1 0-16,-1 0 16,0 0-16,0 0 15,0 0-15,1 0 16,-1 0 15,0 0-15,0 0-16,0 0 15,1 0-15,-1 0 16,0 0 0,0 0-1,0 0 1,1 0-1,-1 0-15,0 0 16,0 0-16,0 0 16,25 0-16,-25 0 0,0 0 15,0-24 1,0 24-16,1 0 31,-1 0-15,0 0-16,0 0 15,0 0 1,1 0-16,-1 0 16,0 0-1,0 0 1,0 0 0,1-24-16,-1 24 15,24 0-15,-24 0 0,0 0 16,1 0-1,-1 0-15,0 0 16,0 0 0,0 0-1,1 0-15,-1 0 16,0 0-16,0 0 16,25-24-16,-25 24 15,0 0-15,0 0 16,0 0-16,1 0 15,-1 0 1,0 0-16,0 0 16,0 0-1,0 0-15,1 0 16,-1 0-16,0 0 16,0 0-16,25 0 15,-25 0 1,0 0-16,0 0 15,0 0 1,1 0 0,-1 0-16,0 0 15,0 0-15,0 0 16,1 0 0,-1 0-16,0 0 15,0 0-15,0 0 16,0 0-1,1 0 1,-1 0-16,0 0 16,0 0-16,25 0 15,-25 0-15,0 0 16,0 0-16,25 0 16,-25 0-1,0 0-15,-24 24 16,24-24-16,0 0 15,1 0 1,-1 0-16,0 0 16,0 0-16,0 0 0,0 0 15,1 0 1,-1 0-16,0 0 0,0 0 16,0 0-16,1 0 15,-1 24-15,0-24 16,0 0-16,0 0 15,1 0-15,-1 0 16,0 0-16,24 0 16,-23 0-16,-1 0 15,0 0-15,0 0 16,0 0 0,0 0-1,1 0-15,-1 0 0,24 0 16,-24 0-1,1 0-15,23 0 16,-24 0-16,0 0 16,1 0-16,-1 0 15,0 24-15,0-24 16,0 0-16,1 0 16,-1 0-16,0 0 15,0 0-15,0 24 16,0-24-16,1 0 0,-1 0 15,24 0 1,-24 0-16,1 0 0,-1 0 16,0 0-16,0 0 15,0 0-15,1 0 16,-1 0 0,0 0-16,0 0 15,0 0-15,1 0 16,-1 0-16,0 0 15,24 0-15,-24 0 16,1 0-16,23 0 16,-24 0-16,0 0 15,25 0-15,-25 0 16,0 0-16,25 0 16,-25 0-16,0 25 0,0-25 15,0 0 1,1 0-1,-1 0-15,0 0 16,0 0 0,0 0-16,0 0 15,1 0-15,-1 0 16,0 0-16,0 0 16,0 0-16,1 0 15,-1 0-15,0 0 16,0 0-16,0 0 15,1 0 17,-1 0-32,0 0 15,0 0 1,0 0 0,1 0-1,-1 0 1,0 0-1,0 0 1,0 0 15,0 0-15,1 0 0,-1 0-1,0 0 16,0 0-15,0 0 0,1 0-1,-1 0 1,0 0 15,0 0-15,0 0 31,1 0 0,-1 0-16</inkml:trace>
    <inkml:trace contextRef="#ctx0" brushRef="#br0" timeOffset="-7192.52">-145-2831 0,'0'-24'63,"0"0"31,-24 24 46,24 24-109,0 0-15,0 1-16,0-1 16,0 0-16,0 0 15,0 0 1,0 1 0,0-1-16,0 0 0,0 0 15,0 0-15,0 1 16,0-1-16,0 0 15,0 0-15,0 0 16,0 1 0,0-1-16,0 0 15,0 0-15,0 0 16,0 0-16,0 1 16,0-1-1,0 0-15,0 0 0,0 0 16,0 1-16,0-1 15,0 0 1,0 0-16,0 0 16,0 1-16,0-1 15,0 0 1,0 0-16,0 0 16,0 1-1,0-1-15,0 0 16,0 0-16,0 0 15,0 0-15,24 1 16,-24-1-16,0 0 0,0 0 16,0 0-16,0 1 15,0-1-15,0 0 16,24-24-16,-24 24 16,0 0-16,0 1 15,0-1 1,0 0-16,0 0 15,25 0-15,-25 1 16,0-1-16,0 24 16,0-24-1,0 0-15,0 1 16,0-1-16,0 0 16,24 0-16,-24 0 15,0 1 1,0-1-16,0 0 15,0 0 1,0 0-16,0 1 16,0-1-1,0 0 1,0 0-16,0 0 16,0 1-1,0-1-15,0 0 16,0 0-1,0 0-15,0 0 0,0 1 16,0-1-16,0 0 16,0 0-1,-24 0-15,24 1 16,0-1-16,0 0 16,0 0-1,0 0-15,0 1 16,0-1-1,0 0-15,0 0 16,0 0 0,0 1-1,0-1 1,24-24-16,-24 24 16,0 0-16,0 0 15,0 0 1,0 1-1,0-1 17,24-24-32,-24 24 15,0 0 1,0 0 15,24 1-15,-24-1-1,0 0 17,0 0 15,0 0-16,0 1 16,24-25-16,-24 24 31,0 0-46,0-48 62,24 0-62</inkml:trace>
    <inkml:trace contextRef="#ctx0" brushRef="#br0" timeOffset="-27178.6444">847-121 0,'24'0'328,"0"0"-313,1 0-15,-1 0 16,0 0 0,0 0-16,0 0 15,0 0 1,1 0-1,-1 0 1,0 0 0,0 0-16,0 0 15,1 0 1,23 0-16,-24 0 16,0 0-1,1 0-15,-1 0 16,0 0-1,0 0-15,0 0 16,1 0 0,-1 0-16,0 0 15,0 0-15,0 0 16,0 0 0,1 0-16,-1 0 15,0 0 1,0 0-1,0 0 1,1 0 0,-1 0-16,0 0 15,0 0-15,0 0 0,1 0 16,-1 0 0,0 0-1,0 0 16,0 0-15,1 0 0,-1 0-1,0 0-15,0 0 16,0 0-16,0 0 16,1 0-16,-1 0 15,0 0 1,0 0 15,0 0 0,1 0-31,-1 0 16,0 0 0,0 0-16,0 0 15,1 0-15,-1 0 16,0 0-1,0 0 1,0 0 0,1 0-16,-1 0 15,0 0 1,0 0-16,0 0 16,0 0-16,1 0 15,-1 0 1,0 0-1,0 0 1,0 0 0,1 0-1,-1 0-15,24 0 16,-24 0-16,1 0 16,-1 0-16,0 0 15,0 0 1,0 0 15,1 0-15,23 0-1,-24 0-15,0 0 16,0 0-16,1 0 16,-1 0-16,0 0 15,0 0-15,0 0 31,1 0-15,-1 0 0,0 0-1,0 0 1,0 0 0,1 0-16,-1 0 15,0 0-15,0 0 16,0 0-16,1 0 15,-1 0-15,0 0 32,0 0-1,0 0-15,0 0-1,1 0 1,-1 0-16,0 0 0,0 0 15,0 0-15,1 0 16,-1 0-16,0 0 31,0 0-15,0 0 15,1 0-31,-1 0 16,0-24-16,0 24 15,0 0-15,1 0 16,-1 0 0,0 0-16,0 0 31,0 0-15,0 0-16,1 0 15,-1 0-15,24 0 16,-24 0-16,25 0 15,-1 0-15,-24 0 16,25-25-16,-25 25 16,0 0-16,0 0 31,1 0-15,-1 0-1,0 0-15,0 0 16,0 0-1,0 0-15,1 0 0,-1 0 16,0 0-16,0 0 16,0 0-1,1 0 1,-1 0 0,0 0-16,0 0 15,0 0 1,1 0-16,-1 0 15,0 0 1,0 0 0,0 0-1,1 0 1,-1 0 0,0 0-1,0 0 16</inkml:trace>
    <inkml:trace contextRef="#ctx0" brushRef="#br0" timeOffset="2584.9164">5443-2806 0,'0'24'218,"0"0"-202,0 0-16,0 0 16,0 1-1,0-1-15,0 0 16,0 0-16,0 0 15,0 1 1,0-1-16,0 0 16,0 0-16,-24 0 0,24 1 15,0-1-15,0 0 16,0 0-16,0 24 16,0-23-16,0-1 15,0 0-15,0 0 16,0 0-1,0 1-15,0-1 16,0 0-16,0 0 16,0 0-16,0 1 15,0-1 1,0 0-16,0 0 16,0 0-16,0 1 15,0-1 1,0 0-16,0 0 15,0 0 1,0 0-16,0 1 16,0-1-16,0 0 15,0 0 1,0 0 0,0 1-16,0-1 15,0 0-15,0 0 16,0 0-16,0 1 15,0-1-15,0 0 0,-24 24 16,24-23 0,0-1-16,0 0 0,0 0 15,0 0-15,0 0 16,0 1-16,0-1 16,0 0-16,0 0 15,0 0-15,0 1 16,0 23-1,0-24 1,0 0-16,0 1 16,0-1-16,0 0 15,0 0-15,0 0 16,-24 1-16,24-1 16,0 0-16,0 0 0,0 0 15,0 0 1,0 1-16,0-1 15,0 0 1,0 0-16,0 0 16,0 1-1,0-1-15,0 0 16,0 0-16,0 0 16,0 1-1,0-1-15,0 0 16,0 0-1,0 0 1,0 1 0,0-1-1,0 0-15,0 0 16,0 0 0,0 0 15,0 1-16,0-1 1,0 0 0,0 0-1,0 0 1,0 1 15,0-1 0,0 0 1,0 0-1,0 0 0,0-48 16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8:10:03.89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D3E07A72-DAE4-4BC5-93F7-1FEAEBA8F492}" emma:medium="tactile" emma:mode="ink">
          <msink:context xmlns:msink="http://schemas.microsoft.com/ink/2010/main" type="writingRegion" rotatedBoundingBox="26723,1360 28324,1330 28338,2088 26737,2118">
            <msink:destinationLink direction="with" ref="{83B35B39-D5B4-4DE8-878B-11A1D5C70355}"/>
          </msink:context>
        </emma:interpretation>
      </emma:emma>
    </inkml:annotationXML>
    <inkml:traceGroup>
      <inkml:annotationXML>
        <emma:emma xmlns:emma="http://www.w3.org/2003/04/emma" version="1.0">
          <emma:interpretation id="{B6BAD810-C704-4D44-AA4F-692D39972C6F}" emma:medium="tactile" emma:mode="ink">
            <msink:context xmlns:msink="http://schemas.microsoft.com/ink/2010/main" type="paragraph" rotatedBoundingBox="26723,1360 28324,1330 28338,2088 26737,21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12A6C6D-5936-4E87-8435-61BBD3B287F3}" emma:medium="tactile" emma:mode="ink">
              <msink:context xmlns:msink="http://schemas.microsoft.com/ink/2010/main" type="line" rotatedBoundingBox="26723,1360 28324,1330 28338,2088 26737,2118"/>
            </emma:interpretation>
          </emma:emma>
        </inkml:annotationXML>
        <inkml:traceGroup>
          <inkml:annotationXML>
            <emma:emma xmlns:emma="http://www.w3.org/2003/04/emma" version="1.0">
              <emma:interpretation id="{40BF635B-455E-443D-AFDE-2666D14D3FD2}" emma:medium="tactile" emma:mode="ink">
                <msink:context xmlns:msink="http://schemas.microsoft.com/ink/2010/main" type="inkWord" rotatedBoundingBox="26723,1360 28324,1330 28338,2088 26737,211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339-23 0,'0'24'156,"0"1"-140,0-1-1,0 0-15,0 0 16,0 0-16,0 170 62,0-170-46,0 0-16,0 0 16,0 1-1,0-1 1,0-48 93,0-1-93,0 1-16,0 0 16,24 0-16,-24 0 15,0-1-15,24 1 16,-24 0-1,0 0 1,24 24 0,1 0 46,-1 0-31,-24 24-15,24-24 0,-24 24-1,0 0 17,0 1-17,0-1 1,0 0-1,0 0 17,0 0-17,-24-24 48,0 25-48,-1-25 1,1 0 0,0 0 31</inkml:trace>
          <inkml:trace contextRef="#ctx0" brushRef="#br0" timeOffset="-1753.9629">73 50 0,'-25'24'235,"1"0"-235,24 0 15,0 1 1,-24-1-16,24 0 16,0 0-1,0 0-15,0 0 16,0 1-1,0-1 1,0 0 0,0 0-1,24 0-15,-24 1 16,24-1 15,1-24-15,-1 0 15,0 0-15,0 0-1,0-24 1,1-1 0,-1 1-16,-24 0 15,24 0-15,-24 0 16,0-1-16,24 25 15,-24-24-15,0 0 16,0 0-16,0 0 0,0 0 16,0-1-1,0 1 1,-24 24 0,24-24-16,-24 0 31,24 0-16,-24 24 1,24-25 0,-25 25-1,1 0 1,0 0 0,0 0-1,24 25 1,0-1 93</inkml:trace>
          <inkml:trace contextRef="#ctx0" brushRef="#br0" timeOffset="1448.0913">581 437 0,'0'-24'140,"0"-1"-124,24 25 0,-24-24-16,24 24 15,-24-24-15,24 0 16,0 24-16,-24-24 16,25-1-16,-25 1 31,24 24-31,-24-24 47,24 0-32,-24 96 95,0-47-95,0-1-15,0 0 0,0 0 0,0 0 16,0 1 0,-24-1-16,24 0 15,0 0 1,0 0-16,-24 1 15,24-1-15,-25 0 16,25 0 0,0 0-1,-24-24-15,24 25 16,-24-1-16,24 0 16,-24-24-1,24 24 1,-24-24-16,-1 0 15,1 0 1,24-24 0,-24 0-1,24 0 1,0-1-16,0 1 16,0 0-1,24 24 1,-24-24-16,24 0 15,1 24-15,-1-25 16,0 1-16,0 0 16</inkml:trace>
          <inkml:trace contextRef="#ctx0" brushRef="#br0" timeOffset="2444.702">726 122 0,'24'0'63,"-24"-24"-17,0 0-30,0 0 15,0 0 1,0-1 14</inkml:trace>
          <inkml:trace contextRef="#ctx0" brushRef="#br0" timeOffset="3743.4084">968 292 0,'24'0'109,"0"0"-93,-24-25 0,24 25-16,-24-24 31,0 0 0,-72 0 79,48 24-95,-1 0 1,25 24-1,-24 0 17,24 0-17,0 1 1,0-1 0,-24 0-1,24 0 1,0 0-1,0 1-15,24-1 16,0-24 15,1 0-15,-1 0 0,0 0-16</inkml:trace>
          <inkml:trace contextRef="#ctx0" brushRef="#br0" timeOffset="4785.9706">1282 195 0,'0'-24'62,"-24"24"1,0 0-32,24 24-15,-24-24-16,-1 24 31,25 0-15,-24-24-16,24 24 15,-24-24 17,24 25-32,0-1 31,0 0-16,0 0-15,0 0 16,0 1 15,0-1-15,24-24 0,0 0-1,1 0-15,-1 0 16,0 0-1</inkml:trace>
          <inkml:trace contextRef="#ctx0" brushRef="#br0" timeOffset="6359.885">1379 98 0,'24'0'110,"0"0"-95,1 24 1,-1-24-16,0 0 16,0 0-16,0 0 15,0 0 1,1 0-16</inkml:trace>
          <inkml:trace contextRef="#ctx0" brushRef="#br0" timeOffset="5754.2597">1452-47 0,'0'24'94,"0"0"-78,0 1-16,0 23 15,0-24-15,0 0 16,0 25-16,-25-25 16,25 0-16,0 0 15,0 0-15,0 1 16,0-1-16,0 0 0,0 0 16,0 0-1,0 1 1,25-1 15,-1 0 0,0-24-15,0 0 15</inkml:trace>
        </inkml:traceGroup>
      </inkml:traceGroup>
    </inkml:traceGroup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8:11:07.19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83B35B39-D5B4-4DE8-878B-11A1D5C70355}" emma:medium="tactile" emma:mode="ink">
          <msink:context xmlns:msink="http://schemas.microsoft.com/ink/2010/main" type="inkDrawing" rotatedBoundingBox="26395,1128 28525,919 28628,1968 26498,2176" hotPoints="28474,1112 28454,2025 26529,1982 26549,1068" semanticType="container" shapeName="Rectangle">
            <msink:sourceLink direction="with" ref="{D3E07A72-DAE4-4BC5-93F7-1FEAEBA8F492}"/>
          </msink:context>
        </emma:interpretation>
      </emma:emma>
    </inkml:annotationXML>
    <inkml:trace contextRef="#ctx0" brushRef="#br0">0 76 0,'25'0'15,"-1"0"110,0 0-93,0 0-1,0-24-15,1 24 15,-1 0 0,0 0 0,0 0-15,0 0 0,0-24-1,1 24-15,-1 0 16,0 0 15,0 0-15,0 0-1,1 0 1,-1 0-16,0 0 16,0 0-16,0 0 15,1 0 1,-1 0-1,0 0 1,0 0 0,0 0-16,1 0 15,-1 0-15,0 0 16,0 0-16,0 0 16,0 0-16,1 0 0,-1 0 15,0 0 1,0 0-16,0 0 15,1 0-15,-1 0 16,0 0-16,24 0 16,-23 0-16,23 0 15,-24 0-15,0 0 16,1 0-16,-1 0 16,0 0-1,0 0 1,0 0-16,0 0 15,1 0-15,-1 0 16,0 0-16,0 0 16,0 0-16,1 0 15,-1 0 1,0 0-16,0 0 31,-24 24-15,24-24-1,1 0-15,-1 0 16,0 0-16,0 0 16,0 0-16,1 0 15,-1 0-15,0 0 16,0 0 0,0 0 15,0 0-16,1 0 1,-1 0-16,0 0 16,0 0-1,0 0 1,1 0-16,-1 0 31,0 0-15,0 0 46,0 0-46,-24 24 93,0 1-93,0-1 0,0 0-16,-24 0 15,24 0-15,0 1 16,-24-1-16,24 0 15,0 0 1,-24 0-16,24 1 16,-24-1-1,24 0 1,-25 0-16,25 0 16,-24 1-1,24-1 1,0 0-1,0 0-15,0 0 16,0 0 0,0 1-1,0-1 1,0 0 0,0 0-1,0 0 1,0 1 15,0-1-15,0 0-1,0 0 1,0 0 15,0 1-15,24-25-1,-24 24 1,0 0 15,25 0 1</inkml:trace>
    <inkml:trace contextRef="#ctx0" brushRef="#br0" timeOffset="2618.4223">49 149 0,'-24'0'156,"24"24"-156,0 0 16,0 1 0,0-1-16,0 0 15,0 0 1,0 0-16,0 1 16,0-1-1,0 0 1,0 0-16,0 0 15,0 1 1,0-1 0,0 0-1,0 0-15,0 0 16,0 0 0,0 1-1,0-1 1,0 0-16,0 0 15,0 0 1,0 1 0,0-1-1,0 0 1,-25 0 0,25 0-1,0 1 1,0-1-1,0 0 1,0 0 0,-24 0-1,24 1 1,0-1 0,0 0 15,24-24 109,1 0-108,-1 0-17,0 0 1,0 0 0,0 0-1,1 0-15,-1-24 16,0 24-16,0 0 15,0 0-15,0 0 32,1 0-17,-1 0 1,0 0 0,0 0-16,0 0 15,1 0-15,23 0 16,-24-24-16,0 24 15,1 0-15,-1 0 16,0 0 0,0 0-1,0 0-15,1 0 16,-1 0 0,0 0-16,0 0 0,24 0 15,-23-25-15,-1 25 16,24 0-16,-24 0 15,1 0 1,-1 0-16,0 0 16,0-24-1,0 24-15,1 0 16,-1 0-16,24 0 16,-24 0-16,1-24 0,23 24 15,-24 0 1,0 0-16,0-24 0,1 24 15,-1 0-15,0 0 16,0 0 0,0 0-1,1 0-15,-1 0 16,0 0 0,0 0-16,0 0 15,1 0 1,-1 0-16,0 0 15,0 0 1,0 0-16,1 0 16,-1 0-1,0 0 17,0 0-17,0 0 1,0 0-1,1 0 1,-1 0 93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7:49:51.80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82E38FD1-6E1F-4530-A25B-F2867F5881FB}" emma:medium="tactile" emma:mode="ink">
          <msink:context xmlns:msink="http://schemas.microsoft.com/ink/2010/main" type="writingRegion" rotatedBoundingBox="16877,5195 20132,5421 20052,6582 16797,6356">
            <msink:destinationLink direction="with" ref="{97F84BB6-235E-4D75-911D-390C7E8695F2}"/>
          </msink:context>
        </emma:interpretation>
      </emma:emma>
    </inkml:annotationXML>
    <inkml:traceGroup>
      <inkml:annotationXML>
        <emma:emma xmlns:emma="http://www.w3.org/2003/04/emma" version="1.0">
          <emma:interpretation id="{C3ECEA30-62FA-463B-A34B-386807B2C8F8}" emma:medium="tactile" emma:mode="ink">
            <msink:context xmlns:msink="http://schemas.microsoft.com/ink/2010/main" type="paragraph" rotatedBoundingBox="16922,5175 19268,5387 19221,5905 16875,56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76CC9A4-91FB-4BF9-9687-DCE3C0317030}" emma:medium="tactile" emma:mode="ink">
              <msink:context xmlns:msink="http://schemas.microsoft.com/ink/2010/main" type="line" rotatedBoundingBox="16922,5175 19268,5387 19221,5905 16875,5693"/>
            </emma:interpretation>
          </emma:emma>
        </inkml:annotationXML>
        <inkml:traceGroup>
          <inkml:annotationXML>
            <emma:emma xmlns:emma="http://www.w3.org/2003/04/emma" version="1.0">
              <emma:interpretation id="{07E4B630-A3C4-4C49-B717-8F37D110055E}" emma:medium="tactile" emma:mode="ink">
                <msink:context xmlns:msink="http://schemas.microsoft.com/ink/2010/main" type="inkWord" rotatedBoundingBox="16909,5315 17465,5365 17435,5701 16879,565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2057-2709 0,'0'24'78,"-24"-24"-46,24 24-17,0 1 1,0-1 15,0 0-15,0 0 15,24-24-15,0 0-1,1 0 1,-1 0 15,0 0-15,0 0-1,-24-24 1,24 24 0,-24-24-1,0 0 1,0-1-16,0 1 15,0 0 1,-24 0 0,0 24 15,24-24-31,-24 24 16,0 0-1</inkml:trace>
          <inkml:trace contextRef="#ctx0" brushRef="#br0" timeOffset="-1162.0272">2009-2854 0,'0'-24'140,"-24"24"-77,-1 0-32,1 0-15,0 0-1,0 0 1,0 0 0,-1 0-1,1 24-15,0-24 32,24 24-32,-24-24 15,0 0-15,24 24 31,-24-24-15,24 24 0,0 1 15,24-25-15,0 0-1,0 24 1,0-24 15,-24 24-15,24-24-1,1 24 17,-1-24-1,-24 24-16,0 1 48,0-1-47,0 0 30,-24-24-14,24 24-17,-25-24 1,1 0 0,0 0-1,0 0 1,0 0-16,24-24 15,-24 24-15,-1 0 0,1-24 16,0 0 31</inkml:trace>
        </inkml:traceGroup>
        <inkml:traceGroup>
          <inkml:annotationXML>
            <emma:emma xmlns:emma="http://www.w3.org/2003/04/emma" version="1.0">
              <emma:interpretation id="{3BC53C31-5A46-4499-A2A0-4E8AD4198ACA}" emma:medium="tactile" emma:mode="ink">
                <msink:context xmlns:msink="http://schemas.microsoft.com/ink/2010/main" type="inkWord" rotatedBoundingBox="17792,5254 19268,5387 19221,5905 17745,577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552.1341">2686-2733 0,'-24'0'94,"0"0"-63,0 0-15,-1 0-1,25 24 17,-24-24-17,24 24 32,0 0-16,24-24-31,-24 25 32,25-25-32,-25 24 15,24-24-15,0 24 31,-24 0 1,24-24-17,-24 24 48,0 1-16,-24-25-32,24 24 1,-24-24 0,0 0 15,24-24-31,-25 24 15,25-25-15,-24 1 16,0 24 0,0 0 15</inkml:trace>
          <inkml:trace contextRef="#ctx0" brushRef="#br0" timeOffset="2716.0963">2759-2927 0,'0'-24'46,"0"48"-14,0 1-17,0-1-15,0 0 16,0 0-16,0 0 16,0 0-16,0 1 15,0-1-15,0 0 16,0 0-16,0 0 15,0 1-15,24-25 16,-24 24-16,0 0 16,0 0-1,0 0 1,24-24 15,0 0-15,-24-24-1,0 0 1,0 0 0,24 24-16,-24-24 15,0-1 1,25 25 0,-1 0 46,0 0-31,0 0 1,-24 25-17,0-1 1,0 0-1,0 0 1,0 0-16,0 1 31,0-1-15</inkml:trace>
          <inkml:trace contextRef="#ctx0" brushRef="#br0" timeOffset="3556.1535">3073-2854 0</inkml:trace>
          <inkml:trace contextRef="#ctx0" brushRef="#br0" timeOffset="3196.171">3073-2685 0,'0'24'62,"0"1"-46,0-1-1,0 0 1,0 0-16,0 0 16,0 1-1,0-1 1</inkml:trace>
          <inkml:trace contextRef="#ctx0" brushRef="#br0" timeOffset="4469.5593">3218-2685 0,'0'24'47,"0"1"-31,0-1 0,0 0-1,0 0 1,0 0-1,0 1-15,0-1 32,25-24 15,-1-24-32,0-1-15,0 1 16,0 0-1,-24 0 17,24 24 61,1 48-61,-25-24-17,0 1 1,0-1-16,0 0 31</inkml:trace>
          <inkml:trace contextRef="#ctx0" brushRef="#br0" timeOffset="4889.4393">3557-2685 0,'24'0'47,"-24"24"-15,24-24-32,-24 25 0,25-25 15,-25 24 1,24-24-16,0 0 15,-24 24 1,24-24-16,0 0 16,-24-24-1</inkml:trace>
          <inkml:trace contextRef="#ctx0" brushRef="#br0" timeOffset="5300.4487">3847-2733 0,'0'24'78,"0"0"-78,0 0 16,-24 1-16,0-25 16,24 24-16,-24 24 15,0-24-15,-1 1 16,25-1-16,-24-24 15,0 24-15,24 0 16,0 0-16,-24-24 16,24 25-1,0-50 17</inkml:trace>
          <inkml:trace contextRef="#ctx0" brushRef="#br0" timeOffset="5931.4317">3992-2515 0,'0'48'78,"0"-24"-78,0 0 16,-24-24-16,24 25 16,0-1-1,0 0 1,-24-24-16,24 24 16</inkml:trace>
        </inkml:traceGroup>
      </inkml:traceGroup>
    </inkml:traceGroup>
    <inkml:traceGroup>
      <inkml:annotationXML>
        <emma:emma xmlns:emma="http://www.w3.org/2003/04/emma" version="1.0">
          <emma:interpretation id="{9BC23CF4-DDEA-4E68-9948-E945A8C700F8}" emma:medium="tactile" emma:mode="ink">
            <msink:context xmlns:msink="http://schemas.microsoft.com/ink/2010/main" type="paragraph" rotatedBoundingBox="16841,5714 20096,5940 20052,6582 16797,63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1C9EF57-C873-4B3B-9656-5079DA2D9170}" emma:medium="tactile" emma:mode="ink">
              <msink:context xmlns:msink="http://schemas.microsoft.com/ink/2010/main" type="line" rotatedBoundingBox="16841,5714 20096,5940 20052,6582 16797,6356"/>
            </emma:interpretation>
          </emma:emma>
        </inkml:annotationXML>
        <inkml:traceGroup>
          <inkml:annotationXML>
            <emma:emma xmlns:emma="http://www.w3.org/2003/04/emma" version="1.0">
              <emma:interpretation id="{77C605BB-477E-43BD-9E86-F7F6EE12687F}" emma:medium="tactile" emma:mode="ink">
                <msink:context xmlns:msink="http://schemas.microsoft.com/ink/2010/main" type="inkWord" rotatedBoundingBox="16829,5886 17330,5921 17310,6206 16810,6171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7544.6674">1815-2322 0,'-24'0'109,"0"0"-77,0 0-32,0 0 15,24 24 1,-25-24-16,1 0 31,24 24-31,0 1 31,-24-25-15,24 24-16,0 0 31,24-24 1,-24 24-32,24-24 15,1 0 1,-25 24-16,24-24 15,-24 25 17,24-25-32,-24 24 78,0 0-47,-24-24 0,0 0 1,-1 0-17,1 0-15,0 0 16,0 0-1,0 0 17,-1 0-1</inkml:trace>
          <inkml:trace contextRef="#ctx0" brushRef="#br0" timeOffset="8467.6842">1985-2201 0,'-49'24'63,"25"0"-48,0-24 1,24 25 0,0-1-1,-24-24 1,24 24 0,0 0-1,0 0 16,24-24-15,0 0 0,0 0-1,0 0-15,1 0 16,-1-24-16,24 0 31,-48 0-31,0 0 16,24-1-1,-24 1 1,0 0 15,-24 24-31,0 0 16,0 0 0,0 0-1</inkml:trace>
        </inkml:traceGroup>
        <inkml:traceGroup>
          <inkml:annotationXML>
            <emma:emma xmlns:emma="http://www.w3.org/2003/04/emma" version="1.0">
              <emma:interpretation id="{F23F2011-0CA2-46A3-ABEF-1B249F572AAF}" emma:medium="tactile" emma:mode="ink">
                <msink:context xmlns:msink="http://schemas.microsoft.com/ink/2010/main" type="inkWord" rotatedBoundingBox="17692,6031 19527,6158 19507,6444 17672,6317"/>
              </emma:interpretation>
            </emma:emma>
          </inkml:annotationXML>
          <inkml:trace contextRef="#ctx0" brushRef="#br0" timeOffset="9928.426">2565-2153 0,'-48'0'62,"48"25"-15,-24-25-47,24 24 16,-25-24-1,25 24-15,-24 0 16,24 0 15,0 1-15,24-25 31,1 0-32,-1 0 1,0 0-1,-24-25-15,24 1 16,-24 0 31,24 0 0,-24 48 93,0 0-140,0 0 16,0 1 0,25-25 15,-1 24-15</inkml:trace>
          <inkml:trace contextRef="#ctx0" brushRef="#br0" timeOffset="10927.5223">2710-2128 0,'0'24'125,"25"0"-109,-25 0-16,0 0 15,0 1 1,24-25 0,-24 24-16,24-24 31,0 0-15,0 0 124,-24 24-109,24-24-15,1 0 31,-1-24-31,-24 0-16,0-1 15,24 1-15,-24 0 16,0 0-1</inkml:trace>
          <inkml:trace contextRef="#ctx0" brushRef="#br0" timeOffset="11805.4806">3049-2032 0,'24'0'94,"0"0"-78,1 0-1,-25-24-15,24 24 16,-24-24 31,0 0 0,-24 24-47,-1 0 31,1 0 0,0 0 1,0 0 30,0 24-46,24 0-1,0 0 17,0 1-17,0-1 1,0 0-1,24 0 1,0-24 0,0 24-1</inkml:trace>
          <inkml:trace contextRef="#ctx0" brushRef="#br0" timeOffset="12749.6004">3388-2128 0,'-49'0'47,"25"0"-31,0 0-1,0 0 1,24 24-16,-24-24 16,-1 0-1,25 24 1,-24-24-16,24 24 47,24-24-47,1 0 31,-1 0-31,0 0 0,0 24 16,-24 1 30,24-25-30,-24 24 31,0 0-16,-24-24 16,24 24-31,-24-24-16,0 0 15,0 0 1,-1 0-16,1 0 16,0 0-1,0 0 1</inkml:trace>
          <inkml:trace contextRef="#ctx0" brushRef="#br0" timeOffset="13371.2434">3533-2056 0,'-49'49'62,"25"-49"-62,24 24 16,0 0 0,0 0-16,0 0 15,0 1 17,24-25-32,1 0 15,-1 0 1,0-25-16,0 1 15,0 24 1,-24-24-16,0 0 16,0 0-1,0-1 1,-24 1 0,-24 24 15,24 0-31,-1 0 15,1 0 1</inkml:trace>
          <inkml:trace contextRef="#ctx0" brushRef="#br0" timeOffset="14460.1773">3726-2056 0,'0'49'47,"0"-25"-16,0 0-15,0 0 0,0 0-1,0 1 1,25-25 31,-1-25-32,0 25 1,-24-24-16,24 24 16,-24-24-1,24 24 1,-24 24 140,24-24-109,1 0-16,-25-24-15,24 24-1,0-24 1,0 24 15,-24 24 63,0 0-78,0 0-1,0 1 1,0-1 0</inkml:trace>
          <inkml:trace contextRef="#ctx0" brushRef="#br0" timeOffset="15157.5209">4113-1983 0,'25'0'62,"-1"0"-46,0 0-1,0 0-15,25 0 32,-25 0-1,-24-24-16,0-1 17,0 1-1,-24 24-15,-1 0-1,1 0 1,0 0-16,0 0 15,0 24 1,-1-24 0,25 25-1,-24-1-15,24 0 16,-24-24-16,24 24 16,0 0-16,0 1 15,0-1 1,0 0-16,0 0 15,24-24 1,0 24-16,1-24 16,-1 0-16,0 0 15,0 0-15,0 0 16</inkml:trace>
        </inkml:traceGroup>
        <inkml:traceGroup>
          <inkml:annotationXML>
            <emma:emma xmlns:emma="http://www.w3.org/2003/04/emma" version="1.0">
              <emma:interpretation id="{3A7B1F22-C3B8-4E20-8274-4766528A81C3}" emma:medium="tactile" emma:mode="ink">
                <msink:context xmlns:msink="http://schemas.microsoft.com/ink/2010/main" type="inkWord" rotatedBoundingBox="19799,5920 20096,5940 20052,6582 19755,6561"/>
              </emma:interpretation>
            </emma:emma>
          </inkml:annotationXML>
          <inkml:trace contextRef="#ctx0" brushRef="#br0" timeOffset="16844.7328">4525-1790 0,'24'0'63,"0"0"-32,-24 24 16,0 1-16,-24-25 0,0 0-15,24-25 31,0 50 31</inkml:trace>
          <inkml:trace contextRef="#ctx0" brushRef="#br0" timeOffset="16101.4044">4621-2249 0,'0'-49'47,"25"49"-32,-25 24 79,0 1-94,-25-1 16,25 0-16,0 0 15,0 0-15,-24 1 16,24-1-16,0 0 16,0 0-1</inkml:trace>
          <inkml:trace contextRef="#ctx0" brushRef="#br0" timeOffset="18300.3458">4767-1717 0,'24'24'47,"0"-24"0,-24 24 0,-24 0-16,0-24-16,24-24 17,0 0-1</inkml:trace>
          <inkml:trace contextRef="#ctx0" brushRef="#br0" timeOffset="17722.7042">4839-2274 0,'0'25'141,"0"-1"-141,0 0 16,0 0-16,0 0 0,-24 1 15,24-1 1,0 0-16,0 0 16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8:11:13.59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CE1A3F6E-580B-470E-B517-859CBFBEC5C5}" emma:medium="tactile" emma:mode="ink">
          <msink:context xmlns:msink="http://schemas.microsoft.com/ink/2010/main" type="inkDrawing" rotatedBoundingBox="26582,2573 28278,2563 28283,3288 26587,3298" hotPoints="28271,2592 28288,3218 26593,3264 26576,2638" semanticType="container" shapeName="Rectangle">
            <msink:sourceLink direction="with" ref="{941065A0-E905-4296-A3EE-BE086BC78D43}"/>
          </msink:context>
        </emma:interpretation>
      </emma:emma>
    </inkml:annotationXML>
    <inkml:trace contextRef="#ctx0" brushRef="#br0">24 110 0,'-24'0'63,"48"0"-1,1 0-30,-1 0-32,0 0 15,0 0 1,0 0-1,0 0 1,1 0-16,-1 0 16,0 0-1,0 0 1,0 0 0,1 0-16,-1 0 31,0 0-31,0 0 0,0 0 15,25-24-15,-25 24 16,0 0 0,0 0-16,1 0 31,-1 0-15,0 0-1,0-24-15,0 24 16,0 0-16,1 0 15,23-24-15,0 24 32,98 0 30,-122 0-46,0 0-16,0 0 0,0-24 15,1 24-15,-1 0 16,0 0-16,0 0 16,0 0-1,0 0 1,1 0-16,-1 0 16,0 0-16,0 0 15,0 0 1,1 0-16,-1 0 15,0 0-15,0 0 32,0 0-17,1 0 1,-1 0 0,0 0-16,0 0 15,0 0 1,1 0-1,-1 0 32,0 0-31,0 0 0,0 0 62,-24 24 0,0 0-47,0 0-15,0 0-1,0 1 1,0-1 0,0 0-16,0 0 15,0 0 1,0 1-1,0-1 1,0 0 0,0 0-16,0 0 15,0 1 1,0-1 0,0 0-1,0 0-15,0 0 16,0 1-1,0-1 1,0 0 0,0 0-1,0 0 1,0 0 0,0 1 30,0-1-14</inkml:trace>
    <inkml:trace contextRef="#ctx0" brushRef="#br0" timeOffset="-2002.3142">0 110 0,'0'-24'47,"-24"24"140,24 24-187,0 1 16,0-1 0,0 0-16,0 0 15,0 0 1,0 1-16,0-1 16,0 0-1,0 0-15,0 0 16,0 1-16,0-1 15,0 0 1,0 0-16,0 0 16,0 1-1,0-1-15,0 0 16,24 0 0,-24 0 15,0 0 0</inkml:trace>
    <inkml:trace contextRef="#ctx0" brushRef="#br0" timeOffset="1493.6468">24 691 0,'0'24'62,"25"-24"-46,-1 0-16,0 0 15,0 0-15,0 0 16,-24 24-16,24-24 16,1 0-16,-1 0 15,0 0-15,0 0 16,0 0-16,1 0 15,23 0-15,73 0 47,24 0 0,-121 0-31,25 0-16,-25 0 0,24 0 15,-24 0-15,25 0 16,-25 0-16,0 0 16,0 0-16,1 0 15,23 0-15,-24 0 16,0 0-16,1-24 16,-1 24-16,0 0 15,0 0-15,0 0 16,0 0-16,1 0 15,-1 0-15,0 0 16,0 0-16,0-24 16,1 24-16,-1 0 15,0-24-15,0 24 16,0 0-16,1 0 16,-1 0-1,0 0 1,-24-24-1,24 24-15,0 0 16,1-25-16,-1 25 16,0 0-1,0 0 63,-24-24-46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8:10:21.15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FE4EDC60-E0C0-481A-9AFF-61EA04B0CB3D}" emma:medium="tactile" emma:mode="ink">
          <msink:context xmlns:msink="http://schemas.microsoft.com/ink/2010/main" type="writingRegion" rotatedBoundingBox="26860,3749 28286,3807 28268,4244 26843,4186">
            <msink:destinationLink direction="with" ref="{DAF3C698-0E27-48A9-ADE3-F45EE5C3AB97}"/>
          </msink:context>
        </emma:interpretation>
      </emma:emma>
    </inkml:annotationXML>
    <inkml:traceGroup>
      <inkml:annotationXML>
        <emma:emma xmlns:emma="http://www.w3.org/2003/04/emma" version="1.0">
          <emma:interpretation id="{8A6D1306-2069-4BE5-92C6-D7950871D719}" emma:medium="tactile" emma:mode="ink">
            <msink:context xmlns:msink="http://schemas.microsoft.com/ink/2010/main" type="paragraph" rotatedBoundingBox="26860,3749 28286,3807 28268,4244 26843,41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323CFBD-D4A0-486F-9E11-4DF8ADE7689F}" emma:medium="tactile" emma:mode="ink">
              <msink:context xmlns:msink="http://schemas.microsoft.com/ink/2010/main" type="line" rotatedBoundingBox="26860,3749 28286,3807 28268,4244 26843,4186"/>
            </emma:interpretation>
          </emma:emma>
        </inkml:annotationXML>
        <inkml:traceGroup>
          <inkml:annotationXML>
            <emma:emma xmlns:emma="http://www.w3.org/2003/04/emma" version="1.0">
              <emma:interpretation id="{03747978-EF8A-411E-B89D-F9846A5A2F28}" emma:medium="tactile" emma:mode="ink">
                <msink:context xmlns:msink="http://schemas.microsoft.com/ink/2010/main" type="inkWord" rotatedBoundingBox="26860,3749 28286,3807 28268,4244 26843,418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169 2420 0,'-24'25'46,"24"-1"-14,0 0-17,0 0 1,0 0 0,0 1-1,-24-1-15,24 0 16,0 0-16,0 0 15,0 1-15,0-1 16,0 0-16,0 0 16,0 0-16,0 0 15</inkml:trace>
          <inkml:trace contextRef="#ctx0" brushRef="#br0" timeOffset="848.5773">145 2372 0,'170'24'172,"-170"0"-141,0 1-15,0-1-1,0 0 16,0 0 1,0 0-17,-25-24 1,25 25-16,-24-25 0,0 24 16,0-24 46,0 0-31,-1 0 1</inkml:trace>
          <inkml:trace contextRef="#ctx0" brushRef="#br0" timeOffset="1859.9049">387 2614 0,'-24'0'62,"0"24"-46,0-24 0,24 24-1,-25-24-15,25 25 16,-24-25-16,24 24 15,-24 0 1,24 0-16,-24-24 16,24 24-16,0 0 31,24-24 0,0 0-15,0 0-16,1 0 15,-1-24-15,0 0 16,-24 0 0,24 24-1,-24-24 1,0 0 0,0-1-1,0 1 16,0 0-15,0 48 62,0 0-62,0 1-1,0-1 1,0 0-16,0 0 16,24-24-1,-24 24-15,0 0 32,25-24-32</inkml:trace>
          <inkml:trace contextRef="#ctx0" brushRef="#br0" timeOffset="2670.726">581 2711 0,'0'-24'94,"0"-1"-63,24 25-15,0 25 62,-24-1-62,0 0-1,24-24 1,-24 24 15,0 0 16,24-48-31,-24 0 15,25 24-15,-25-24-16,0 0 15,24 24-15,-24-25 16,0 1-1,24 24 1</inkml:trace>
          <inkml:trace contextRef="#ctx0" brushRef="#br0" timeOffset="3508.7371">871 2687 0,'24'0'78,"0"0"-63,1 0 1,-1 0 0,0 0-1,-24-25 1,0 1-1,0 0 17,-24 24-17,0 0 17,-1 0-1,1 0 0,0 24 0,24 0 1,-24 1-17,24-1 1,0 0-1,0 0 1,0 0 0,0 0-1,24-24-15,97 25 78,-121-50-78</inkml:trace>
          <inkml:trace contextRef="#ctx0" brushRef="#br0" timeOffset="4268.8477">1064 2662 0,'25'0'79,"-25"25"-64,0-1 1,0 0-1,0 0-15,0 0 16,24-24 47,73-96-1,-97 71-46,24 25 62,-24 25-78,0-1 15,24-24 1,-24 24 0,0 0-1,0 0 1,0 0 0,0 1-1</inkml:trace>
          <inkml:trace contextRef="#ctx0" brushRef="#br0" timeOffset="4845.7076">1379 2420 0,'0'25'78,"0"-1"-63,0 0-15,0 24 0,0-23 16,0-1-16,0 24 16,0-24-16,0 1 15,0-1-15,0 0 16,0 0-16,0 0 16,0 0-16,0 1 15,24-1 48,0-24-48,1 0 1,-1-24-16,0 24 16,-24-25-16</inkml:trace>
          <inkml:trace contextRef="#ctx0" brushRef="#br0" timeOffset="5190.619">1331 2614 0,'24'0'62,"0"0"-46,0 0-16,0 0 15,1 0-15,-1 0 16,0 0 0,0 0-16,0 0 15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8:11:18.42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DAF3C698-0E27-48A9-ADE3-F45EE5C3AB97}" emma:medium="tactile" emma:mode="ink">
          <msink:context xmlns:msink="http://schemas.microsoft.com/ink/2010/main" type="inkDrawing" rotatedBoundingBox="26611,3588 28552,3607 28545,4381 26603,4362" hotPoints="28532,3595 28556,4308 26667,4374 26642,3661" semanticType="container" shapeName="Rectangle">
            <msink:sourceLink direction="with" ref="{FE4EDC60-E0C0-481A-9AFF-61EA04B0CB3D}"/>
          </msink:context>
        </emma:interpretation>
      </emma:emma>
    </inkml:annotationXML>
    <inkml:trace contextRef="#ctx0" brushRef="#br0">0 67 0,'0'24'63,"25"-24"-32,-1 0-31,0 0 16,169 0 78,-144 0-94,-25 0 15,0 0-15,25 0 16,-25 0-16,0 0 15,0 0-15,0 0 16,25-24-16,-25 24 16,0 0-16,0 0 15,25-24-15,-25 24 16,0 0-16,0 0 16,0 0-16,1 0 15,-1 0-15,0 0 16,0 0-16,0 0 15,1 0-15,-1 0 16,0 0-16,0 0 16,25 0-16,-25 0 15,0-24-15,0 24 16,0 0-16,0 0 16,1 0-16,-1 0 15,0 0 1,0 0-1,0 0 1,1 0 0,-1 0-16,0 0 15,0 0-15,25 0 0,-25 0 16,0 0 0,0 0-16,0 0 15,1 0 1,47 0 46,-48 0-62,0 0 16,1 0 0,-1 0-1,0 0 1,0 0-16,0 0 31,1 0-15,-1 0-1,0 0 1,0 0 0,0 0-16,-24 24 187,0 0-171,0 0-1,0 1 1,0-1 0,0 0-16,0 0 15,0 0 1,0 1-1,0-1-15,0 24 32,0-24-32,0 1 15,0-1-15,0 0 16,0 0 0,0 0-1,0 1-15,0-1 31,0 0-15,0 0 0,0 0-16,0 0 15,0 1 1,0-1 0,0 0-1,0 0 1,0 0 15,0 1 0,0-1-15,0 0 15</inkml:trace>
    <inkml:trace contextRef="#ctx0" brushRef="#br0" timeOffset="-2070.3089">-24 116 0,'24'0'110,"-24"24"-95,0 0 1,0 73 31,25 96 46,-25-168-77,0-1-16,24-24 16,-24 24-16,0 0 15,0 0 17,0 0-17,0 1 63</inkml:trace>
    <inkml:trace contextRef="#ctx0" brushRef="#br0" timeOffset="1778.413">49 745 0,'-24'0'62,"48"0"47,218 24-15,-218-24-94,0 0 0,0 0 0,0 0 16,25 0-1,-25 0-15,0 0 16,0 0-16,1 0 16,-1 0-16,0 0 15,0 0-15,0 0 16,0 0-16,1 0 16,-1 0-1,0 0 1,0 0-16,0 0 15,25 0-15,-25 0 16,24 0-16,-23 0 0,23 0 16,-24 0-16,0 0 15,1 0 1,-1 0-16,0 0 16,0 0-1,0 0 1,0 0-16,1 0 15,-1 0-15,0 0 16,0 0-16,0-24 16,1 24-16,-1 0 15,0 0 1,0 0 0,0 0-1,1 0-15,-1 0 16,0 0-16,0 0 15,0 0-15,1 0 16,-1 0 0,0 0-16,0 0 31,0 0-15,0 0-16,1 0 15,-1 0 1,0 0-16,0 0 15,0 0 17,1 0-32,-1 0 15,0 0 1,0 0 0,0 0 15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8:10:49.29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09B2FB59-D96B-4B55-8C61-C82129C7CDE0}" emma:medium="tactile" emma:mode="ink">
          <msink:context xmlns:msink="http://schemas.microsoft.com/ink/2010/main" type="writingRegion" rotatedBoundingBox="26939,4938 28280,5143 28184,5774 26843,5569">
            <msink:destinationLink direction="with" ref="{2C8A371D-6A09-43E2-81E8-94F8B935549F}"/>
          </msink:context>
        </emma:interpretation>
      </emma:emma>
    </inkml:annotationXML>
    <inkml:traceGroup>
      <inkml:annotationXML>
        <emma:emma xmlns:emma="http://www.w3.org/2003/04/emma" version="1.0">
          <emma:interpretation id="{FCAFC614-1729-46E3-A677-BEDBDD6349CB}" emma:medium="tactile" emma:mode="ink">
            <msink:context xmlns:msink="http://schemas.microsoft.com/ink/2010/main" type="paragraph" rotatedBoundingBox="26939,4938 28280,5143 28184,5774 26843,55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F42A2CF-4970-41CC-919B-C0B9FB887AE8}" emma:medium="tactile" emma:mode="ink">
              <msink:context xmlns:msink="http://schemas.microsoft.com/ink/2010/main" type="line" rotatedBoundingBox="26939,4938 28280,5143 28184,5774 26843,5569"/>
            </emma:interpretation>
          </emma:emma>
        </inkml:annotationXML>
        <inkml:traceGroup>
          <inkml:annotationXML>
            <emma:emma xmlns:emma="http://www.w3.org/2003/04/emma" version="1.0">
              <emma:interpretation id="{1050B273-656C-4DEE-8823-8F28C8EA057A}" emma:medium="tactile" emma:mode="ink">
                <msink:context xmlns:msink="http://schemas.microsoft.com/ink/2010/main" type="inkWord" rotatedBoundingBox="26939,4938 28280,5143 28184,5774 26843,556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194 3678 0,'0'-24'63,"0"48"15,0 1-63,0-1 1,0 0 0,0 0-1,0 0 1,0 0-16,-25 1 15,25-1-15,0 0 16,0 0 0,0 0-16,0 1 31,0-1-31,0 0 16</inkml:trace>
          <inkml:trace contextRef="#ctx0" brushRef="#br0" timeOffset="1372.7012">242 3630 0,'24'0'125,"0"0"-109,1 0 0,-1 0 15,-24 24-15,24-24-16,-24 24 31,0 1 0,0-1-15,0 0-1,0 0 17,-24 0-1,0-24-16,24 24-15,-25-24 16,1 25 0,0-25 46,0 0 1,0 0-48,48 0 110,-24 24-125,24-24 16,-24 24 15,24-24-31,0 24 16,1 0 15,-25 1-15,0-1-1,0 0 1,0 0-16,24-24 16,-24 24-1,24-24 16</inkml:trace>
          <inkml:trace contextRef="#ctx0" brushRef="#br0" timeOffset="2592.9965">436 3872 0,'72'0'141,"-48"0"-126,0 0 32,-24-24-31,0-1 15,0 1 0,-24 24-15,0 0 15,0 0 0,24-24-15,-24 24 0,0 0 15,-1 0 0,25 24 0,-24-24-15,24 24 0,0 1-1,0-1 1,0 0 0,0 0-1,24 97 48,1-121-48,-1 0 1,0 0-16,0 0 16,0 0-1</inkml:trace>
          <inkml:trace contextRef="#ctx0" brushRef="#br0" timeOffset="4020.7785">774 3823 0,'-72'49'46,"47"-49"-30,25 24 0,-24-24-1,24 24-15,0 0 32,-24-24-32,24 25 15,0-1 16,0 0-15,24-24 0,-24 24-16,24-24 31,1 0-15,-1-24-1,0 24-15,-24-24 16,24 24-16,0 0 15,-24-24-15,25 24 16,-25-25 0,0 1 15,-25 24 110,25 24-126,0 1 1,0-1-1,0 0 1,0 0 0,0 0-16,0 1 15,0-1 1,0 0-16,0 0 16,0 0-1,0 1 16,0-1-15,0 0 0,-24-24-1,24 24-15,-24-24 16,0 0 15,24-24-15,0 0-1,0 0 1,0-1 0,0 1-16,0 0 15,0 0 1,72 24 78,-72-24-94</inkml:trace>
          <inkml:trace contextRef="#ctx0" brushRef="#br0" timeOffset="4746.4501">992 3848 0,'0'24'63,"0"0"-48,0 0 1,0 0 0,0 1-1,0-1 1,0 0 0,0 0 30</inkml:trace>
          <inkml:trace contextRef="#ctx0" brushRef="#br0" timeOffset="5346.4211">992 3751 0,'0'-24'110,"0"0"-63,0-1-16</inkml:trace>
          <inkml:trace contextRef="#ctx0" brushRef="#br0" timeOffset="6351.446">1161 3872 0,'-24'48'63,"0"-24"-48,24 1-15,0-1 32,0 0-32,0 0 15,0 0 17,24-24-17,0 0 1,0 0-1,1 0 1,-1-24 0,0 0-1,-24 0 1,0 0 0,24 24-16,-24-25 15,0 1 1,-24 24-1,24-24 1,-24 24-16,0 0 16,-1 0-1,1 0 32</inkml:trace>
          <inkml:trace contextRef="#ctx0" brushRef="#br0" timeOffset="7364.4427">1331 3872 0,'0'24'63,"0"0"-32,0 0-31,0 1 15,0-1 1,0 0 0,0 0-1,0 0 1,24-24 0,48-121 109,-47 121-110,-25-24 1,0 48 62,24-24-78,0 25 47,-24-1-16,0 0-15,0 0-1,0 0 17,0 1-17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8:11:23.76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2C8A371D-6A09-43E2-81E8-94F8B935549F}" emma:medium="tactile" emma:mode="ink">
          <msink:context xmlns:msink="http://schemas.microsoft.com/ink/2010/main" type="inkDrawing" rotatedBoundingBox="26561,4922 28542,4813 28584,5586 26603,5695" hotPoints="28508,4874 28534,5575 26613,5647 26586,4946" semanticType="container" shapeName="Rectangle">
            <msink:sourceLink direction="with" ref="{09B2FB59-D96B-4B55-8C61-C82129C7CDE0}"/>
          </msink:context>
        </emma:interpretation>
      </emma:emma>
    </inkml:annotationXML>
    <inkml:trace contextRef="#ctx0" brushRef="#br0">0 77 0,'24'0'94,"0"0"-78,1 0-1,-1 0 1,0 0-16,0 0 16,0 0-1,0 0 1,1 0-1,-1 0 1,0 0 0,0 0-16,0 0 15,1 0-15,-1 0 0,0 0 16,0 0-16,0-24 16,1 24-16,-1 0 15,0 0 1,0 0-16,0 0 15,1-24 1,-1 24-16,0 0 16,0 0-16,0 0 15,0 0 1,1 0 0,96 0-1,96-24 63,-192 24-62,-1 0-16,24 0 16,-24 0-16,0 0 15,1 0 1,-1 0-16,0 0 15,0 0 1,0 0 0,1 0-16,-1 0 15,0 0-15,0 0 16,0 0 0,1 0-16,-1 0 15,0 0 1,0 0-1,0 0 1,1 24 0,-1-24-1,0 0 1,0 0 0,0 0-16,0 0 15,1 0 1,-1 0-16,0 0 31,0 0 0,0 0-15,1-24 0,-1 24 46,0 0-46,0 0-1,0 0 1</inkml:trace>
    <inkml:trace contextRef="#ctx0" brushRef="#br0" timeOffset="-1852.1112">0 77 0,'0'25'204,"0"-1"-189,0 0 1,0 0-1,0 0-15,0 1 16,0-1-16,0 0 16,0 0-16,0 0 15,0 0 1,0 1-16,0-1 16,0 0-16,0 0 15,0 0 1,0 1-1,0-1 1,24 0 0,-24 0-16,0 0 15,0 1 1,0-1 0,0 0-1,0 0 1,24-24-16,-24 24 15,0 1 1,0-1 31</inkml:trace>
    <inkml:trace contextRef="#ctx0" brushRef="#br0" timeOffset="2083.473">73 803 0,'24'0'187,"0"0"-187,0 0 16,0 0-1,0 0-15,1 0 16,-1 0-16,0 0 16,24 0-16,-23 0 15,-1 0-15,24 0 16,-24 0-16,1 0 16,-1 0-16,0 0 15,0 0-15,0 0 0,1 0 16,-1 0-16,0-24 15,0 24-15,0 0 16,0 0-16,1 0 16,-1 0-1,0 0-15,49 0 16,-49-24 0,24 24-16,1 0 15,-25-24-15,0 24 16,0 0-16,0 0 15,1 0 1,-1 0 0,0 0-16,0 0 0,0 0 15,0 0-15,1 0 16,-1 0-16,0 0 16,0 0-16,0 0 15,1 0-15,-1 0 16,0 0-1,0 0 1,0 0 0,1 0-16,-1 0 15,0 0-15,0-25 16,0 25-16,1 0 16,-1 0-1,0 0 1,0 0-1,0 0 1,0 0 0,1 0-1,-1 0 1,0 0 0,0 0 15,0 0-16,1 0 17,-1 0-1,0 0 0,0 0 0</inkml:trace>
    <inkml:trace contextRef="#ctx0" brushRef="#br0" timeOffset="3109.5414">1911 29 0,'24'0'47,"-24"24"0,0 0-31,0 1-1,0-1 1,0 0 0,0 0-16,0 0 15,0 1-15,0-1 16,0 0-16,0 0 16,0 0-16,0 0 15,0 1 1,0-1-1,0 0 1,0 0 0,0 0-16,0 1 15,0-1 1,0 0-16,0 0 16,0 0 15,0 1 0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8:10:59.21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EDF39160-45F2-49C8-91B9-30DC66ACD0E1}" emma:medium="tactile" emma:mode="ink">
          <msink:context xmlns:msink="http://schemas.microsoft.com/ink/2010/main" type="writingRegion" rotatedBoundingBox="27047,6250 28039,6340 28005,6718 27013,6628">
            <msink:destinationLink direction="with" ref="{A85505B0-8AF2-4C27-8044-C37C8A2209D9}"/>
          </msink:context>
        </emma:interpretation>
      </emma:emma>
    </inkml:annotationXML>
    <inkml:traceGroup>
      <inkml:annotationXML>
        <emma:emma xmlns:emma="http://www.w3.org/2003/04/emma" version="1.0">
          <emma:interpretation id="{2F94212F-37E2-4B1E-B4C5-223A7C4BC1C5}" emma:medium="tactile" emma:mode="ink">
            <msink:context xmlns:msink="http://schemas.microsoft.com/ink/2010/main" type="paragraph" rotatedBoundingBox="27047,6250 28039,6340 28005,6718 27013,66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85BC3B0-5AC6-42FE-8048-CD959DD9DAB2}" emma:medium="tactile" emma:mode="ink">
              <msink:context xmlns:msink="http://schemas.microsoft.com/ink/2010/main" type="line" rotatedBoundingBox="27047,6250 28039,6340 28005,6718 27013,6628"/>
            </emma:interpretation>
          </emma:emma>
        </inkml:annotationXML>
        <inkml:traceGroup>
          <inkml:annotationXML>
            <emma:emma xmlns:emma="http://www.w3.org/2003/04/emma" version="1.0">
              <emma:interpretation id="{9AA077E1-1806-4F9C-98DE-4B19CE65913D}" emma:medium="tactile" emma:mode="ink">
                <msink:context xmlns:msink="http://schemas.microsoft.com/ink/2010/main" type="inkWord" rotatedBoundingBox="27047,6250 28039,6340 28005,6718 27013,662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315 4888 0,'24'0'94,"0"0"-79,0 0 1,0 0 0,1 0-16,-1 0 15,0 0 1,0 0 15,-24 24-15,24-24-1,0 24 1,-24 0 15,0 1-15,0-1 0,0 0 15,-24-24-31,0 0 31,0 24-15,0-24-1,0 0-15,-1 0 16,1 0 0,0 0 15</inkml:trace>
          <inkml:trace contextRef="#ctx0" brushRef="#br0" timeOffset="-989.5152">315 4936 0,'0'24'141,"0"1"-126,0-1 1,0 0 0,0 0-16,0 0 15,0 1 1,0-1-16,0 0 16,0 0-1,0 0 1,0 1-1,0-1 17</inkml:trace>
          <inkml:trace contextRef="#ctx0" brushRef="#br0" timeOffset="1122.9655">653 5057 0,'-145'73'110,"145"-49"-95,-24-24-15,24 24 0,-24-24 16,24 24 0,-24-24-16,24 25 15,0-1 16,24-24 1,0 0-32,0 0 15,0 0 1,0 0-16,1 0 16,-25-24-1,24 24-15,0-25 16,-24 1-16,0 0 0,24 24 15,-24-24-15,0 0 16,0-1 47,0 50 15,0-1-63,24-24 1,-24 24-16,0 0 31,25 25-15,47-49 46</inkml:trace>
          <inkml:trace contextRef="#ctx0" brushRef="#br0" timeOffset="2119.4533">895 5081 0,'24'0'62,"-24"25"1,0-1-47,0 0-1,25-24-15,-25 24 16,0 0-1,24-24 48,-24-24-47,24 0-1,-24 0-15,24 24 16,-24-24-16,24-1 15,0 25 142,-24 25-142,0-1 1,0 0 0,0 24 77</inkml:trace>
          <inkml:trace contextRef="#ctx0" brushRef="#br0" timeOffset="3014.6451">1161 5106 0,'49'24'47,"-25"-24"-16,0 0 0,0-24 16,-24-25 16,-24 49-1,24-24-62,-24 24 31,0 0 1,-1 0 15,25 24-1,-24-24-30,24 24-16,0 1 16,0-1-1,0 0 1,0 0 0,0 0-1,0 1 1,24-1-1,1-24-15,-1 0 16,0 0 0,0 0-1</inkml:trace>
        </inkml:traceGroup>
      </inkml:traceGroup>
    </inkml:traceGroup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8:11:30.79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A85505B0-8AF2-4C27-8044-C37C8A2209D9}" emma:medium="tactile" emma:mode="ink">
          <msink:context xmlns:msink="http://schemas.microsoft.com/ink/2010/main" type="inkDrawing" rotatedBoundingBox="26665,6036 28648,6126 28606,7056 26622,6966" rotationAngle="1343533412" semanticType="container">
            <msink:sourceLink direction="with" ref="{EDF39160-45F2-49C8-91B9-30DC66ACD0E1}"/>
          </msink:context>
        </emma:interpretation>
      </emma:emma>
    </inkml:annotationXML>
    <inkml:trace contextRef="#ctx0" brushRef="#br0">0 77 0,'24'0'109,"0"0"-78,0 0-15,0 0-16,218-24 109,-218 24-109,1 0 0,-1 0 16,0 0-16,0 0 16,0 0-16,1-24 15,-1 24-15,0 0 16,0 0-16,0 0 16,0 0-16,1 0 15,-1 0-15,0 0 16,0 0-16,0 0 15,1 0-15,-1 0 16,0 0-16,0 0 16,0 0-16,1 0 15,-1 0-15,24 0 16,-24 0-16,25 0 16,-25-24-16,24 24 15,-24 0-15,1 0 0,-1 0 16,0 0-1,0 0 1,0 0 0,1 0-1,-1 0-15,0 0 16,0 0-16,0 0 16,1 24-1,-1-24 1,0 0 15,0 0-15,73 24 62,-73-24-63,0 0 1,0 0-16,1 0 16,-1 0-1,0 0-15,0 0 63,0 0-63,-24-24 15,25 24-15,-1 0 47,0 0 16,-24 24 124,0 0-187,0 0 16,0 0 0,0 1-1,0-1-15,0 0 0,0 0 31,0 0-31,0 1 16,0-1 0,24 0-1,-24 0 1,0 0 0,0 1-1,0-1-15,0 0 16,0 0-1,0 0 1,0 1-16,0-1 16,24 0-16,-24 0 15,0 0 1,0 0 0,0 1-1,0-1 1,0 0-1,0 0 17,0 0-1</inkml:trace>
    <inkml:trace contextRef="#ctx0" brushRef="#br0" timeOffset="1777.4481">24 851 0,'0'24'62,"24"-24"-15,266 0 63,-241 0-95,-25 0-15,0-24 16,24 24-16,-23 0 0,23 0 15,-24-24-15,0 24 16,0 0-16,1 0 16,-1 0-16,0 0 15,0 0-15,0 0 16,25 0 0,-25 0-16,24-24 15,-23 24-15,23 0 16,-24-24-16,25 24 0,-25 0 15,0 0-15,24-25 16,-24 25 0,1 0-16,-1 0 15,0 0 1,0 0-16,0 0 16,1 0-16,-1 0 15,0-24-15,0 24 16,0 0-16,1 0 15,-1 0 1,0 0 0,0 0-1,0-24 1,1 24-16,-1 0 16,0 0-16,0 0 15,0 0 16,0 0-15,1 0 0,-1 0-16,0 0 15,0 0 1,0 0 0,1 0-1,-1 0 1,0 0-1,0 0 17,0 0-17,1 0 17,-1 0-1,0 0-16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8:11:37.50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02A5F2D9-C518-43E7-A234-C54A8F1FD1A5}" emma:medium="tactile" emma:mode="ink">
          <msink:context xmlns:msink="http://schemas.microsoft.com/ink/2010/main" type="writingRegion" rotatedBoundingBox="27832,1974 28239,5998 27723,6050 27316,2026"/>
        </emma:interpretation>
      </emma:emma>
    </inkml:annotationXML>
    <inkml:traceGroup>
      <inkml:annotationXML>
        <emma:emma xmlns:emma="http://www.w3.org/2003/04/emma" version="1.0">
          <emma:interpretation id="{7F0612B7-54E0-4C61-908B-85878E855ED7}" emma:medium="tactile" emma:mode="ink">
            <msink:context xmlns:msink="http://schemas.microsoft.com/ink/2010/main" type="paragraph" rotatedBoundingBox="27832,1974 28239,5998 27723,6050 27316,20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ED2D979-5F92-4A22-BCAC-9CD54776415A}" emma:medium="tactile" emma:mode="ink">
              <msink:context xmlns:msink="http://schemas.microsoft.com/ink/2010/main" type="line" rotatedBoundingBox="27832,1974 28239,5998 27723,6050 27316,2026"/>
            </emma:interpretation>
          </emma:emma>
        </inkml:annotationXML>
        <inkml:traceGroup>
          <inkml:annotationXML>
            <emma:emma xmlns:emma="http://www.w3.org/2003/04/emma" version="1.0">
              <emma:interpretation id="{70D8DABF-188A-4405-A350-C5F617F1C116}" emma:medium="tactile" emma:mode="ink">
                <msink:context xmlns:msink="http://schemas.microsoft.com/ink/2010/main" type="inkWord" rotatedBoundingBox="27779,1979 27830,2480 27390,2525 27339,202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895 800 0,'0'24'140,"0"0"-124,0 0-1,0 0-15,0 1 16,0-1-16,0 0 16,0 0-1,0 0 1,0 1 0,24-25 15,-24 24-31,0 0 15,0 0 17,25-24-1,-1 0 0</inkml:trace>
          <inkml:trace contextRef="#ctx0" brushRef="#br0" timeOffset="-992.0161">823 630 0,'-25'0'140,"1"0"17,0 0-126,24 25 0,-24-1 0,24 0-15,-24-24 0,-1 0 15,25 24-16,0 0 1,-24-24 0,24 24-16,-24 1 47,24-1-1,0 0 95,24-24-125,0 0-1,1 0 1,-1 0 0,0 0-1,0 0-15,0-24 16,1 24-1,-1 0 1,0 0 0,0 0-1,0 0 1,1 0 0,-1 0-1,0 0 1,0 0-16,0 0 15,0-24-15,-24-1 157,0 1-126,-24 24-15,0 0 15,24-24-31,-24 24 15,0 0 17,24-24-32,-24 24 47,24-24-16,0 0 0,-25 24 16,1 0-16,24-25 0,-24 25 16</inkml:trace>
        </inkml:traceGroup>
        <inkml:traceGroup>
          <inkml:annotationXML>
            <emma:emma xmlns:emma="http://www.w3.org/2003/04/emma" version="1.0">
              <emma:interpretation id="{96BA338C-00AF-4A92-8D08-24B2A591DD1C}" emma:medium="tactile" emma:mode="ink">
                <msink:context xmlns:msink="http://schemas.microsoft.com/ink/2010/main" type="inkWord" rotatedBoundingBox="27857,3232 27891,3573 27618,3600 27584,3260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841.4314">1016 1912 0,'-72'49'188,"72"-25"-157,-25-24-15,1 24 15,24 0 0,-24-24-15,24 25 15,24-25 94,0 0-109,1 0-1,-1 0-15,0 0 16,0 0-1,0 0-15,0 0 16,-24-25 0,25 25-16,23 0 47,-48-24 93,0 0-109,0 0-15,-24 0 0,0-1-1,-1 1 1,1 0 0,0 24-1</inkml:trace>
          <inkml:trace contextRef="#ctx0" brushRef="#br0" timeOffset="2411.0987">1089 2033 0,'0'25'78,"0"-1"-47,-25-24-31,25 24 16,0 0-1,0 0-15,0 1 16,0-1 0</inkml:trace>
        </inkml:traceGroup>
        <inkml:traceGroup>
          <inkml:annotationXML>
            <emma:emma xmlns:emma="http://www.w3.org/2003/04/emma" version="1.0">
              <emma:interpretation id="{FAA9F8E7-D85F-41AB-900E-BF7AEC0D618B}" emma:medium="tactile" emma:mode="ink">
                <msink:context xmlns:msink="http://schemas.microsoft.com/ink/2010/main" type="inkWord" rotatedBoundingBox="28071,4336 28115,4774 27777,4808 27733,4370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4640.1623">1137 2977 0,'0'24'141,"-24"0"-110,24 0 1,-24-24-17,-1 25 1,25-1 15,-24-24-15,0 24 46,48-24 94,0 0-140,1 0 15,-1 0-31,0 0 32,0 0-32,0 0 15,1 0 1,-1 0-16,0 0 15,0 0 1,0 0 15,1 0 1,-1 0-17,-24-24 110,-24 24-109,24-24-1,-25 24 1,1-25 0,0 1-1,0 24 1,0-24 15,-1 24 0,1 0 1</inkml:trace>
          <inkml:trace contextRef="#ctx0" brushRef="#br0" timeOffset="5523.9783">1234 3074 0,'0'24'78,"-24"-24"-78,24 24 31,0 0 0,0 0-15,0 1 0,0-1-1,0 0-15,0 0 16,0 0 0,0 0-1,0 1 1,0-1-1,0 0 1,0 0 78</inkml:trace>
        </inkml:traceGroup>
        <inkml:traceGroup>
          <inkml:annotationXML>
            <emma:emma xmlns:emma="http://www.w3.org/2003/04/emma" version="1.0">
              <emma:interpretation id="{AFACE507-F349-4D56-9E12-FD1FC1152E92}" emma:medium="tactile" emma:mode="ink">
                <msink:context xmlns:msink="http://schemas.microsoft.com/ink/2010/main" type="inkWord" rotatedBoundingBox="28066,5592 28109,6011 27723,6050 27681,5631"/>
              </emma:interpretation>
              <emma:one-of disjunction-type="recognition" id="oneOf3">
                <emma:interpretation id="interp3" emma:lang="" emma:confidence="0">
                  <emma:literal>-</emma:literal>
                </emma:interpretation>
                <emma:interpretation id="interp4" emma:lang="" emma:confidence="0">
                  <emma:literal>_</emma:literal>
                </emma:interpretation>
                <emma:interpretation id="interp5" emma:lang="" emma:confidence="0">
                  <emma:literal>.</emma:literal>
                </emma:interpretation>
                <emma:interpretation id="interp6" emma:lang="" emma:confidence="0">
                  <emma:literal>~</emma:literal>
                </emma:interpretation>
                <emma:interpretation id="interp7" emma:lang="" emma:confidence="0">
                  <emma:literal>+</emma:literal>
                </emma:interpretation>
              </emma:one-of>
            </emma:emma>
          </inkml:annotationXML>
          <inkml:trace contextRef="#ctx0" brushRef="#br0" timeOffset="8188.8681">1185 4452 0,'0'25'109,"0"-1"-93,0 0 0,0 0-1,0 0-15,49 49 110</inkml:trace>
          <inkml:trace contextRef="#ctx0" brushRef="#br0" timeOffset="7407.7236">1113 4235 0,'0'24'141,"-24"0"-110,-73 121 141,73-145-172,48 0 63,0 0-48,0 0 17,0 0-17,1 0 1,-1 0-16,0 0 15,0 0-15,0 0 16,1 0 0,-1 0-16,0 0 15,0 0 1,0 0 15,1 0-15,-1 0-1,-24-24 64,-49 0-1,49 0-78,-24 24 0,0-25 15,0 25 1,0 0 15,24-24-15,-25 24-16,1 0 15,24-24 1,-24 24 0</inkml:trace>
        </inkml:traceGroup>
      </inkml:traceGroup>
    </inkml:traceGroup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8:12:17.104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610F476F-29AC-4403-9EE6-C25AFD6226AE}" emma:medium="tactile" emma:mode="ink">
          <msink:context xmlns:msink="http://schemas.microsoft.com/ink/2010/main" type="writingRegion" rotatedBoundingBox="29154,1173 33509,1452 33339,4110 28984,3831"/>
        </emma:interpretation>
      </emma:emma>
    </inkml:annotationXML>
    <inkml:traceGroup>
      <inkml:annotationXML>
        <emma:emma xmlns:emma="http://www.w3.org/2003/04/emma" version="1.0">
          <emma:interpretation id="{0A1B8EF2-04AF-458F-8329-AA0243234901}" emma:medium="tactile" emma:mode="ink">
            <msink:context xmlns:msink="http://schemas.microsoft.com/ink/2010/main" type="paragraph" rotatedBoundingBox="29159,1155 31688,1336 31632,2117 29103,19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9D9F0F2-B112-4B5B-A5BA-DDCF2EA43072}" emma:medium="tactile" emma:mode="ink">
              <msink:context xmlns:msink="http://schemas.microsoft.com/ink/2010/main" type="line" rotatedBoundingBox="29159,1155 31688,1336 31632,2117 29103,1936"/>
            </emma:interpretation>
          </emma:emma>
        </inkml:annotationXML>
        <inkml:traceGroup>
          <inkml:annotationXML>
            <emma:emma xmlns:emma="http://www.w3.org/2003/04/emma" version="1.0">
              <emma:interpretation id="{1CD8151B-48F5-416D-A150-06BAE3F5362C}" emma:medium="tactile" emma:mode="ink">
                <msink:context xmlns:msink="http://schemas.microsoft.com/ink/2010/main" type="inkWord" rotatedBoundingBox="29152,1249 30474,1344 30425,2030 29103,193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0,'25'0'110,"-1"0"-95,0 0-15,0 0 16,0 0-1,-24 25-15,24-25 16,-24 24-16,25-24 16,-25 24-1,24-24-15,-24 24 32,24-24-32,-24 24 15,0 1 1,0-1-1,0 0 1,0 0 15,0 0-15,0 1 15,-24-25-15,24 24-16,-24-24 15,24 24 1,-25-24-16,1 0 31,0 0-15,0 0 0,0 0-1,0 0 16</inkml:trace>
          <inkml:trace contextRef="#ctx0" brushRef="#br0" timeOffset="-1096.8452">0 0 0,'0'25'219,"0"-1"-204,0 0-15,0 0 16,0 0 0,-24 1-16,24 23 15,0-24-15,0 0 16,0 1-16,0-1 15,0 0-15,0 0 16,-24 0-16,24 0 16,0 1-16,0-1 15,0 0-15,0 0 16,0 0-16,0 1 16,24-25-1,-24 24-15,0 0 16,0 0-1,0 0 1,0 1 0,-24-25-16,24 24 15</inkml:trace>
          <inkml:trace contextRef="#ctx0" brushRef="#br0" timeOffset="1012.5025">121 557 0,'0'-24'78,"73"-49"0,-49 73-62,-24 24 15,24-24-15,-24 24-1,0 1 17,0-1-17,0 0 1,0 0 0,0 0 15,0 1-16,0-1 1,0-48 47,0-1-63,0 1 15,24 0-15,-24 0 16,25 0-16,-25-1 15,0 1 1,24 24-16,-24-24 16,24 24-1,0 0 17</inkml:trace>
          <inkml:trace contextRef="#ctx0" brushRef="#br0" timeOffset="2107.9514">557 436 0,'-121'193'250,"121"-168"-250,24-25 15,0 0 1,0-25 15,1 25-31,-25-24 0,24 0 16,-24 0-16,24 0 16,-24-1-1,0 1 1,0 0 15,24 24-15,-24-24-1,0 48 79,0 49-63,0 96 47,24-169-46,0 0-32,1-24 15</inkml:trace>
          <inkml:trace contextRef="#ctx0" brushRef="#br0" timeOffset="2887.9643">992 387 0,'-24'0'63,"0"0"-48,0 0 1,-1 25-1,1-25 1,24 24-16,-24-24 16,24 24-16,0 0 15,-24 0 1,0 1 0,24-1-16,0 0 15,0 0 1,0 0-1,0 1-15,0-1 32,24-24-32,0 0 15,0 0-15,25 0 16,-25-24-16</inkml:trace>
          <inkml:trace contextRef="#ctx0" brushRef="#br0" timeOffset="4100.647">1137 339 0,'-24'0'62,"48"0"1,0 0-63,1 0 15,-1 0 1,0 0-16,0 0 16,0 0-16</inkml:trace>
          <inkml:trace contextRef="#ctx0" brushRef="#br0" timeOffset="3681.5875">1210 97 0,'0'24'47,"0"1"-32,0-1 1,0 0-16,0 0 15,0 0-15,0 25 0,0-25 16,0 24-16,-24-24 16,24 25-16,0-1 31,-25 122 31,25-146-62,0 0 63,25-24-63,-1 0 31,0 0-15</inkml:trace>
        </inkml:traceGroup>
        <inkml:traceGroup>
          <inkml:annotationXML>
            <emma:emma xmlns:emma="http://www.w3.org/2003/04/emma" version="1.0">
              <emma:interpretation id="{C88F785B-3B7D-4030-88D8-674D2EB512CF}" emma:medium="tactile" emma:mode="ink">
                <msink:context xmlns:msink="http://schemas.microsoft.com/ink/2010/main" type="inkWord" rotatedBoundingBox="30716,1266 31688,1336 31638,2030 30666,196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7539.8917">2153 508 0,'-24'0'93,"24"25"-93,-24-25 16,0 24 0,24 0-1,-24 0-15,24 0 16,0 1-1,0-1 1,0 0 0,24-24-1,0 0 1,0 0 0,0-24-16,0 24 15,-24-24-15,25-1 16,-25 1-16,0 0 15,0 0 1,0 48 62,0 0-62,-25-24-16,25 24 15,0 1-15,0-1 16,0 0-16,0 0 16,49 0 46</inkml:trace>
          <inkml:trace contextRef="#ctx0" brushRef="#br0" timeOffset="5204.6162">1524 291 0,'0'-24'63,"25"24"-47,-25-25-1,0 1-15</inkml:trace>
          <inkml:trace contextRef="#ctx0" brushRef="#br0" timeOffset="4741.2567">1524 484 0,'0'24'62,"0"1"-46,0-1 0,0 0-16,0 0 15,0 0-15,0 1 16,0-1-1,-24-24-15,24 24 16</inkml:trace>
          <inkml:trace contextRef="#ctx0" brushRef="#br0" timeOffset="6614.1686">1887 412 0,'-24'24'125,"0"0"-109,0-24 0,-1 24-1,25 0 1,-24-24-16,24 25 15,-24-1-15,24 0 32,-24 24-17,24 25 48,24-73-48,0 0-15,0 0 16,1 0-16,-1 0 16,0 0-16,0 0 15,0 0-15</inkml:trace>
          <inkml:trace contextRef="#ctx0" brushRef="#br0" timeOffset="18854.3526">2468 97 0,'0'-24'63,"0"48"15,0 0-62,0 1-1,0-1 1,0 0 0,0 0-1,-24 0-15,24 1 16,0-1-1,0 0-15,0 0 16,0 0 0,0 0-16,0 1 15,0-1-15,-25 0 16,25 0 0,0 0-16,0 1 15,0-1 1,0 0-1,0 0 1,0 0 0,0 1-1,0-1-15,0 0 32,25 0 14,-1-24-14</inkml:trace>
        </inkml:traceGroup>
      </inkml:traceGroup>
    </inkml:traceGroup>
    <inkml:traceGroup>
      <inkml:annotationXML>
        <emma:emma xmlns:emma="http://www.w3.org/2003/04/emma" version="1.0">
          <emma:interpretation id="{3920F302-C5C2-414D-AD32-285502F607C9}" emma:medium="tactile" emma:mode="ink">
            <msink:context xmlns:msink="http://schemas.microsoft.com/ink/2010/main" type="paragraph" rotatedBoundingBox="29064,2425 32431,2526 32411,3200 29044,30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238EDC-BC80-4516-B4D4-22A4C7B2D418}" emma:medium="tactile" emma:mode="ink">
              <msink:context xmlns:msink="http://schemas.microsoft.com/ink/2010/main" type="line" rotatedBoundingBox="29064,2425 32431,2526 32411,3200 29044,3099"/>
            </emma:interpretation>
          </emma:emma>
        </inkml:annotationXML>
        <inkml:traceGroup>
          <inkml:annotationXML>
            <emma:emma xmlns:emma="http://www.w3.org/2003/04/emma" version="1.0">
              <emma:interpretation id="{643D0B07-DD98-47F5-AD46-98DBE2825DF9}" emma:medium="tactile" emma:mode="ink">
                <msink:context xmlns:msink="http://schemas.microsoft.com/ink/2010/main" type="inkWord" rotatedBoundingBox="29064,2425 32431,2526 32411,3200 29044,3099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22124.1817">436 1403 0,'-24'146'109,"24"-122"-109,-25 24 16,25-24-16,0 1 15,0 23-15,-24-24 16,24 0-16,0 1 16,0-1-16,0 0 15,0-48 63,0-25-62,0 25 0,0-24-16,0 24 0,0-25 15,24 25-15,-24 0 16,25-25-16,-25 25 15,24 0 1,-24 0-16,24 0 16,-24-1-1,24 25 17,-24-24-32,24 24 31,1 0 0,-1 0-15,0 24 46,-24 25-15,0-25-31,0 0 15,-24-24-15,24 24-1,-24-24-15,-1 0 16,1 0-1,0 0 1,0 0 15</inkml:trace>
          <inkml:trace contextRef="#ctx0" brushRef="#br0" timeOffset="20924.8201">145 1355 0,'-24'0'63,"0"0"-32,0 0-15,0 24-1,0-24 1,24 24-16,-25-24 16,1 25-16,24-1 15,-24-24-15,0 24 16,24 0-16,-24 0 15,-1 1-15,25-1 16,0 0 0,0 0-1,25-24 1,-1 0 0,0 0-1,0 0-15,0 0 16,1 0-16,23-24 15,-24 24-15,-24-24 16,24 24-16,-24-24 16,24 24-16,-24-25 15,0 1 1,0 0 0,25 24 15,-25-24-16,0 0 32,24 24-15,-24 24 77,-24 0-78,24 0-31,0 0 16,0 1-1,0-1-15,0 0 16,0 0 0,0 0-1,24-24 17,24 0-17</inkml:trace>
          <inkml:trace contextRef="#ctx0" brushRef="#br0" timeOffset="23144.505">702 1476 0,'0'-24'47,"0"48"-1,0 0-30,0 0-16,0 1 0,0-1 16,0 0-16,0 0 15,-24 0-15,24 25 16,0-25-16,0 0 16,0 0-16,0 1 15,-25-1-15,25 0 16,0 0-1,0-48 32,0 0-31,0-25-16,0 1 16,0 24-1,25-25-15,-25 25 0,0-24 16,24 24-16,-24-1 15,24 1-15,-24 0 16,24 0-16,-24 0 16,24 24-1,-24-25 1,73 50 93,-49-1-109,-24 0 16,24-24 0,-24 24-1,0 0 1,0 1-1,-24-25-15,24 24 16,-24-24-16,0 0 16,0 0-1,-1 0 1,25-24 0</inkml:trace>
          <inkml:trace contextRef="#ctx0" brushRef="#br0" timeOffset="23967.2526">1016 1210 0,'0'24'93,"0"0"-77,0 1 0,0-1-16,0 0 15,0 24-15,0-24 16,0 25-16,0-25 15,0 0-15,-24 25 16,24-25-16,0 0 16,0 0-16,0 0 15,0 1-15,0-1 32,24-24-1,1 0-16,-1 0-15,0 0 16,-24-24-16</inkml:trace>
          <inkml:trace contextRef="#ctx0" brushRef="#br0" timeOffset="24454.7226">1234 1476 0,'0'24'63,"0"0"-63,0 1 15,0-1-15,0 97 78</inkml:trace>
          <inkml:trace contextRef="#ctx0" brushRef="#br0" timeOffset="24980.8389">1282 1379 0,'0'-48'94,"0"0"-31</inkml:trace>
          <inkml:trace contextRef="#ctx0" brushRef="#br0" timeOffset="25945.0998">1500 1524 0,'-24'0'94,"0"0"-79,0 0 1,-1 0 0,1 0-1,0 25 1,0-25 15,24 24-31,0 0 16,-24-24-1,24 24-15,0 0 16,24 1 0,-24-1-1,24-24 1,121 24 62</inkml:trace>
          <inkml:trace contextRef="#ctx0" brushRef="#br0" timeOffset="26834.5051">1839 1524 0,'-97'49'94,"-24"72"-31,121-97-48,24-24 17,0 0-32,1 0 15,-1 0-15,0-24 16,0 24-16,0-24 15,1 24-15,-25-25 16,24 25-16,0-24 16,-24 0-16,0 0 15,24 24 1,-24-24-16,0 48 94,-24 0-79,24 0-15,0 0 16,0 1 0,0-1-16,0 0 15,0 0 1,24-24-1,0 0-15,1 0 16,-1 0 0</inkml:trace>
          <inkml:trace contextRef="#ctx0" brushRef="#br0" timeOffset="27832.7069">2057 1452 0,'24'0'63,"0"0"-32,0 0-31,0 24 0,0-24 16,1 0-16,-1 0 15,0 0-15</inkml:trace>
          <inkml:trace contextRef="#ctx0" brushRef="#br0" timeOffset="27440.781">2177 1234 0,'0'49'63,"0"-1"-63,-24-24 15,24 0-15,0 0 16,0 1-16,-24 23 0,24-24 16,0 0-16,0 25 15,0-25-15,0 0 16,0 0-1,0 1-15,0-1 32,0 0-1,24-24-31,0 0 47,1 0-47</inkml:trace>
          <inkml:trace contextRef="#ctx0" brushRef="#br0" timeOffset="28464.7537">2395 1524 0,'0'25'62,"24"-25"-62,-24 24 16,0 0-16,0 0 15,0 0-15,0 1 16,0 47 78</inkml:trace>
          <inkml:trace contextRef="#ctx0" brushRef="#br0" timeOffset="28828.5715">2444 1379 0,'0'-24'47</inkml:trace>
          <inkml:trace contextRef="#ctx0" brushRef="#br0" timeOffset="29585.9836">2661 1549 0,'-24'48'46,"0"-24"-30,24 0-16,0 1 16,0-1-1,0 0-15,0 0 16,0 0 15,97-48 16,-73 0-47,0 0 0,-24 0 16,24-1-1,-24 1-15,0 0 16,0 0-16,0 0 16,-24 24-1,24-25-15,-24 25 16,0 0-16,-1 0 15</inkml:trace>
          <inkml:trace contextRef="#ctx0" brushRef="#br0" timeOffset="30328.0298">2952 1549 0,'0'48'62,"0"-24"-62,0 0 16,0 1-1,0-1-15,0 0 16,0 0 0,24-24 15,0-24-16,0 24-15,0-24 16,25 0-16,-25-1 16,0 1-16,0 24 15,0-24 1,-24 0 0,25 24-16,-25 24 93,0 0-93,24-24 16,-24 24-16,0 1 0,0-1 16,0 0-16,0 0 15,0 0 1,0 1-1</inkml:trace>
        </inkml:traceGroup>
      </inkml:traceGroup>
    </inkml:traceGroup>
    <inkml:traceGroup>
      <inkml:annotationXML>
        <emma:emma xmlns:emma="http://www.w3.org/2003/04/emma" version="1.0">
          <emma:interpretation id="{CD3DE54F-1136-4D2E-8B15-E679E9D2553C}" emma:medium="tactile" emma:mode="ink">
            <msink:context xmlns:msink="http://schemas.microsoft.com/ink/2010/main" type="paragraph" rotatedBoundingBox="29200,3265 33376,3533 33339,4110 29163,38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B08F19-265B-4C95-ACEF-D7E5179AF65C}" emma:medium="tactile" emma:mode="ink">
              <msink:context xmlns:msink="http://schemas.microsoft.com/ink/2010/main" type="line" rotatedBoundingBox="29200,3265 33376,3533 33339,4110 29163,3842"/>
            </emma:interpretation>
          </emma:emma>
        </inkml:annotationXML>
        <inkml:traceGroup>
          <inkml:annotationXML>
            <emma:emma xmlns:emma="http://www.w3.org/2003/04/emma" version="1.0">
              <emma:interpretation id="{0CFFCDD9-6A8A-4C7A-B8C3-A24C2B516193}" emma:medium="tactile" emma:mode="ink">
                <msink:context xmlns:msink="http://schemas.microsoft.com/ink/2010/main" type="inkWord" rotatedBoundingBox="29197,3306 29741,3341 29707,3877 29163,3842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33044.0411">533 2129 0,'24'-24'62,"-24"0"-31,-24 24 16,-1 0-16,1 0-31,0 24 16,24 0 0,-24-24-16,24 24 0,0 1 15,0-1-15,-24 0 16,24 0-16,0 0 16,0 25-16,0-25 15,0 24-15,0-24 16,0 1-16,0-1 15,0 0-15,0 0 16,0 0-16,0 1 16,24-1-1,0 0 48</inkml:trace>
          <inkml:trace contextRef="#ctx0" brushRef="#br0" timeOffset="33417.4524">363 2250 0,'49'0'47,"-25"0"-31,24 0-16,-24 0 16,1 0-1,-1 0-15</inkml:trace>
          <inkml:trace contextRef="#ctx0" brushRef="#br0" timeOffset="32008.0652">121 2299 0,'-24'24'109,"0"0"-93,0 0-1,0 0-15,-1 0 32,25 1-32,0-1 15,0 0-15,0 0 16,25-24 15,-1 0-15,24 0-16,-24 0 15,0-24-15,1 24 16,-1-24-16,0 0 16,0-1-16,-24 1 15,0 0-15,0 0 16,0 0-16,0 0 15,-24 24-15,0 0 16,0 0-16,-1 0 16,1 0 15</inkml:trace>
        </inkml:traceGroup>
        <inkml:traceGroup>
          <inkml:annotationXML>
            <emma:emma xmlns:emma="http://www.w3.org/2003/04/emma" version="1.0">
              <emma:interpretation id="{E626F8E0-AA5A-4FD3-BF2D-09D6F98F3F26}" emma:medium="tactile" emma:mode="ink">
                <msink:context xmlns:msink="http://schemas.microsoft.com/ink/2010/main" type="inkWord" rotatedBoundingBox="30175,3328 33376,3533 33342,4050 30141,3845"/>
              </emma:interpretation>
            </emma:emma>
          </inkml:annotationXML>
          <inkml:trace contextRef="#ctx0" brushRef="#br0" timeOffset="40004.6344">2540 2323 0,'0'-24'63,"0"-1"-32,0 1-16,0 0 32</inkml:trace>
          <inkml:trace contextRef="#ctx0" brushRef="#br0" timeOffset="39487.9521">2540 2492 0,'0'24'47,"0"0"-32,0 1 1,0-1-16,0 0 15,0 0 1</inkml:trace>
          <inkml:trace contextRef="#ctx0" brushRef="#br0" timeOffset="41003.3992">2685 2444 0,'25'0'62,"-1"0"-46,0 0 0,0 0-16,0 0 15,1 0-15,-1 0 16</inkml:trace>
          <inkml:trace contextRef="#ctx0" brushRef="#br0" timeOffset="40644.1729">2806 2202 0,'0'24'47,"0"0"-16,-24 25-31,24-25 0,-24 97 47,0 48 0,24-145-32,24-24 17,0 0-32,0 0 15,1 0-15,-1-24 16</inkml:trace>
          <inkml:trace contextRef="#ctx0" brushRef="#br0" timeOffset="49545.7071">3048 2468 0,'-24'0'47,"0"0"62,0 0-46,0 0-48,-1 0 16,25 24 1,-24-24-32,24 24 31,-24-24-31,24 24 0,-24-24 16,24 25-1,0-1-15,-24 0 16,24 0-1,0 0 17,24-24-32,-24 25 15,24-25 1,0 0 0,0 0-16,1 0 15,-1 0-15,0-25 16,0 1-1,0 24 1,-24-24-16,0 0 31,25 24-15,-25-24 0,0-1-1,0 1 32,0 48 47,0 1-63,0-1-31,0 0 16,0 0-16,0 0 15,0 1 1,24-25-16,0 0 16,0 0-1,0 0 1</inkml:trace>
          <inkml:trace contextRef="#ctx0" brushRef="#br0" timeOffset="50407.6306">3314 2419 0,'0'25'63,"0"-1"-48,0 0-15,25 121 125,-1-169-125,-24 0 16,24 24-16,-24-24 16,24-1-16,0 1 15,1 0 1,-1 24 31,0 0 15,-24 24-46,0 0-16,24-24 15,-24 25-15,0-1 16,0 0 0,0 0-16,0 0 15,0 1 1,24-25 15</inkml:trace>
          <inkml:trace contextRef="#ctx0" brushRef="#br0" timeOffset="50947.7418">3895 2444 0,'-24'24'63,"0"-24"-63,-1 24 16,1-24-16,24 24 15,-24-24-15,24 24 16,-24-24-16,24 25 15,0-1-15,-24-24 16,24 24-16,0 0 31,24-24-15,-24 24 0,24-24-16,0 0 0,0 0 15,1 0 1,-25 25-16,24-25 0</inkml:trace>
          <inkml:trace contextRef="#ctx0" brushRef="#br0" timeOffset="51658.1327">4040 2540 0,'24'25'63,"1"-25"-63,-1 0 16,0 0-1,0-25-15,0 25 16,-24-24 31,0 0-32,0 0 17,-24 24-17,0 0-15,0 0 16,0 0-1,-1 0 1,1 0 15,24 24-15,-24-24-16,24 242 109,24-242-109,0 0 16,1 0 0,-1 0-16,0 0 0</inkml:trace>
          <inkml:trace contextRef="#ctx0" brushRef="#br0" timeOffset="34913.5604">992 2347 0,'0'24'78,"0"0"-78,0 0 16,0 1-16,0-1 15,0 0-15,0 0 16,0 0 0</inkml:trace>
          <inkml:trace contextRef="#ctx0" brushRef="#br0" timeOffset="35474.7877">992 2250 0,'24'-24'63,"-24"0"-48,0 0 16,25 24-15</inkml:trace>
          <inkml:trace contextRef="#ctx0" brushRef="#br0" timeOffset="36505.5608">1186 2419 0,'0'-24'47,"0"48"-16,0 1-15,0-1 0,0 0-1,0 0-15,0 0 16,0 1-16,0-1 31,24-24-15,0 0-1,-24-24-15,24 24 16,-24-25-16,24 1 16,1 24-16,-25-24 15,24 24 1,-24-24-16,0 0 31,24 24-15,0 0 46,-24 24-15,24 0-31,-24 0-1,0 0-15,0 1 16,0-1 15</inkml:trace>
          <inkml:trace contextRef="#ctx0" brushRef="#br0" timeOffset="37426.2342">1573 2105 0,'0'48'62,"0"-23"-62,0 23 16,0-24-1,0 0-15,0 1 16,0 23-16,-24 49 31,24 48 47,24-145-31,-24-24-31,0-1-16,24 1 16,0 0-16,0 0 15,0 0 1,1-1-1,-1 25 48,0 0-47,-24 25-16,24-25 15,-24 24-15,0 0 31,0 0-15,0 0-16,0 1 16,0-1-1,0 0 1,0 0 0</inkml:trace>
          <inkml:trace contextRef="#ctx0" brushRef="#br0" timeOffset="38342.0245">1960 2468 0,'24'0'78,"0"0"-78,0 0 16,-24-24-1,25 24 1,-25-25-16,0 1 16,0 0 15,-25 24-16,25-24-15,-24 24 32,0 0 15,0 0-32,0 24 1,24 0-1,-25-24-15,25 24 16,0 1 0,-24-25-16,24 24 15,0 0 1,0 0-16,0 0 16,0 1-1,24-1 1,1-24-1,-1 0-15,0 0 16,0 0-16</inkml:trace>
          <inkml:trace contextRef="#ctx0" brushRef="#br0" timeOffset="39040.5034">2129 2468 0,'73'-24'62,"-49"24"-30,-24 24-17,24-24 1,-24 24 0,0 0-1,0 0 1,0 1-1,0-1 1,0 0 0,0-48 46,0 0-46,24 24-16,-24-25 15,0 1-15,24 24 16,-24-24 0,49 0 15</inkml:trace>
        </inkml:traceGroup>
      </inkml:traceGroup>
    </inkml:traceGroup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8:10:14.80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941065A0-E905-4296-A3EE-BE086BC78D43}" emma:medium="tactile" emma:mode="ink">
          <msink:context xmlns:msink="http://schemas.microsoft.com/ink/2010/main" type="writingRegion" rotatedBoundingBox="26815,2641 28029,2604 28042,3025 26828,3062">
            <msink:destinationLink direction="with" ref="{CE1A3F6E-580B-470E-B517-859CBFBEC5C5}"/>
          </msink:context>
        </emma:interpretation>
      </emma:emma>
    </inkml:annotationXML>
    <inkml:traceGroup>
      <inkml:annotationXML>
        <emma:emma xmlns:emma="http://www.w3.org/2003/04/emma" version="1.0">
          <emma:interpretation id="{C000D068-4DCB-4A99-8496-1606B0E2B50F}" emma:medium="tactile" emma:mode="ink">
            <msink:context xmlns:msink="http://schemas.microsoft.com/ink/2010/main" type="paragraph" rotatedBoundingBox="26815,2641 28029,2604 28042,3025 26828,30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90CC0BC-1B84-494E-85CD-44A12878E7F2}" emma:medium="tactile" emma:mode="ink">
              <msink:context xmlns:msink="http://schemas.microsoft.com/ink/2010/main" type="line" rotatedBoundingBox="26815,2641 28029,2604 28042,3025 26828,3062"/>
            </emma:interpretation>
          </emma:emma>
        </inkml:annotationXML>
        <inkml:traceGroup>
          <inkml:annotationXML>
            <emma:emma xmlns:emma="http://www.w3.org/2003/04/emma" version="1.0">
              <emma:interpretation id="{A22A28AA-9A70-47F9-A420-86B626D7ED6A}" emma:medium="tactile" emma:mode="ink">
                <msink:context xmlns:msink="http://schemas.microsoft.com/ink/2010/main" type="inkWord" rotatedBoundingBox="26815,2641 28029,2604 28042,3025 26828,306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97 1671 0,'0'-25'188,"0"1"-188,24 24 16,-24-24-1,0 0-15,0 0 0,24 24 16,-24-25-16,0 1 15,0 0 1,24 24-16,-24-24 16,0 0-1,25-1 17,-25 1-17,24 0 1,-24 0-16,0 48 140,0 0-124,0 0 0,24-24-16,-24 25 15,0-1-15,0 0 16,24-24 0,-24 24-16,0 0 15,0 1 1,24-1-1,-24 0 1,25 0 0,-1-48 109,-24 0-110,0 0 1,24-1-16,-24 1 16,24 0-1,-24 0 1,0 0-16,24 24 15,-24-25-15,0 1 16,25 0 47,-25 0-48</inkml:trace>
          <inkml:trace contextRef="#ctx0" brushRef="#br0" timeOffset="884.1435">605 1501 0,'-73'24'141,"73"1"-141,-24-25 0,24 24 16,-24-24-16,24 24 15,0 0 1,0 0-1,24-24 17,0 0-1,0 0-31,1-24 16,-1 24-1,0-24-15,-24 0 16,24 24-16,-24-24 15,0-1 1,0 1 0,0 0-1,-24 24 17,0 0 30</inkml:trace>
          <inkml:trace contextRef="#ctx0" brushRef="#br0" timeOffset="2008.0845">944 1477 0,'-49'0'47,"25"0"-32,0 24 1,0 0 0,-1 1-1,25-1 1,-24-24-1,24 24 1,0 0 15,24-24 16,1 0-31,-1 0 15,0-24-15,-24 0-1,24 24-15,-24-24 16,24-1 0,-24 1-16,25 24 15,-25-24-15,0 0 16,24 24-16,-24-24 0,0-1 15,0 1 1,0 0-16,0 0 16,0 0-1,0-1-15,0 1 32,0 0 14,24 24-46,-24 24 79,0 0-79,0 1 15,0-1 1,-24 0-16,24 0 15,0 0-15,0 25 16,0-25 0,0 0-16,0 0 15,0 1-15,0-1 16,0 0 0,48 0 46</inkml:trace>
          <inkml:trace contextRef="#ctx0" brushRef="#br0" timeOffset="2849.6217">1137 1501 0,'48'0'62,"-23"0"-62,-1 0 32,0 0-17,0 0 1,0-24 15,-48-24 32,0 23-32,0 25-15,0 0 15,-1 0 0,25 25-31,0-1 16,-24-24-1,24 24 1,-24 0 0,24 0-1,0 1 1,0-1-1,0 0-15,0 0 32,24-24-32,0 0 15,1 0-15,-1 0 16,0 0-16,0 24 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7:47:11.884"/>
    </inkml:context>
    <inkml:brush xml:id="br0">
      <inkml:brushProperty name="width" value="0.05292" units="cm"/>
      <inkml:brushProperty name="height" value="0.05292" units="cm"/>
      <inkml:brushProperty name="color" value="#757070"/>
      <inkml:brushProperty name="fitToCurve" value="1"/>
    </inkml:brush>
  </inkml:definitions>
  <inkml:traceGroup>
    <inkml:annotationXML>
      <emma:emma xmlns:emma="http://www.w3.org/2003/04/emma" version="1.0">
        <emma:interpretation id="{CAF5552F-4F22-4300-BFCC-8782937E3C09}" emma:medium="tactile" emma:mode="ink">
          <msink:context xmlns:msink="http://schemas.microsoft.com/ink/2010/main" type="inkDrawing" rotatedBoundingBox="15557,3647 16159,4160 16131,4192 15529,3680" semanticType="callout" shapeName="Other">
            <msink:sourceLink direction="with" ref="{BBEDB749-C797-4714-AA17-CEC882F60CB0}"/>
            <msink:sourceLink direction="with" ref="{840E877A-889A-42D6-AB6C-0B07C869B4D9}"/>
          </msink:context>
        </emma:interpretation>
      </emma:emma>
    </inkml:annotationXML>
    <inkml:trace contextRef="#ctx0" brushRef="#br0">3701-2007 0,'-25'-25'62,"25"50"79,25-25-141,-25 24 0,24-24 16,-24 24-16,24-24 15,-24 24-15,24-24 16,-24 24-16,24 1 15,1-25 1,-25 24 0,24-24-16,-24 24 15,24-24-15,0 0 16,-24 24-16,24-24 16,-24 24-1,25-24-15,-25 24 16,24-24-1,-24 25-15,24-25 16,0 24 0,0-24-1,-24 24-15,25-24 16,-25 24 0,24-24-16,-24 24 15,24 1 1,0-25 15,-24 24-31,24-24 16,0 24-1,1-24 17,-25 24-17,24-24 1,-24 24-1,24-24 1,0 0 15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8:13:43.703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6CE07480-C883-4FE9-9284-E18CC48423B2}" emma:medium="tactile" emma:mode="ink">
          <msink:context xmlns:msink="http://schemas.microsoft.com/ink/2010/main" type="writingRegion" rotatedBoundingBox="30456,4333 30868,4333 30868,4671 30456,4671"/>
        </emma:interpretation>
      </emma:emma>
    </inkml:annotationXML>
    <inkml:traceGroup>
      <inkml:annotationXML>
        <emma:emma xmlns:emma="http://www.w3.org/2003/04/emma" version="1.0">
          <emma:interpretation id="{D200C076-07A7-4444-9EC1-8CA7CC0B7FB7}" emma:medium="tactile" emma:mode="ink">
            <msink:context xmlns:msink="http://schemas.microsoft.com/ink/2010/main" type="paragraph" rotatedBoundingBox="30456,4333 30868,4333 30868,4671 30456,46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921F9AD-8115-41FE-9BE9-348EE3B2DEA6}" emma:medium="tactile" emma:mode="ink">
              <msink:context xmlns:msink="http://schemas.microsoft.com/ink/2010/main" type="line" rotatedBoundingBox="30456,4333 30868,4333 30868,4671 30456,4671"/>
            </emma:interpretation>
          </emma:emma>
        </inkml:annotationXML>
        <inkml:traceGroup>
          <inkml:annotationXML>
            <emma:emma xmlns:emma="http://www.w3.org/2003/04/emma" version="1.0">
              <emma:interpretation id="{F565D75E-4178-4C8C-9378-E6B139B44B40}" emma:medium="tactile" emma:mode="ink">
                <msink:context xmlns:msink="http://schemas.microsoft.com/ink/2010/main" type="inkWord" rotatedBoundingBox="30456,4333 30868,4333 30868,4671 30456,4671"/>
              </emma:interpretation>
            </emma:emma>
          </inkml:annotationXML>
          <inkml:trace contextRef="#ctx0" brushRef="#br0">1307 3242 0,'-25'0'171,"50"24"-124,-1-24-31,0 0-16,0 24 16,0-24-1,1 0-15,-1 0 16,0 25-16,0-25 15,0 0 1,1 0-16,-1 0 16,-24 24-1,24-24-15,0 0 16,0 0-16,0 0 16,1 0-1</inkml:trace>
          <inkml:trace contextRef="#ctx0" brushRef="#br0" timeOffset="-831.4998">1452 3073 0,'24'0'15,"-24"24"173,0 0-173,0 0 1,0 0-16,0 25 0,0-25 16,0 0-1,-24 0-15,24 25 0,0-25 16,0 0-1,0 0 1</inkml:trace>
        </inkml:traceGroup>
      </inkml:traceGroup>
    </inkml:traceGroup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8:13:46.116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42BAC158-0CA0-418F-9A73-0C138F292DBD}" emma:medium="tactile" emma:mode="ink">
          <msink:context xmlns:msink="http://schemas.microsoft.com/ink/2010/main" type="writingRegion" rotatedBoundingBox="29145,5077 32986,5295 32874,7266 29033,7048"/>
        </emma:interpretation>
      </emma:emma>
    </inkml:annotationXML>
    <inkml:traceGroup>
      <inkml:annotationXML>
        <emma:emma xmlns:emma="http://www.w3.org/2003/04/emma" version="1.0">
          <emma:interpretation id="{DDD32E09-D8FC-46C3-ADD0-6299628D9C25}" emma:medium="tactile" emma:mode="ink">
            <msink:context xmlns:msink="http://schemas.microsoft.com/ink/2010/main" type="paragraph" rotatedBoundingBox="29153,5075 30978,5223 30938,5710 29114,55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C32392E-098E-46ED-9C44-D2A3929DE47F}" emma:medium="tactile" emma:mode="ink">
              <msink:context xmlns:msink="http://schemas.microsoft.com/ink/2010/main" type="line" rotatedBoundingBox="29153,5075 30978,5223 30938,5710 29114,5563"/>
            </emma:interpretation>
          </emma:emma>
        </inkml:annotationXML>
        <inkml:traceGroup>
          <inkml:annotationXML>
            <emma:emma xmlns:emma="http://www.w3.org/2003/04/emma" version="1.0">
              <emma:interpretation id="{5AF938E8-4B0A-4238-9115-DF1EEEDB60B9}" emma:medium="tactile" emma:mode="ink">
                <msink:context xmlns:msink="http://schemas.microsoft.com/ink/2010/main" type="inkWord" rotatedBoundingBox="29153,5075 30978,5223 30938,5710 29114,556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363 4113 0,'0'24'110,"0"0"-95,0 0 1,0 1-16,0-1 15,0 0 1,0 0 0</inkml:trace>
          <inkml:trace contextRef="#ctx0" brushRef="#br0" timeOffset="441.1876">363 3968 0,'24'0'63,"-24"-25"-32,0 1-15,25 24-16,-25-24 15,24 24 1,-24-24-1</inkml:trace>
          <inkml:trace contextRef="#ctx0" brushRef="#br0" timeOffset="-569.629">73 3823 0,'0'24'125,"0"24"-109,-24-24 0,0 0-16,24 1 15,-25 23-15,25-24 16,0 25-16,-24-25 15,24 0-15,-24 0 16,24 0-16,0 1 16,0-1 15,48 24 47,-23-48-78,-1 0 16,0 0-1,0 0 1,0 0 0,0 0-1,1 0-15,-1 0 16,-24-24-1</inkml:trace>
          <inkml:trace contextRef="#ctx0" brushRef="#br0" timeOffset="3472.4789">726 4137 0,'0'-24'62,"-24"24"48,24-24-95,-24 24 1,-1 0-1,1 0 17,0 0-17,0 0 1,0 24 0,24 0 30,0 0-30,0 0 0,0 1 15,0-1 0,24-24-15,-24 24-1,24-24-15,0 0 47,-24 24-15,0 0 46,0 1-31,0-1-1,-24-24 17,0 0-47,0-24-16,0 24 15,-1 0 1,1 0-1,24-25 32</inkml:trace>
          <inkml:trace contextRef="#ctx0" brushRef="#br0" timeOffset="4186.3518">895 3968 0,'0'24'94,"0"24"-79,-24-24 1,24 1-16,0-1 16,0 24-16,0-24 0,0 1 15,0-1 1,0 0-16,0 0 0,0 0 16,0 1-16</inkml:trace>
          <inkml:trace contextRef="#ctx0" brushRef="#br0" timeOffset="4792.8483">1089 4040 0,'-24'24'141,"0"1"-141,-1-25 15,1 0 1,24 24 0,-24-24-16,24 24 62,0 0-46,0 0 15,0 1-31,0-1 31,24-24-31,0 0 16,-24 24 0,25 0-1,-25 0 1</inkml:trace>
          <inkml:trace contextRef="#ctx0" brushRef="#br0" timeOffset="5496.5252">1307 4137 0,'0'24'78,"-25"-24"-78,25 24 15,-24-24-15,24 25 16,0-1-16,0 0 16,-24 0-16,24 0 15,0 1 1,0-1-1,24-24-15,0 0 16,1 0 0,23-24-16,-24-1 15,0 1-15,1 0 16,-25 0 0,0 0-16,0-1 15,-25 1-15,1 24 31,0 0-31,0 0 0,-49 0 63</inkml:trace>
          <inkml:trace contextRef="#ctx0" brushRef="#br0" timeOffset="6368.4591">1573 4137 0,'0'24'109,"0"0"-109,0 1 16,0-1 0,0 0-16,0 0 15,0 0 1,0 1 0,24-25-1,-24 24 1,24-24-1,0 0 1,0-24 0,1-1-1,-25 1 1,24 24 0,-24-24-16,24 0 15,-24 0 1,24-1-16,-24 1 15,24 0-15,-24 0 16</inkml:trace>
        </inkml:traceGroup>
      </inkml:traceGroup>
    </inkml:traceGroup>
    <inkml:traceGroup>
      <inkml:annotationXML>
        <emma:emma xmlns:emma="http://www.w3.org/2003/04/emma" version="1.0">
          <emma:interpretation id="{5EBC1D6D-D959-487E-8FBC-655CB27703A1}" emma:medium="tactile" emma:mode="ink">
            <msink:context xmlns:msink="http://schemas.microsoft.com/ink/2010/main" type="paragraph" rotatedBoundingBox="29285,5825 32940,5962 32892,7227 29238,70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DFCB71C-1554-4FCD-BEB8-0B816868A896}" emma:medium="tactile" emma:mode="ink">
              <msink:context xmlns:msink="http://schemas.microsoft.com/ink/2010/main" type="line" rotatedBoundingBox="29285,5825 32940,5962 32920,6473 29266,6335"/>
            </emma:interpretation>
          </emma:emma>
        </inkml:annotationXML>
        <inkml:traceGroup>
          <inkml:annotationXML>
            <emma:emma xmlns:emma="http://www.w3.org/2003/04/emma" version="1.0">
              <emma:interpretation id="{EACA762A-6B60-404E-805B-11BB80159E73}" emma:medium="tactile" emma:mode="ink">
                <msink:context xmlns:msink="http://schemas.microsoft.com/ink/2010/main" type="inkWord" rotatedBoundingBox="29285,5825 30910,5886 30891,6370 29267,630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3542.6238">1403 4814 0,'-24'0'78,"0"0"-47,0 0-15,0 0-1,-1 0 1,1 0 0,24 25-1,-24-25 1,24 24-1,0 0 1,-24-24 0,24 24-1,0 0 1,0 0 15,24-24-15,49 0 15,-25 49 16,-48-25-31,0 0 46,0 0-15,-24-24-31,0 0-1,-1 0 1,1 0-16,0 0 15,0 0 1,0 0-16,24-24 63,0 0-32</inkml:trace>
          <inkml:trace contextRef="#ctx0" brushRef="#br0" timeOffset="24660.1049">1524 4839 0,'-24'0'46,"48"0"1,1 0-31,-1 0-16,24 0 16,-24 0-16,0 0 15,1 0 1</inkml:trace>
          <inkml:trace contextRef="#ctx0" brushRef="#br0" timeOffset="24241.7591">1597 4621 0,'0'24'94,"0"0"-94,0 0 0,0 1 15,0 23-15,0-24 16,-24 25-16,24-25 15,0 24-15,0-24 16,0 0-16,0 1 16,0-1-16,0 0 15,0 0-15,0 0 16,0 1 15,145-25 63</inkml:trace>
          <inkml:trace contextRef="#ctx0" brushRef="#br0" timeOffset="10102.0401">363 4693 0,'0'-24'47,"-24"24"31,0 0-62,0 0-1,-1 0 1,1 0-1,0 0 1,24 24-16,-24-24 16,0 25-1,-1-25 1,25 24-16,-24-24 16,24 24-16,0 0 31,0 0-16,0 1 1,24-25 0,1 0-1,-1 24 1,0-24 0,0 0-16,-24 24 15,24-24 1,1 24-1,-25 0 1,0 0 47,0 1-32,-25-1 0,1-24-31,24 24 16,-24-24-1,0 0 1,0 0 0,-1 0-1,25-24-15,-24 24 16,0-24-1,24-1 17</inkml:trace>
          <inkml:trace contextRef="#ctx0" brushRef="#br0" timeOffset="18601.1366">557 4766 0,'0'24'250,"0"0"-204,0 1 1,0-1-31,0 0 0,0 0-16,0 0 15,0 0 1,0 1-1,0-1 17,24-24-32,0 0 31,-24 24-15,24-24 15,-24 24-16,24-24-15,1 0 32,-1-24 15,-24 0-32,24 24-15,-24-24 16,0-1-16,0 1 15,0 0 1,0 0 15,0 0-15,0 0 62,24 24-62,-24-25-16</inkml:trace>
          <inkml:trace contextRef="#ctx0" brushRef="#br0" timeOffset="22191.1225">944 4621 0,'0'24'172,"0"0"-156,-24 0-16,24 1 15,0-1-15,0 0 16,0 0-16,0 0 15,0 1 1,0-1-16,0 0 16,0 0-1,0 0-15,0 0 16,0 1 0,0-1-1,-25 0 1,25 0-1,0-48 95,0 0-95,25 0 1,-25-1 0,24 1-16,-24 0 15,24 24 32,-24-24-47,24 24 16,0 0 46,1 24-30,-25 0-1,24-24-16,-24 24 1,0 1 0,0-1 15,0 0 16,-24 0-32,-1-24 17,1 0-17,0 0 1,0 0 0,0 0-1</inkml:trace>
        </inkml:traceGroup>
        <inkml:traceGroup>
          <inkml:annotationXML>
            <emma:emma xmlns:emma="http://www.w3.org/2003/04/emma" version="1.0">
              <emma:interpretation id="{F6B4F341-692A-4854-A321-DE158502DA8B}" emma:medium="tactile" emma:mode="ink">
                <msink:context xmlns:msink="http://schemas.microsoft.com/ink/2010/main" type="inkWord" rotatedBoundingBox="31109,5894 32940,5963 32920,6473 31090,640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28205.603">2202 4669 0,'0'-24'63,"0"48"-16,0 0-32,0 1-15,-25-1 16,25 0-16,0 0 16,0 0-16,-24 1 15,24 23-15,0-24 16,0 0-16,0 0 16,0 1-1,0-1-15,0 0 16,0 0-1,0 0 17,0 1-17,0-1 1,0 0-16,24-24 16,1 0 15,-1 0-16,0 0 1</inkml:trace>
          <inkml:trace contextRef="#ctx0" brushRef="#br0" timeOffset="28695.327">2105 4790 0,'24'0'93,"0"0"-77,0 0-16,1 0 16,-1 0-16,0 0 15</inkml:trace>
          <inkml:trace contextRef="#ctx0" brushRef="#br0" timeOffset="29452.0593">2371 4935 0,'24'170'172,"0"-146"-157,1-24 1,-1 0 0,0 0-1,-24-24-15,24 24 16,-24-25-16,24 25 16,-24-24-16,0 0 31,0 0-16</inkml:trace>
          <inkml:trace contextRef="#ctx0" brushRef="#br0" timeOffset="30585.3498">2637 4863 0,'24'0'94,"0"0"-79,1 0-15,-1 0 16,0 0-16</inkml:trace>
          <inkml:trace contextRef="#ctx0" brushRef="#br0" timeOffset="30242.1661">2734 4693 0,'0'25'62,"0"-1"-46,0 0-16,0 0 15,0 0-15,-24 1 0,24-1 16,0 0-16,0 0 16,0 0-16,0 0 15,0 1-15,0-1 16,0 0-16,0 0 15,0 0 1,0 1 15,0-1-15,24 0 0,24-24 77</inkml:trace>
          <inkml:trace contextRef="#ctx0" brushRef="#br0" timeOffset="31184.9062">2952 4959 0,'0'25'78,"0"-1"-47,0 0-15,0 0-16,0 0 15,0 1 1,0-1 0,0 0-16,24-24 62</inkml:trace>
          <inkml:trace contextRef="#ctx0" brushRef="#br0" timeOffset="31642.9163">2976 4839 0,'0'-49'46,"0"25"1</inkml:trace>
          <inkml:trace contextRef="#ctx0" brushRef="#br0" timeOffset="32496.8053">3193 4911 0,'-96'73'109,"72"23"-62,24-71-31,24-25-1,0 0-15,0 0 16,0 0 0,0 0-1,1 0-15,-1 0 16,-24-25-16,24 1 16,-24 0-16,0 0 15,0 0-15,0-1 16,0 1-16,0 0 15,0 0 1,-24 24 0,0 0-1,-1 24 1,1-24 0</inkml:trace>
          <inkml:trace contextRef="#ctx0" brushRef="#br0" timeOffset="33327.668">3484 4887 0,'0'24'63,"0"0"-48,0 0-15,0 1 16,0-1-16,0 0 16,0 0-1,0 0 1,24-24 15,0 0-15,0-24-16,1 0 15,-1 0-15,0 24 16,-24-24-16,24-1 16,0 1-16,0 24 15,-24-24-15,25 24 16,-1 48 62,-24-23-62,0-1-1,0 0-15,0 0 16,0 0-16,0 1 15,0-1-15</inkml:trace>
          <inkml:trace contextRef="#ctx0" brushRef="#br0" timeOffset="25297.0255">1936 4935 0,'0'24'94,"0"1"-78,0-1-16,0 0 15,0 0 1,0 0 0,0 1-1</inkml:trace>
          <inkml:trace contextRef="#ctx0" brushRef="#br0" timeOffset="25778.3741">1936 4742 0,'24'-73'172</inkml:trace>
        </inkml:traceGroup>
      </inkml:traceGroup>
      <inkml:traceGroup>
        <inkml:annotationXML>
          <emma:emma xmlns:emma="http://www.w3.org/2003/04/emma" version="1.0">
            <emma:interpretation id="{77373D70-D4C9-4B94-8E78-78C464DE7474}" emma:medium="tactile" emma:mode="ink">
              <msink:context xmlns:msink="http://schemas.microsoft.com/ink/2010/main" type="line" rotatedBoundingBox="29367,6489 31980,6638 31947,7213 29334,7065"/>
            </emma:interpretation>
          </emma:emma>
        </inkml:annotationXML>
        <inkml:traceGroup>
          <inkml:annotationXML>
            <emma:emma xmlns:emma="http://www.w3.org/2003/04/emma" version="1.0">
              <emma:interpretation id="{F9C9B196-D395-43D9-960E-4C2BAC7937C0}" emma:medium="tactile" emma:mode="ink">
                <msink:context xmlns:msink="http://schemas.microsoft.com/ink/2010/main" type="inkWord" rotatedBoundingBox="29367,6489 30990,6582 30957,7157 29334,7065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36231.5634">484 5516 0,'49'-49'47,"-25"49"-31,-24-24-1,24 24-15,-24 24 63,0 1-63,24-25 15,-24 24-15,0 0 0,0 0 32,0 0-1,0 1 0,0-50 16,0 1-31,0 0-16,24 24 15,-24-24-15,24-25 47,1 25-31</inkml:trace>
          <inkml:trace contextRef="#ctx0" brushRef="#br0" timeOffset="36807.1417">871 5516 0,'0'24'110,"0"121"-48,0-169-15</inkml:trace>
          <inkml:trace contextRef="#ctx0" brushRef="#br0" timeOffset="37268.1513">895 5347 0,'0'-25'62,"0"1"-30,0 0-1</inkml:trace>
          <inkml:trace contextRef="#ctx0" brushRef="#br0" timeOffset="34716.8877">194 5395 0,'24'0'63,"-24"24"-32,0 0-15,0 0-1,0 1-15,-24-1 16,24 0 0,0 0-16,0 25 0,-24-25 15,24 0-15,0 0 16,0 0-16,0 1 15,0-1-15,0 0 16,0 0 15,0-48 16,0 0-47,0 0 16,0-1 15</inkml:trace>
          <inkml:trace contextRef="#ctx0" brushRef="#br0" timeOffset="35385.3534">291 5322 0,'24'-24'47,"0"24"-31,0 0-1,0 0 1,1 0 0,-25 24-1,24-24 1,-24 49-1,-24 96 64,-1-145-79,1 24 15,0-24 1,0 0-16,0 0 15,-1 0 1,1 0 0</inkml:trace>
          <inkml:trace contextRef="#ctx0" brushRef="#br0" timeOffset="38211.4928">1065 5516 0,'-24'24'46,"24"0"-30,0 0 0,0 1-16,0-1 15,0 0 1,24-24 62,0-24-62,0 0-16,-24-1 15,24 25-15,0-24 16,1 0 0,-25 48 46,0 0-31,0 1 1,0-1-17,0 0 1,0 0 46</inkml:trace>
          <inkml:trace contextRef="#ctx0" brushRef="#br0" timeOffset="38877.854">1549 5516 0,'0'-24'63,"-25"24"-32,1 0-15,24 24-1,-24-24-15,0 0 16,0 0-16,24 24 16,-25-24-16,1 24 15,24 0 1,-24-24 0,24 25-16,0-1 15,0 0 1,0 0-1,24 0 1,0-24 0,1 0-1,-1 0-15,0 0 16,0-24-16</inkml:trace>
          <inkml:trace contextRef="#ctx0" brushRef="#br0" timeOffset="39425.3476">1766 5540 0,'0'97'125,"0"-73"-125,0 0 16,0 0 15</inkml:trace>
          <inkml:trace contextRef="#ctx0" brushRef="#br0" timeOffset="39794.1648">1790 5395 0,'0'-48'78,"25"48"-62,-25-25-16</inkml:trace>
        </inkml:traceGroup>
        <inkml:traceGroup>
          <inkml:annotationXML>
            <emma:emma xmlns:emma="http://www.w3.org/2003/04/emma" version="1.0">
              <emma:interpretation id="{B9EC362B-A7A5-4299-A096-404929F0054E}" emma:medium="tactile" emma:mode="ink">
                <msink:context xmlns:msink="http://schemas.microsoft.com/ink/2010/main" type="inkWord" rotatedBoundingBox="31203,6634 31978,6678 31948,7206 31173,7162"/>
              </emma:interpretation>
              <emma:one-of disjunction-type="recognition" id="oneOf4">
                <emma:interpretation id="interp4" emma:lang="" emma:confidence="0">
                  <emma:literal>ple</emma:literal>
                </emma:interpretation>
                <emma:interpretation id="interp5" emma:lang="" emma:confidence="0">
                  <emma:literal>pie</emma:literal>
                </emma:interpretation>
                <emma:interpretation id="interp6" emma:lang="" emma:confidence="0">
                  <emma:literal>phe</emma:literal>
                </emma:interpretation>
                <emma:interpretation id="interp7" emma:lang="" emma:confidence="0">
                  <emma:literal>pte</emma:literal>
                </emma:interpretation>
                <emma:interpretation id="interp8" emma:lang="" emma:confidence="0">
                  <emma:literal>Pier</emma:literal>
                </emma:interpretation>
              </emma:one-of>
            </emma:emma>
          </inkml:annotationXML>
          <inkml:trace contextRef="#ctx0" brushRef="#br0" timeOffset="40782.9547">2032 5588 0,'0'25'63,"0"-1"-63,0 0 15,0 0-15,0 0 16,0 1-16,0-1 16,0 0-16,-24 24 15,24-23-15,0-1 16,0 0 0,0-48 46,0-25-62,0 25 16,0-24-16,24 24 15,-24-25-15,25 25 0,-25-24 16,24 23-16,0 1 16,-24 0-1,24 24-15,-24-24 16,24 24 46,0 24-46,1-24 0,-25 24-1,0 0-15,-97 73 125</inkml:trace>
          <inkml:trace contextRef="#ctx0" brushRef="#br0" timeOffset="41451.6925">2395 5395 0,'24'24'109,"-24"0"-109,0 0 16,0 1-16,0 23 15,0-24-15,0 0 16,0 1-16,0-1 16,0 0-16,0 0 15,-24 0-15,24 1 16,0-1-16,0 0 16,0 0-1</inkml:trace>
          <inkml:trace contextRef="#ctx0" brushRef="#br0" timeOffset="42141.1744">2589 5637 0,'72'0'47,"-48"0"-31,1 0-16,-1 0 31,0 0 0,-24-24-15,24 24-16,-24-25 15,0 1 1,-24 0 0,0 24-1,0 0 1,-1 0-1,1 0 1,0 0-16,0 0 16,0 0 15,24 24-31,0 0 16,-24 1-1,24-1-15,0 24 16,0-24-1,0 1-15,0-1 16,0 0-16,24 0 16,-24 0-1,48-24-15,-24 0 16,25 0-16,-25 0 0,24-24 16,-48 0-16</inkml:trace>
        </inkml:traceGroup>
      </inkml:traceGroup>
    </inkml:traceGroup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8:15:23.857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05E7734B-271E-4756-B19A-7CFF707A3B44}" emma:medium="tactile" emma:mode="ink">
          <msink:context xmlns:msink="http://schemas.microsoft.com/ink/2010/main" type="writingRegion" rotatedBoundingBox="12050,2655 15823,2916 15702,4659 11930,4398"/>
        </emma:interpretation>
      </emma:emma>
    </inkml:annotationXML>
    <inkml:traceGroup>
      <inkml:annotationXML>
        <emma:emma xmlns:emma="http://www.w3.org/2003/04/emma" version="1.0">
          <emma:interpretation id="{3FD02FAC-5AC2-47F8-82B1-1F84B3F6407C}" emma:medium="tactile" emma:mode="ink">
            <msink:context xmlns:msink="http://schemas.microsoft.com/ink/2010/main" type="paragraph" rotatedBoundingBox="12050,2655 15823,2916 15778,3567 12005,33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8D9C32D-59A6-49FC-ADBD-B69F77179554}" emma:medium="tactile" emma:mode="ink">
              <msink:context xmlns:msink="http://schemas.microsoft.com/ink/2010/main" type="line" rotatedBoundingBox="12050,2655 15823,2916 15778,3567 12005,3306"/>
            </emma:interpretation>
          </emma:emma>
        </inkml:annotationXML>
        <inkml:traceGroup>
          <inkml:annotationXML>
            <emma:emma xmlns:emma="http://www.w3.org/2003/04/emma" version="1.0">
              <emma:interpretation id="{CC6A519F-639A-41D8-8EE7-0EC569642C30}" emma:medium="tactile" emma:mode="ink">
                <msink:context xmlns:msink="http://schemas.microsoft.com/ink/2010/main" type="inkWord" rotatedBoundingBox="12050,2660 13127,2735 13082,3381 12005,330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798 366 0,'0'72'125,"0"-47"-125,0-1 16,0 0-16,0 0 16,0 0-16,0 1 31,0-1-16,24-24 32,-24-24-31,49-49 15,-25 49-15,-24 0-16,24 24 15,-24-25-15,24 25 32,-24-24-32,24 24 31,1 0 0,-1 0-15,-24 24 46,0 1-46,0-1 0,0 0-1,0 0-15,24-24 16,-24 24-16,0 1 15,0-1 1</inkml:trace>
          <inkml:trace contextRef="#ctx0" brushRef="#br0" timeOffset="-1336.5507">0 3 0,'24'0'46,"0"0"79,0 0-109,1 24 0,-1-24-16,0 0 15,24 0-15,1 0 0,-25 0 16,24 0-16,-23 0 16,23 0-16,-24 0 15,24 0-15,-23 0 16,-1 0-1,0 0-15,0 0 16,0 0 0,1 0-16,-1-24 15,0 24 1,0 0-16,0 0 16,-24 24 155,0 0-171,0 1 16,0-1-16,0 0 16,0 0-16,-24 0 0,24 0 15,-24 1 1,24-1-16,0 0 0,0 0 16,0 0-16,0 1 15,-24-1 1,24 0-1,0 0-15,0 0 32,0 1-17,-24-1 1,24 0 0,0 0-1,-25-24 16,25 24-31,0 1 16,-24-25 0,24 24-1,-24-24 1,0 0 15,24 24-31,-24-24 16,-1 0-1,1 0 1,0 0 0,0-24-1,24 0 1,0-1 0,0 1-16,0 0 0,0 0 15</inkml:trace>
        </inkml:traceGroup>
        <inkml:traceGroup>
          <inkml:annotationXML>
            <emma:emma xmlns:emma="http://www.w3.org/2003/04/emma" version="1.0">
              <emma:interpretation id="{AEAF7290-FEA8-4921-8D0B-C36F1F7D4B54}" emma:medium="tactile" emma:mode="ink">
                <msink:context xmlns:msink="http://schemas.microsoft.com/ink/2010/main" type="inkWord" rotatedBoundingBox="13424,2750 15823,2916 15784,3476 13385,3310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324.0679">2008 511 0,'48'-73'62,"-24"73"-15,0 0-31,1 0 46,-25 25-62,0-1 16,0 0-1,0 0 1,48-48 93,-48 0-109,24 0 16,-24-1-16,0 1 16,24 0-1,-24 0 1</inkml:trace>
          <inkml:trace contextRef="#ctx0" brushRef="#br0" timeOffset="3248.6342">2588 342 0,'0'-25'47,"-24"25"-47,0 0 15,0 25 1,-1-1-16,1-24 16,0 24-16,0 0 31,24 0 0,0 1 0,24-25-15,0 0 0,0 24-1,1-24-15,-25 24 16,24-24-1,-24 24 17,24-24-32,-24 24 47,0 1-1,0-1-14,-24 0-17,0-24 17,24 24-32,-25-24 0,1 0 15,0 0 1,0 0-1,24-24 1,-24 24 0,24-24-1</inkml:trace>
          <inkml:trace contextRef="#ctx0" brushRef="#br0" timeOffset="898.9618">1379 366 0,'-24'0'93,"24"24"-93,0 0 16,0 0 0,0 1-1,0-1-15,96 48 172,-96-96-172,24 0 16,-24 0-16,25 0 15,-25-1 1,24 1-16,0 0 16,-24 0-16,24 0 31</inkml:trace>
          <inkml:trace contextRef="#ctx0" brushRef="#br0" timeOffset="1641.8762">1742 463 0,'96'-25'47,"-71"1"-31,-1 24-1,-24-24 1,0 0-1,0 0 17,0-1-17,-24 25 1,-1 0 0,1 0-1,0 0 16,0 0-15,0 0 0,-1 0-16,25 25 15,-24-1-15,24 0 16,-24 0-16,24 0 16,0 1-1,0-1-15,0 0 16,0 0-1,0 0-15,24 1 16,0-1 0,1 0-1,-1-24 1,0 0 0</inkml:trace>
          <inkml:trace contextRef="#ctx0" brushRef="#br0" timeOffset="3764.8946">2806 342 0,'24'242'204</inkml:trace>
          <inkml:trace contextRef="#ctx0" brushRef="#br0" timeOffset="4194.3163">2830 245 0,'24'-24'93,"1"-49"-46</inkml:trace>
          <inkml:trace contextRef="#ctx0" brushRef="#br0" timeOffset="5010.1686">3072 390 0,'0'24'62,"-24"-24"-46,0 24 0,-1 1-16,1-1 15,24 0 1,0 0-16,0 0 16,0 1-1,0-1 1,24-24-16,-24 24 15,25-24-15,-1 0 0,0 0 16,0 0 0,0 0-16,1-24 15,-1 0 1,-24-1-16,24-23 16,-24 24-16,0 0 15,0-1-15,0 1 16,0 0-16,-24 24 15,0-24-15,-1 24 16,1 0 0,0 0-16,0 0 31,24 24-31</inkml:trace>
          <inkml:trace contextRef="#ctx0" brushRef="#br0" timeOffset="5864.7049">3362 390 0,'25'0'62,"-25"24"-46,0 0-1,0 1-15,0-1 16,0 0-16,0 0 16,0 0-16,0 1 15,24-1 1,0-24 15,-24-24-31,24 24 16,0-25-16,0 1 15,-24 0-15,73-24 32,24-1 30,-73 49-46,0 24 15,-24 1-15,0-1-1,0 0-15,0 0 16,24-24-1,-24 24-15,0 1 16,0-1 0</inkml:trace>
        </inkml:traceGroup>
      </inkml:traceGroup>
    </inkml:traceGroup>
    <inkml:traceGroup>
      <inkml:annotationXML>
        <emma:emma xmlns:emma="http://www.w3.org/2003/04/emma" version="1.0">
          <emma:interpretation id="{9DB8C2FD-3972-49E8-841C-F501F0636FE0}" emma:medium="tactile" emma:mode="ink">
            <msink:context xmlns:msink="http://schemas.microsoft.com/ink/2010/main" type="paragraph" rotatedBoundingBox="11946,3768 15526,3748 15530,4408 11950,44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C55288-1C5F-450A-A57D-2B24C61768B9}" emma:medium="tactile" emma:mode="ink">
              <msink:context xmlns:msink="http://schemas.microsoft.com/ink/2010/main" type="inkBullet" rotatedBoundingBox="11946,3775 12530,3772 12534,4425 11950,4428"/>
            </emma:interpretation>
          </emma:emma>
        </inkml:annotationXML>
        <inkml:trace contextRef="#ctx0" brushRef="#br0" timeOffset="8541.1614">0 1406 0,'-24'0'94,"-1"24"-79,25 0 1,-24 1-16,24-1 16,-24 0-16,24 0 15,0 0-15,0 1 16,0-1-16,0 0 15,0 0 1,24 0-16,0-24 16,1 0-1,-1 0-15,0 0 16,0 0-16,0 0 0,1 0 16,-1 0-16,0-24 15,0 0-15,0 0 16,-24-25-1,0 25-15,0 0 16,0-24-16,0 23 16,0 1-16,-24 24 15,0-24-15,0 24 16,0 0 0,-1 0-1</inkml:trace>
        <inkml:trace contextRef="#ctx0" brushRef="#br0" timeOffset="9126.2253">218 1309 0,'24'0'78,"0"0"-63,-24 24 1,24-24-16,0 0 16,1 0-16,-1 0 15,0 0-15,24 0 0,-48-24 32</inkml:trace>
        <inkml:trace contextRef="#ctx0" brushRef="#br0" timeOffset="7162.5688">484 1140 0,'-25'-48'62,"1"23"-46,0 25 0,0 0 15,24 25-31,-24-25 15,0 24-15,-1 0 16,25 0-16,-24 0 16,24 25-16,-24-25 15,24 0-15,0 24 16,0-23-16,0-1 16,0 24-16,0-24 15,0 25-15,0-25 0,0 0 16,24 25-16,-24-25 15,24 0-15,-24 0 16,25 0 0,-25 0-16</inkml:trace>
      </inkml:traceGroup>
      <inkml:traceGroup>
        <inkml:annotationXML>
          <emma:emma xmlns:emma="http://www.w3.org/2003/04/emma" version="1.0">
            <emma:interpretation id="{50D236E3-43EE-49F0-98ED-BF1EC827C348}" emma:medium="tactile" emma:mode="ink">
              <msink:context xmlns:msink="http://schemas.microsoft.com/ink/2010/main" type="line" rotatedBoundingBox="13060,3762 15526,3748 15529,4354 13063,4368"/>
            </emma:interpretation>
          </emma:emma>
        </inkml:annotationXML>
        <inkml:traceGroup>
          <inkml:annotationXML>
            <emma:emma xmlns:emma="http://www.w3.org/2003/04/emma" version="1.0">
              <emma:interpretation id="{3B084432-32B5-4E46-AEB1-13F810095047}" emma:medium="tactile" emma:mode="ink">
                <msink:context xmlns:msink="http://schemas.microsoft.com/ink/2010/main" type="inkWord" rotatedBoundingBox="13060,3762 15526,3748 15529,4354 13063,4368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0620.5613">1330 1333 0,'-48'0'63,"24"0"-63,0 0 15,-1 25 1,1-25-16,0 24 0,0-24 15,0 24-15,-1-24 16,25 24-16,-24 0 16,0-24-16,24 25 15,-24-1 1,24 0 0,0 0-16,0 0 15,24 1 1,24-1-1,-23-24-15,-1 0 16,24 0-16,-24 0 0,1 0 16,-1 0-1,-24-24 1</inkml:trace>
          <inkml:trace contextRef="#ctx0" brushRef="#br0" timeOffset="19287.1694">1621 1382 0,'-25'0'188,"1"0"-157,24 24-16,-24-24-15,0 0 16,24 24 0,-24-24-16,-1 0 31,25 24-31,-24 1 31,24-1-15,-24 0-1,24 0 1,0 0 0,0 1-1,24-25 1,0 24 0,1-24-1,-1 0-15,0 0 16,0 0-1,0 0-15,1 0 16,-1 0 15,-24-24-15,24-1 0,0 1-1,-24 0 1,24 0-1,-24 0-15,0-1 16,0 1-16,-24 24 16,24-24-1,-24 24-15,24-24 16,-24 24 15</inkml:trace>
          <inkml:trace contextRef="#ctx0" brushRef="#br0" timeOffset="20399.7398">1863 1382 0,'0'24'93,"0"0"-77,0 0-16,0 1 16,0-1-1,0 0-15,0 0 16,24 0-16,-24 1 15,0-1 1,24-24 0,-24-24 77,24-1-77,0 1-16,-24 0 16,24 0-1,-24 0-15,25 24 16,-25-25-16,24 25 16,-24-24-1,24 24 32,-24 24-16,24-24 1,0 97 30,-24-73-46,0 1-1,0-1 1</inkml:trace>
          <inkml:trace contextRef="#ctx0" brushRef="#br0" timeOffset="21523.9706">2201 1309 0,'24'0'62,"1"0"-46,-1 0-16,0 24 15,0-24-15,0 0 16,1 0-16,-1 0 16</inkml:trace>
          <inkml:trace contextRef="#ctx0" brushRef="#br0" timeOffset="21104.1216">2274 1067 0,'0'25'78,"0"-1"-62,0 0-16,0 0 16,0 24-16,0 1 15,0-25-15,0 24 16,0-23-16,0 23 0,0-24 15,0 0-15,0 1 16,0-1-16,0 0 16,0 0-16,0 0 15,24-24 32,0 0-31,0 0-1,1 0 1,-1 0-16</inkml:trace>
          <inkml:trace contextRef="#ctx0" brushRef="#br0" timeOffset="22342.3757">2491 1479 0,'49'-49'63,"-25"49"-48,0 0 17,0 0-17,1 24 16,-25 1-31,0-1 16,0 0 0,0 0 15,0 0-31,0 1 31,0-50 47,0 1-78,24 24 16,-24-24 0,0 0-16,24 24 0,-24-24 15,0-1-15,24 1 16,0 24 15</inkml:trace>
          <inkml:trace contextRef="#ctx0" brushRef="#br0" timeOffset="22978.6797">2951 1430 0,'-24'49'47,"24"-25"-47,0 0 16,-24-24-16,24 24 15,0 0-15,193-48 125,-193 0-125,0 0 16,0 0-16,0-1 16,-24 25-1,0 0-15,0 0 16,-1 0-16,1 0 15</inkml:trace>
          <inkml:trace contextRef="#ctx0" brushRef="#br0" timeOffset="23916.4516">3362 1043 0,'0'24'47,"0"1"-47,0-1 15,0 0-15,-24 0 16,24 0-16,0 25 16,0-25-16,-24 0 0,24 24 15,0-23-15,0 23 16,-24-24 0,24 0-16,0 1 0,0-1 15,0 0-15,0 0 16,0 0-16,0 1 15,0-1 1,24-24 0,0 0-1,-24 24 1,24-24-16,1 0 16,-1 0-16,0 0 15,0 0-15,0 0 16</inkml:trace>
        </inkml:traceGroup>
      </inkml:traceGroup>
    </inkml:traceGroup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8:11:28.56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06A1B245-407F-4F2A-8E55-F3159C8BEDED}" emma:medium="tactile" emma:mode="ink">
          <msink:context xmlns:msink="http://schemas.microsoft.com/ink/2010/main" type="inkDrawing" rotatedBoundingBox="26670,6218 26687,6219 26683,6873 26665,6872" shapeName="Other"/>
        </emma:interpretation>
      </emma:emma>
    </inkml:annotationXML>
    <inkml:trace contextRef="#ctx0" brushRef="#br0">24 174 0,'0'-24'62,"0"-1"16,0 50 16,0-1-78,0 0-1,0 0-15,0 0 16,0 1-16,0 23 16,0 0-1,0 73 32,0-96-47,0-1 0,0 0 16,0 0-16,0 0 15,0 0-15,0 1 16,0-1-16,0 0 16,0 0 15,0 0-15,0 1-1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8:16:01.918"/>
    </inkml:context>
    <inkml:brush xml:id="br0">
      <inkml:brushProperty name="width" value="0.07938" units="cm"/>
      <inkml:brushProperty name="height" value="0.07938" units="cm"/>
      <inkml:brushProperty name="color" value="#2E75B5"/>
      <inkml:brushProperty name="fitToCurve" value="1"/>
    </inkml:brush>
  </inkml:definitions>
  <inkml:traceGroup>
    <inkml:annotationXML>
      <emma:emma xmlns:emma="http://www.w3.org/2003/04/emma" version="1.0">
        <emma:interpretation id="{9C7515CF-098A-43E2-919F-14A764E7FFC3}" emma:medium="tactile" emma:mode="ink">
          <msink:context xmlns:msink="http://schemas.microsoft.com/ink/2010/main" type="writingRegion" rotatedBoundingBox="16276,4132 14245,2790 15083,1522 17114,2864"/>
        </emma:interpretation>
      </emma:emma>
    </inkml:annotationXML>
    <inkml:traceGroup>
      <inkml:annotationXML>
        <emma:emma xmlns:emma="http://www.w3.org/2003/04/emma" version="1.0">
          <emma:interpretation id="{F810D410-460E-4030-B708-60B8639FF032}" emma:medium="tactile" emma:mode="ink">
            <msink:context xmlns:msink="http://schemas.microsoft.com/ink/2010/main" type="paragraph" rotatedBoundingBox="16276,4132 14245,2790 15083,1522 17114,28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ECD8569-9199-400D-82E7-7E15794F7AF5}" emma:medium="tactile" emma:mode="ink">
              <msink:context xmlns:msink="http://schemas.microsoft.com/ink/2010/main" type="line" rotatedBoundingBox="16276,4132 14245,2790 15083,1522 17114,2864"/>
            </emma:interpretation>
          </emma:emma>
        </inkml:annotationXML>
        <inkml:traceGroup>
          <inkml:annotationXML>
            <emma:emma xmlns:emma="http://www.w3.org/2003/04/emma" version="1.0">
              <emma:interpretation id="{014001C3-F595-4237-883B-E0268350978C}" emma:medium="tactile" emma:mode="ink">
                <msink:context xmlns:msink="http://schemas.microsoft.com/ink/2010/main" type="inkWord" rotatedBoundingBox="16276,4132 14435,2916 15273,1647 17114,286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1427 1937 0,'24'0'235,"0"0"-220,1 0 1,-1-24 15,0 24-15,0-24 0,0 24-1,-24-24 1,25 24-16,-1-24 31,0-1-31,0 1 16,0 0-1,1 0 1,-1 0 0,-24 0-1,24 24 1,-24-25-16,24 1 15,-24 0 1,24 0 0,0 0-1,-24-1 1,0 1 0,25 24-16,-25-24 0,0 0 15,24 0 1,-24-1-16,0 1 15,0 0 1,24 0 0,-24 0-1,0-1-15,0 1 16,0 0-16,0 0 16,0 0-16,0 0 15,0-1-15,0 1 16,24 24-16,-24-24 15,0 0-15,0 0 0,0-1 16,0 1 0,0 0-1,0 0 1,0 0 0,0-1-1,0 1-15,0 0 16,0 0-1,0 0 1,-24 24-16,24-25 16,0 1-16,0 0 15,-24 0 1,24 0-16,0 0 16,-24-1-1,24 1-15,0 0 16,-25 0-1,25 0 1,-24-1-16,0 1 16,0 0-1,24 0 1,-24 24-16,24-24 16,-24 24-16,24-25 15,-25 1 1,25 0-1,-24 24-15,24-24 16,-24 24-16,24-24 16,-24 24-16,24-25 15,-24 1 1,-1 24 0,25-24-16,-24 24 15,24-24-15,-24 24 16,24-24-1,-24 24 1,0-24 0,-1-1-1,1 25 1,0-24 0,0 24-1,24-24-15,-24 24 16,-1-24-1,1 24 1,0 0 0,24-24-1,-24 24-15,0 0 16,0-25 0,-1 25-1,1 0-15,0 0 16,0 0-1,0 0-15,24-24 16,-25 24 0,1 0-1,0 0 17,0 0-17,0 0 1,-1 0-16,1 0 15,0 0-15,0 0 16,0 0-16,-1 0 16,1 0-1,0 0-15,0 0 16,0 0-16,0 0 16,-1 0-1,1 0 1,0 0-1,0 0 1,0 0 0,-1 0-1,1 24 1,0-24 0,0 0-16,0 0 15,-1 25 1,1-25-16,0 0 15,0 0 1,24 24-16,-24-24 0,-1 0 16,1 0-1,24 24-15,-24-24 16,0 24 0,0-24-1,24 24-15,-24-24 16,24 25-1,-25-25-15,1 24 16,0 0 15,0 0-15,0 0 0,24 0-1,-25-24 1,25 25-1,-24-1 1,0 0 15,24 0-15,-24 0 15,24 1-15</inkml:trace>
        </inkml:traceGroup>
        <inkml:traceGroup>
          <inkml:annotationXML>
            <emma:emma xmlns:emma="http://www.w3.org/2003/04/emma" version="1.0">
              <emma:interpretation id="{35C0A988-CBBB-46C0-BCD7-34027C7BDB90}" emma:medium="tactile" emma:mode="ink">
                <msink:context xmlns:msink="http://schemas.microsoft.com/ink/2010/main" type="inkWord" rotatedBoundingBox="14925,2747 14471,2447 14641,2191 15095,2491"/>
              </emma:interpretation>
              <emma:one-of disjunction-type="recognition" id="oneOf1">
                <emma:interpretation id="interp1" emma:lang="" emma:confidence="0">
                  <emma:literal>^</emma:literal>
                </emma:interpretation>
                <emma:interpretation id="interp2" emma:lang="" emma:confidence="0">
                  <emma:literal>.</emma:literal>
                </emma:interpretation>
                <emma:interpretation id="interp3" emma:lang="" emma:confidence="0">
                  <emma:literal>s</emma:literal>
                </emma:interpretation>
                <emma:interpretation id="interp4" emma:lang="" emma:confidence="0">
                  <emma:literal>°</emma:literal>
                </emma:interpretation>
                <emma:interpretation id="interp5" emma:lang="" emma:confidence="0">
                  <emma:literal>&lt;</emma:literal>
                </emma:interpretation>
              </emma:one-of>
            </emma:emma>
          </inkml:annotationXML>
          <inkml:trace contextRef="#ctx0" brushRef="#br0" timeOffset="2296.1171">-73 99 0,'0'24'156,"0"0"-124,0 1-17,24-1 1,-24 0-1,0 0 1,0 0 15,0 0 1,0 1-17,0-1 1,0 0-1,25-24 1,-25 24 0,0 0 15,0 1 31,0-1-15,0 0-15,24-24 171,0 0-188,0 0 17,0-24-17,1 24 16,-1 0 1,0 0-1,-24-24-15,24 24-1,0 0 1,1 0-1,-25-25 17,24 25-17,0 0 17,0 0-17,0 0 16,0 0-15,-24-24-16,25 24 16,-1 0 31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7:47:30.070"/>
    </inkml:context>
    <inkml:brush xml:id="br0">
      <inkml:brushProperty name="width" value="0.05292" units="cm"/>
      <inkml:brushProperty name="height" value="0.05292" units="cm"/>
      <inkml:brushProperty name="color" value="#AEABAB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757070"/>
      <inkml:brushProperty name="fitToCurve" value="1"/>
    </inkml:brush>
  </inkml:definitions>
  <inkml:traceGroup>
    <inkml:annotationXML>
      <emma:emma xmlns:emma="http://www.w3.org/2003/04/emma" version="1.0">
        <emma:interpretation id="{610313C4-6186-492D-9CF4-F24FEA048F0D}" emma:medium="tactile" emma:mode="ink">
          <msink:context xmlns:msink="http://schemas.microsoft.com/ink/2010/main" type="writingRegion" rotatedBoundingBox="11291,4685 17106,3601 17647,6499 11831,7584"/>
        </emma:interpretation>
      </emma:emma>
    </inkml:annotationXML>
    <inkml:traceGroup>
      <inkml:annotationXML>
        <emma:emma xmlns:emma="http://www.w3.org/2003/04/emma" version="1.0">
          <emma:interpretation id="{0C2CE6A0-05AC-4729-A476-D7D9825F9285}" emma:medium="tactile" emma:mode="ink">
            <msink:context xmlns:msink="http://schemas.microsoft.com/ink/2010/main" type="paragraph" rotatedBoundingBox="11656,4617 17106,3601 17333,4815 11882,58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2711954-BBA3-4000-961B-AB5E774938E3}" emma:medium="tactile" emma:mode="ink">
              <msink:context xmlns:msink="http://schemas.microsoft.com/ink/2010/main" type="line" rotatedBoundingBox="11656,4617 17106,3601 17333,4815 11882,5831"/>
            </emma:interpretation>
          </emma:emma>
        </inkml:annotationXML>
        <inkml:traceGroup>
          <inkml:annotationXML>
            <emma:emma xmlns:emma="http://www.w3.org/2003/04/emma" version="1.0">
              <emma:interpretation id="{91C61367-68BE-48BB-815F-4B6BB59C25FA}" emma:medium="tactile" emma:mode="ink">
                <msink:context xmlns:msink="http://schemas.microsoft.com/ink/2010/main" type="inkWord" rotatedBoundingBox="11656,4617 13158,4337 13384,5551 11882,5831"/>
              </emma:interpretation>
            </emma:emma>
          </inkml:annotationXML>
          <inkml:trace contextRef="#ctx0" brushRef="#br0">0 121 0,'120'0'31,"-95"0"-15,-1-24-16,24 24 0,1 0 15,-1-24-15,0 24 16,1-24-16,23 0 16,1-1-16,-49 25 15</inkml:trace>
          <inkml:trace contextRef="#ctx0" brushRef="#br0" timeOffset="4847.3081">72-629 0,'24'0'62,"25"0"-62,-25 0 0,0-24 16</inkml:trace>
          <inkml:trace contextRef="#ctx0" brushRef="#br0" timeOffset="6398.474">24-1112 0,'72'0'47,"-48"0"-47,25 0 16,-1 0-16,25 0 15,-25 0-15,1 0 16,-25 0-16</inkml:trace>
          <inkml:trace contextRef="#ctx0" brushRef="#br0" timeOffset="-882.3293">628-1064 0</inkml:trace>
          <inkml:trace contextRef="#ctx0" brushRef="#br0" timeOffset="5025.9845">919-725 0,'145'-25'32,"-97"1"-32,1 24 0,23-24 15,-23 24-15,23-24 16,-48 24-16</inkml:trace>
          <inkml:trace contextRef="#ctx0" brushRef="#br0" timeOffset="121.3824">1161-121 0</inkml:trace>
        </inkml:traceGroup>
        <inkml:traceGroup>
          <inkml:annotationXML>
            <emma:emma xmlns:emma="http://www.w3.org/2003/04/emma" version="1.0">
              <emma:interpretation id="{840E877A-889A-42D6-AB6C-0B07C869B4D9}" emma:medium="tactile" emma:mode="ink">
                <msink:context xmlns:msink="http://schemas.microsoft.com/ink/2010/main" type="inkWord" rotatedBoundingBox="13763,4475 17151,3843 17306,4669 13918,5301">
                  <msink:destinationLink direction="with" ref="{CAF5552F-4F22-4300-BFCC-8782937E3C09}"/>
                  <msink:destinationLink direction="with" ref="{3F733AF6-2180-4591-9EDE-47795E743BAB}"/>
                  <msink:destinationLink direction="with" ref="{0278B7B5-7B8B-482D-8E88-69A72B346EB4}"/>
                  <msink:destinationLink direction="with" ref="{884FAF7E-7622-4A03-A974-8018B738EC2F}"/>
                </msink:context>
              </emma:interpretation>
            </emma:emma>
          </inkml:annotationXML>
          <inkml:trace contextRef="#ctx0" brushRef="#br0" timeOffset="458.8871">2322-435 0,'121'-48'32,"-73"23"-17,-24 1-15,25 24 16,-25-24-16,24 24 16,-24-24-16,1 24 15,-1 0-15,0-24 16,24 24-16,-23-25 15</inkml:trace>
          <inkml:trace contextRef="#ctx0" brushRef="#br0" timeOffset="690.7933">3048-725 0,'120'-73'47,"-95"49"-47,-1 0 15,24 24-15,-24-24 16,25-1-16,-25 25 16,0-24-16,25 24 15,-25 0-15,24-24 16,1 0-16,23 24 16,-24-24-16,25-1 0,0 25 15,-73-24 1</inkml:trace>
          <inkml:trace contextRef="#ctx0" brushRef="#br1" timeOffset="-28236.7195">4064-1499 0,'24'-25'172,"0"25"-156,0 0 0,0 0-1,0 0 16,1 0 1,-1 0-17,0 0 17,0 0 14,0 0-14,1 0-1,-1 0-15,0 0 15,0 0-16,0 0 1,1 0 15,-1 0-15,0 0 0,0 0 15,0 0 0,1 0 0,-1 0-15,0 0 15,-24 25 16,24-25-31,0 0 31,0 0-16,1 0 0,-1 0 16,0 0-16,-24 24 157,0 0-157,-24-24-15,24 24-1,0 0 1,0 1 31,-24-25-47,24 24 31,0 0 0,0 0 0,-25 0-15,25 0 15,0 1 1,0-1-1,0 0 0,0 0-15,-24 0 15,24 1 0,0-1-15,0 0 15,-24 0 0,24 0-15,0 1 62,-24-1-31</inkml:trace>
          <inkml:trace contextRef="#ctx0" brushRef="#br1" timeOffset="-31467.2429">4015-1306 0,'-24'-24'969,"0"24"-891,24-24-47,-24 24 0,-1 0 79,25-24-17,-24 24-77,0 0 78,24-25 62,0 50 78,0-1-171,0 0-16,0 0 15,0 0-31,0 0 16,0 1 31,0-1-15,0 0-1,0 0 32,0 0 0,0 1-32,24-25-30,-24 24 46,24-24 78,-24-24-93,25 24-63,-25-25 62,24 25-31,-24-24 1,24 24-1,-24-24 16,24 24 15,-24 24 219,0 0-234,0 1 0,0-1 16,0 0-16,0 0 93,24-24 63,1 0-125,-1 0-31,0 0 31,0 0-62,0 0 62,0 0-15,1 0-16,-25 24-16,24-24-16,0 0 32,0 0 16,0 0-32,1 0 0,-25 25 16,24-25-31,0 0 15,0 0 16,0 0 0,1 0 0,-25 24-16,24-24-15,0 0 15,0 0 31,0 0-30,1 0-1,-1 0 16,0 0 15</inkml:trace>
          <inkml:trace contextRef="#ctx0" brushRef="#br1" timeOffset="-7633.2819">4475-1282 0,'0'24'93,"24"-24"-93,0 0 16,0 0 0,1 0-16,-1 25 15,0-25 1,0 0-1,0 0 1</inkml:trace>
          <inkml:trace contextRef="#ctx0" brushRef="#br1" timeOffset="-8127.2117">4451-1354 0,'24'0'63,"0"0"-32,0 0-15,0 0-1,1 0 1,-1 0 0,0 0 15</inkml:trace>
          <inkml:trace contextRef="#ctx0" brushRef="#br0" timeOffset="-1184.4219">2830-1233 0,'-97'0'63,"73"0"-63,0 0 15,-1 0 1,1 0 0,0 0-16,-24 0 0,24 0 15,-1 24-15,-23-24 16,0 0-16,-1 0 15,25 0-15,-24 0 16,-1 0-16,1 0 16,24 0-16,-1 0 15,1 0-15,0 0 16,-24 0-16,24 0 16,-1 0-16,-23 0 15,0 0-15,23 0 16</inkml:trace>
          <inkml:trace contextRef="#ctx0" brushRef="#br0" timeOffset="5236.4322">2177-870 0,'96'-25'62,"-47"1"-62,-25 24 0,0-24 16</inkml:trace>
          <inkml:trace contextRef="#ctx0" brushRef="#br0" timeOffset="5489.5858">3120-1064 0,'121'0'31,"-73"-24"-31,25 24 15,-25-24-15,1 24 16,-1 0-16</inkml:trace>
          <inkml:trace contextRef="#ctx0" brushRef="#br1" timeOffset="-37773.2065">4039-1499 0,'0'-25'203,"0"50"594,-24-25-766,24 24-15,0 0 31,0 0-1,0 0 17,0 1-16,0-1-16,0 0 110</inkml:trace>
          <inkml:trace contextRef="#ctx0" brushRef="#br1" timeOffset="-8802.6697">4451-1403 0,'0'-24'31,"24"24"172,0 0-156,0 0-31,0 0-1,1 0 16,-1 0 16,0 0-15</inkml:trace>
          <inkml:trace contextRef="#ctx0" brushRef="#br1" timeOffset="-21162.0232">4765-1233 0,'0'24'203,"24"-24"-156,0 0-31,1 0 0,-1 0 15,0 0-16,0 0 17,0 0-17,1 0 1,-1 0 15,0 0 0,-24-24-15,24 24 0,-24-25-1,24 25 1,-24-24 15,25 24 0,-25-24-31,0 0 63,24 24-47,-24-24-1,0 0 32,24 24-31,-24-25 15,24 25-15,-24-24 15,0 0 0,24 24-31,-24-24 47,24 24-47,-24-24 31,25 24-15,-25-25-1,24 1 32,-24 0 0,0 0-31,24 24-1,-24-24 1,24 24 15,-24-25-15,0 1 46,0 0 1,0 0-47</inkml:trace>
          <inkml:trace contextRef="#ctx0" brushRef="#br1" timeOffset="-23623.5586">4789-1330 0,'-24'0'47,"48"0"265,0 0-280,1 0-17,-1 0 17,0 0-1,0 0 0,-24-24-31,24 24 31,1 0-15,-25-24 0,24 24-16,-24-25 31,24 25-16,-24-24 17,24 24-17,-24-24 17,24 24-32,1 0 31,-25-24-16,24 24 1,-24-24 0,24 24-16,0-25 31,0 1 0,0 0 0,-24 0 1,25 24-32,-25-24 31,24 24-31,-24-25 16,24 25 15,-24-24 0,24 24-15,-24-24 15</inkml:trace>
          <inkml:trace contextRef="#ctx0" brushRef="#br0" timeOffset="6774.0216">2273-1209 0,'146'0'31</inkml:trace>
        </inkml:traceGroup>
      </inkml:traceGroup>
    </inkml:traceGroup>
    <inkml:traceGroup>
      <inkml:annotationXML>
        <emma:emma xmlns:emma="http://www.w3.org/2003/04/emma" version="1.0">
          <emma:interpretation id="{08E84B04-1B5E-4A20-BCA0-0503F4CC74FF}" emma:medium="tactile" emma:mode="ink">
            <msink:context xmlns:msink="http://schemas.microsoft.com/ink/2010/main" type="paragraph" rotatedBoundingBox="11517,7093 15337,4600 15670,5111 11850,76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C5548DD-328E-407E-9063-2282E1CE7D2E}" emma:medium="tactile" emma:mode="ink">
              <msink:context xmlns:msink="http://schemas.microsoft.com/ink/2010/main" type="inkBullet" rotatedBoundingBox="11829,7571 12098,7394 12120,7428 11850,7604"/>
            </emma:interpretation>
            <emma:one-of disjunction-type="recognition" id="oneOf0">
              <emma:interpretation id="interp0" emma:lang="" emma:confidence="0">
                <emma:literal>-</emma:literal>
              </emma:interpretation>
            </emma:one-of>
          </emma:emma>
        </inkml:annotationXML>
        <inkml:trace contextRef="#ctx0" brushRef="#br0" timeOffset="1658.5119">-49 1887 0,'49'0'63,"-25"0"-63,0-24 15,24 0-15,1-25 16,-1 25-16,-24 0 16,0 24-16</inkml:trace>
      </inkml:traceGroup>
      <inkml:traceGroup>
        <inkml:annotationXML>
          <emma:emma xmlns:emma="http://www.w3.org/2003/04/emma" version="1.0">
            <emma:interpretation id="{706B40ED-796C-442D-AAFA-57D7938063AE}" emma:medium="tactile" emma:mode="ink">
              <msink:context xmlns:msink="http://schemas.microsoft.com/ink/2010/main" type="line" rotatedBoundingBox="12367,6539 15337,4600 15639,5063 12669,7001"/>
            </emma:interpretation>
          </emma:emma>
        </inkml:annotationXML>
        <inkml:traceGroup>
          <inkml:annotationXML>
            <emma:emma xmlns:emma="http://www.w3.org/2003/04/emma" version="1.0">
              <emma:interpretation id="{31BDFF67-C5F8-47C0-90EC-E7156DB879B6}" emma:medium="tactile" emma:mode="ink">
                <msink:context xmlns:msink="http://schemas.microsoft.com/ink/2010/main" type="inkWord" rotatedBoundingBox="12379,6557 12602,6412 12892,6856 12669,7001"/>
              </emma:interpretation>
            </emma:emma>
          </inkml:annotationXML>
          <inkml:trace contextRef="#ctx0" brushRef="#br0" timeOffset="3510.606">532 920 0,'24'-49'62,"-24"25"-62,24 0 16,24 0-16,1-1 15,-25 1-15,0 24 0</inkml:trace>
          <inkml:trace contextRef="#ctx0" brushRef="#br0" timeOffset="1914.758">846 1282 0,'73'-72'47,"-25"48"-47,-48 0 16,24-1-16</inkml:trace>
        </inkml:traceGroup>
        <inkml:traceGroup>
          <inkml:annotationXML>
            <emma:emma xmlns:emma="http://www.w3.org/2003/04/emma" version="1.0">
              <emma:interpretation id="{A4EA199B-B7AC-4C4F-97B8-A4E7848DB854}" emma:medium="tactile" emma:mode="ink">
                <msink:context xmlns:msink="http://schemas.microsoft.com/ink/2010/main" type="inkWord" rotatedBoundingBox="12983,6137 13232,5975 13504,6392 13256,655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065.4106">1378 871 0,'146'-97'31,"-122"73"-15</inkml:trace>
          <inkml:trace contextRef="#ctx0" brushRef="#br0" timeOffset="3650.8188">1209 412 0,'145'-121'31</inkml:trace>
        </inkml:traceGroup>
        <inkml:traceGroup>
          <inkml:annotationXML>
            <emma:emma xmlns:emma="http://www.w3.org/2003/04/emma" version="1.0">
              <emma:interpretation id="{F328D638-AA55-4D9B-81EB-0F811BC20729}" emma:medium="tactile" emma:mode="ink">
                <msink:context xmlns:msink="http://schemas.microsoft.com/ink/2010/main" type="inkWord" rotatedBoundingBox="14053,6072 14065,6064 14074,6078 14062,6086"/>
              </emma:interpretation>
            </emma:emma>
          </inkml:annotationXML>
          <inkml:trace contextRef="#ctx0" brushRef="#br0" timeOffset="2207.7986">2177 387 0</inkml:trace>
        </inkml:traceGroup>
        <inkml:traceGroup>
          <inkml:annotationXML>
            <emma:emma xmlns:emma="http://www.w3.org/2003/04/emma" version="1.0">
              <emma:interpretation id="{F43DB569-E0F0-4E4E-8AC0-C5DDD83D9D9A}" emma:medium="tactile" emma:mode="ink">
                <msink:context xmlns:msink="http://schemas.microsoft.com/ink/2010/main" type="inkWord" rotatedBoundingBox="14899,5492 14911,5484 14920,5498 14908,5506"/>
              </emma:interpretation>
            </emma:emma>
          </inkml:annotationXML>
          <inkml:trace contextRef="#ctx0" brushRef="#br0" timeOffset="2416.9408">3023-193 0</inkml:trace>
        </inkml:traceGroup>
        <inkml:traceGroup>
          <inkml:annotationXML>
            <emma:emma xmlns:emma="http://www.w3.org/2003/04/emma" version="1.0">
              <emma:interpretation id="{099B3250-0CC3-420B-BC88-646FB26A0EC0}" emma:medium="tactile" emma:mode="ink">
                <msink:context xmlns:msink="http://schemas.microsoft.com/ink/2010/main" type="inkWord" rotatedBoundingBox="15359,5126 15585,4979 15603,5007 15377,5153"/>
              </emma:interpretation>
            </emma:emma>
          </inkml:annotationXML>
          <inkml:trace contextRef="#ctx0" brushRef="#br0" timeOffset="2626.434">3483-556 0,'145'-97'16,"-97"73"0,-23 24-16,-1 0 15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9T07:49:14.24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84599DC8-5D81-4BA3-A343-0615BB78C955}" emma:medium="tactile" emma:mode="ink">
          <msink:context xmlns:msink="http://schemas.microsoft.com/ink/2010/main" type="writingRegion" rotatedBoundingBox="16671,6676 16210,8975 14727,8678 15187,6379"/>
        </emma:interpretation>
      </emma:emma>
    </inkml:annotationXML>
    <inkml:traceGroup>
      <inkml:annotationXML>
        <emma:emma xmlns:emma="http://www.w3.org/2003/04/emma" version="1.0">
          <emma:interpretation id="{0F4C7A8A-334D-413F-BF75-6E86843DF884}" emma:medium="tactile" emma:mode="ink">
            <msink:context xmlns:msink="http://schemas.microsoft.com/ink/2010/main" type="paragraph" rotatedBoundingBox="16671,6676 16210,8975 14727,8678 15187,63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FE3015A-F1D1-4EF5-B22B-4C7324ACF961}" emma:medium="tactile" emma:mode="ink">
              <msink:context xmlns:msink="http://schemas.microsoft.com/ink/2010/main" type="line" rotatedBoundingBox="16671,6676 16210,8975 14727,8678 15187,6379"/>
            </emma:interpretation>
          </emma:emma>
        </inkml:annotationXML>
        <inkml:traceGroup>
          <inkml:annotationXML>
            <emma:emma xmlns:emma="http://www.w3.org/2003/04/emma" version="1.0">
              <emma:interpretation id="{630E6C09-4D46-45B9-BB0B-919AB9176DDA}" emma:medium="tactile" emma:mode="ink">
                <msink:context xmlns:msink="http://schemas.microsoft.com/ink/2010/main" type="inkWord" rotatedBoundingBox="16671,6676 16210,8975 14727,8678 15187,6379"/>
              </emma:interpretation>
            </emma:emma>
          </inkml:annotationXML>
          <inkml:trace contextRef="#ctx0" brushRef="#br0">4547 1694 0,'25'0'125,"-25"-24"-109,24-1-1,-24 1 1,24 0-16,-24-49 16,24 49-16,0-97 31,0 73-31,-24 24 15,0-1-15,0 1 16,25 0-16,-25 0 16,0 0-16,0 0 15,0-1-15,0 1 16,24 24-16,-24-24 16,24 0-16,-24 0 15,0-1 1,24 25-16,-24-24 15</inkml:trace>
          <inkml:trace contextRef="#ctx0" brushRef="#br0" timeOffset="-4874.7663">4088 895 0,'-24'-24'63,"-1"24"-32,25 24-31,-24-24 16,0 0-16,24 25 15,-24-25-15,24 24 16,-24-24-16,24 24 16,-25-24-16,25 24 15,-24-24-15,24 24 16,0 1-16,-24-25 16,24 24-16,-24 0 15,24 0-15,0 0 16,-24 1-16,24-1 0,0 0 15,0 24-15,-25-24 16,25 1-16,0-1 16,0 0-16,0 0 15,0 0 1,0 1-16,0-1 16,25-24-16,-25 24 15,24 0-15,0 0 16,-24 1-1,24-25-15,0 24 16,1-24-16,-1 0 16,0 0-16,0 0 15,49 0 1,-1-49 0,-48 49-1,1-24-15,-1 0 16,0 0-16,-24 0 15,24-1-15,0 1 16,-24-24-16,0 24 16,25-1-16,-25-23 15,0 24-15,0 0 16,0-25-16,0 25 0,0 0 16,0 0-1,0 0 1,0-1-16,-25 1 15,25 0 1,-24 24 0,0-24-1,0 24 1,0 0-16,-1-24 16,1 24-1,0 0 1,0 0-1,0 0 17,0 0 15</inkml:trace>
          <inkml:trace contextRef="#ctx0" brushRef="#br0" timeOffset="7140.153">3410 1500 0,'0'-24'219,"0"0"-188,0 0-15,0-1-1,0 1 1,-24 24 0,24-24-16,0 0 15,0 0-15,0-1 16,0 1 0,0 0-16,0 0 15,-24 0-15,24 0 0,0-1 16,0 1-16,0 0 15,0 0-15,-24 0 16,24-1-16,0 1 16,0 0-1,0 0-15,-24 0 16,24-1 15,0 1-15,0 0-1,0 0 1,0 0-16,-25 24 47</inkml:trace>
          <inkml:trace contextRef="#ctx0" brushRef="#br0" timeOffset="-6598.4346">3967 1476 0,'0'-24'62,"0"48"-46,0 0-1,0 0 1,0 1-16,0-1 16,-24 0-16,24 24 15,0 1-15,-25-25 16,25 24-16,-24 1 0,24-1 15,0-24 1,-24 25-16,24-25 0,-24 24 16,24-24-16,0 25 15,0-25-15,0 24 16,-24-23-16,24-1 16,0 0-16,0 0 15,0 0-15,0 0 16,0 1-1,0-1 1,0 0-16,0 0 16,0 0-1,0 1 17,0-1-17,-25-24 1,25 24-1,0 0 1,0 0 0,0 1 15,0-50 16</inkml:trace>
          <inkml:trace contextRef="#ctx0" brushRef="#br0" timeOffset="-2871.0794">3435 1452 0,'24'24'47,"-24"0"-32,24 0 1,-24 1 0,0-1-16,24-24 15,-24 24-15,24 0 16,-24 0-16,25-24 0,-1 25 16,0-1-16,0 0 15,-24 0 1,24-24-16,0 24 15,1 0 1,-1-24-16,0 25 16,-24-1-1,24-24-15,0 24 16,1-24 0,-25 24-1,24-24-15,0 0 31,-24 24-31,24-24 16,0 25 0,1-25 31,-25 24-32,24-24 204,0-24-203,0-1-1,0 25-15,1-24 16,-1 24-16,0-24 15,0 24 1,0-24-16,0 24 16,1-24-1,-1-1-15,24 25 0,-24-24 16,1 24-16,-1-24 16,0 24-16,0-24 15,0 24-15,1 0 16,-25-24-16,24 24 15,0 0-15,-24-24 16,24 24 0</inkml:trace>
          <inkml:trace contextRef="#ctx0" brushRef="#br0" timeOffset="-8030.5674">3846 2565 0,'0'-25'187,"0"50"16,0-1-203,0 0 16,0 0-16,0 25 15,0-25-15,0 24 16,0-24-16,0 25 16,0-25-16,0 24 15,0-24-15,0 1 16,24 23-16,0-24 16,-24 0-16,0 1 15,24-1-15,-24 0 16,0 0-16,25-24 0,-25 24 15</inkml:trace>
          <inkml:trace contextRef="#ctx0" brushRef="#br0" timeOffset="-9253.5613">3749 2540 0,'24'0'63,"-48"25"46,-24 23-109,23-24 16,1 0-16,0 25 15,-24-1-15,24-24 16,-1 25-16,-23-1 15,24-24-15,0 25 16,-1-25-16,1 0 16,24 24-16,-24-48 15,24 25-15,0-1 16,0-48 0</inkml:trace>
        </inkml:traceGroup>
      </inkml:traceGroup>
    </inkml:traceGroup>
  </inkml:traceGroup>
</inkml:ink>
</file>

<file path=ppt/ink/ink9.xml><?xml version="1.0" encoding="utf-8"?>
<inkml:ink xmlns:inkml="http://www.w3.org/2003/InkML">
  <inkml:definitions/>
  <inkml:traceGroup>
    <inkml:annotationXML>
      <emma:emma xmlns:emma="http://www.w3.org/2003/04/emma" version="1.0">
        <emma:interpretation id="{635D659B-279D-4D2F-80D4-9F097A89FBCC}" emma:medium="tactile" emma:mode="ink">
          <msink:context xmlns:msink="http://schemas.microsoft.com/ink/2010/main" type="writingRegion" rotatedBoundingBox="11490,11151 12216,11151 12216,11248 11490,11248"/>
        </emma:interpretation>
      </emma:emma>
    </inkml:annotationXML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29.12.2017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72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29.12.2017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65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29.12.2017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16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29.12.2017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13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29.12.2017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46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29.12.2017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59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29.12.2017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31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29.12.2017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18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29.12.2017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5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29.12.2017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08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29.12.2017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3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97B5-8C69-41E8-80AB-B2B64B3912C3}" type="datetimeFigureOut">
              <a:rPr lang="de-DE" smtClean="0"/>
              <a:t>29.12.2017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03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image" Target="../media/image12.emf"/><Relationship Id="rId3" Type="http://schemas.openxmlformats.org/officeDocument/2006/relationships/image" Target="../media/image1.emf"/><Relationship Id="rId21" Type="http://schemas.openxmlformats.org/officeDocument/2006/relationships/customXml" Target="../ink/ink11.xml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customXml" Target="../ink/ink13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image" Target="../media/image11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customXml" Target="../ink/ink12.xml"/><Relationship Id="rId10" Type="http://schemas.openxmlformats.org/officeDocument/2006/relationships/customXml" Target="../ink/ink5.xml"/><Relationship Id="rId19" Type="http://schemas.openxmlformats.org/officeDocument/2006/relationships/customXml" Target="../ink/ink10.xml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18.emf"/><Relationship Id="rId18" Type="http://schemas.openxmlformats.org/officeDocument/2006/relationships/customXml" Target="../ink/ink22.xml"/><Relationship Id="rId3" Type="http://schemas.openxmlformats.org/officeDocument/2006/relationships/image" Target="../media/image13.emf"/><Relationship Id="rId21" Type="http://schemas.openxmlformats.org/officeDocument/2006/relationships/image" Target="../media/image22.emf"/><Relationship Id="rId7" Type="http://schemas.openxmlformats.org/officeDocument/2006/relationships/image" Target="../media/image15.emf"/><Relationship Id="rId12" Type="http://schemas.openxmlformats.org/officeDocument/2006/relationships/customXml" Target="../ink/ink19.xml"/><Relationship Id="rId17" Type="http://schemas.openxmlformats.org/officeDocument/2006/relationships/image" Target="../media/image20.emf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5" Type="http://schemas.openxmlformats.org/officeDocument/2006/relationships/image" Target="../media/image19.emf"/><Relationship Id="rId23" Type="http://schemas.openxmlformats.org/officeDocument/2006/relationships/image" Target="../media/image23.emf"/><Relationship Id="rId10" Type="http://schemas.openxmlformats.org/officeDocument/2006/relationships/customXml" Target="../ink/ink18.xml"/><Relationship Id="rId19" Type="http://schemas.openxmlformats.org/officeDocument/2006/relationships/image" Target="../media/image21.emf"/><Relationship Id="rId4" Type="http://schemas.openxmlformats.org/officeDocument/2006/relationships/customXml" Target="../ink/ink15.xml"/><Relationship Id="rId9" Type="http://schemas.openxmlformats.org/officeDocument/2006/relationships/image" Target="../media/image16.emf"/><Relationship Id="rId14" Type="http://schemas.openxmlformats.org/officeDocument/2006/relationships/customXml" Target="../ink/ink20.xml"/><Relationship Id="rId22" Type="http://schemas.openxmlformats.org/officeDocument/2006/relationships/customXml" Target="../ink/ink24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emf"/><Relationship Id="rId18" Type="http://schemas.openxmlformats.org/officeDocument/2006/relationships/customXml" Target="../ink/ink33.xml"/><Relationship Id="rId26" Type="http://schemas.openxmlformats.org/officeDocument/2006/relationships/customXml" Target="../ink/ink37.xml"/><Relationship Id="rId39" Type="http://schemas.openxmlformats.org/officeDocument/2006/relationships/image" Target="../media/image42.emf"/><Relationship Id="rId21" Type="http://schemas.openxmlformats.org/officeDocument/2006/relationships/image" Target="../media/image33.emf"/><Relationship Id="rId34" Type="http://schemas.openxmlformats.org/officeDocument/2006/relationships/customXml" Target="../ink/ink41.xml"/><Relationship Id="rId42" Type="http://schemas.openxmlformats.org/officeDocument/2006/relationships/customXml" Target="../ink/ink45.xml"/><Relationship Id="rId47" Type="http://schemas.openxmlformats.org/officeDocument/2006/relationships/image" Target="../media/image46.emf"/><Relationship Id="rId50" Type="http://schemas.openxmlformats.org/officeDocument/2006/relationships/customXml" Target="../ink/ink49.xml"/><Relationship Id="rId55" Type="http://schemas.openxmlformats.org/officeDocument/2006/relationships/image" Target="../media/image50.emf"/><Relationship Id="rId63" Type="http://schemas.openxmlformats.org/officeDocument/2006/relationships/image" Target="../media/image54.emf"/><Relationship Id="rId68" Type="http://schemas.openxmlformats.org/officeDocument/2006/relationships/customXml" Target="../ink/ink58.xml"/><Relationship Id="rId76" Type="http://schemas.openxmlformats.org/officeDocument/2006/relationships/customXml" Target="../ink/ink62.xml"/><Relationship Id="rId7" Type="http://schemas.openxmlformats.org/officeDocument/2006/relationships/image" Target="../media/image26.emf"/><Relationship Id="rId71" Type="http://schemas.openxmlformats.org/officeDocument/2006/relationships/image" Target="../media/image58.emf"/><Relationship Id="rId2" Type="http://schemas.openxmlformats.org/officeDocument/2006/relationships/customXml" Target="../ink/ink25.xml"/><Relationship Id="rId16" Type="http://schemas.openxmlformats.org/officeDocument/2006/relationships/customXml" Target="../ink/ink32.xml"/><Relationship Id="rId29" Type="http://schemas.openxmlformats.org/officeDocument/2006/relationships/image" Target="../media/image37.emf"/><Relationship Id="rId11" Type="http://schemas.openxmlformats.org/officeDocument/2006/relationships/image" Target="../media/image28.emf"/><Relationship Id="rId24" Type="http://schemas.openxmlformats.org/officeDocument/2006/relationships/customXml" Target="../ink/ink36.xml"/><Relationship Id="rId32" Type="http://schemas.openxmlformats.org/officeDocument/2006/relationships/customXml" Target="../ink/ink40.xml"/><Relationship Id="rId37" Type="http://schemas.openxmlformats.org/officeDocument/2006/relationships/image" Target="../media/image41.emf"/><Relationship Id="rId40" Type="http://schemas.openxmlformats.org/officeDocument/2006/relationships/customXml" Target="../ink/ink44.xml"/><Relationship Id="rId45" Type="http://schemas.openxmlformats.org/officeDocument/2006/relationships/image" Target="../media/image45.emf"/><Relationship Id="rId53" Type="http://schemas.openxmlformats.org/officeDocument/2006/relationships/image" Target="../media/image49.emf"/><Relationship Id="rId58" Type="http://schemas.openxmlformats.org/officeDocument/2006/relationships/customXml" Target="../ink/ink53.xml"/><Relationship Id="rId66" Type="http://schemas.openxmlformats.org/officeDocument/2006/relationships/customXml" Target="../ink/ink57.xml"/><Relationship Id="rId74" Type="http://schemas.openxmlformats.org/officeDocument/2006/relationships/customXml" Target="../ink/ink61.xml"/><Relationship Id="rId79" Type="http://schemas.openxmlformats.org/officeDocument/2006/relationships/image" Target="../media/image62.emf"/><Relationship Id="rId5" Type="http://schemas.openxmlformats.org/officeDocument/2006/relationships/image" Target="../media/image25.emf"/><Relationship Id="rId61" Type="http://schemas.openxmlformats.org/officeDocument/2006/relationships/image" Target="../media/image53.emf"/><Relationship Id="rId10" Type="http://schemas.openxmlformats.org/officeDocument/2006/relationships/customXml" Target="../ink/ink29.xml"/><Relationship Id="rId19" Type="http://schemas.openxmlformats.org/officeDocument/2006/relationships/image" Target="../media/image32.emf"/><Relationship Id="rId31" Type="http://schemas.openxmlformats.org/officeDocument/2006/relationships/image" Target="../media/image38.emf"/><Relationship Id="rId44" Type="http://schemas.openxmlformats.org/officeDocument/2006/relationships/customXml" Target="../ink/ink46.xml"/><Relationship Id="rId52" Type="http://schemas.openxmlformats.org/officeDocument/2006/relationships/customXml" Target="../ink/ink50.xml"/><Relationship Id="rId60" Type="http://schemas.openxmlformats.org/officeDocument/2006/relationships/customXml" Target="../ink/ink54.xml"/><Relationship Id="rId65" Type="http://schemas.openxmlformats.org/officeDocument/2006/relationships/image" Target="../media/image55.emf"/><Relationship Id="rId73" Type="http://schemas.openxmlformats.org/officeDocument/2006/relationships/image" Target="../media/image59.emf"/><Relationship Id="rId78" Type="http://schemas.openxmlformats.org/officeDocument/2006/relationships/customXml" Target="../ink/ink63.xml"/><Relationship Id="rId81" Type="http://schemas.openxmlformats.org/officeDocument/2006/relationships/image" Target="../media/image63.emf"/><Relationship Id="rId4" Type="http://schemas.openxmlformats.org/officeDocument/2006/relationships/customXml" Target="../ink/ink26.xml"/><Relationship Id="rId9" Type="http://schemas.openxmlformats.org/officeDocument/2006/relationships/image" Target="../media/image27.emf"/><Relationship Id="rId14" Type="http://schemas.openxmlformats.org/officeDocument/2006/relationships/customXml" Target="../ink/ink31.xml"/><Relationship Id="rId22" Type="http://schemas.openxmlformats.org/officeDocument/2006/relationships/customXml" Target="../ink/ink35.xml"/><Relationship Id="rId27" Type="http://schemas.openxmlformats.org/officeDocument/2006/relationships/image" Target="../media/image36.emf"/><Relationship Id="rId30" Type="http://schemas.openxmlformats.org/officeDocument/2006/relationships/customXml" Target="../ink/ink39.xml"/><Relationship Id="rId35" Type="http://schemas.openxmlformats.org/officeDocument/2006/relationships/image" Target="../media/image40.emf"/><Relationship Id="rId43" Type="http://schemas.openxmlformats.org/officeDocument/2006/relationships/image" Target="../media/image44.emf"/><Relationship Id="rId48" Type="http://schemas.openxmlformats.org/officeDocument/2006/relationships/customXml" Target="../ink/ink48.xml"/><Relationship Id="rId56" Type="http://schemas.openxmlformats.org/officeDocument/2006/relationships/customXml" Target="../ink/ink52.xml"/><Relationship Id="rId64" Type="http://schemas.openxmlformats.org/officeDocument/2006/relationships/customXml" Target="../ink/ink56.xml"/><Relationship Id="rId69" Type="http://schemas.openxmlformats.org/officeDocument/2006/relationships/image" Target="../media/image57.emf"/><Relationship Id="rId77" Type="http://schemas.openxmlformats.org/officeDocument/2006/relationships/image" Target="../media/image61.emf"/><Relationship Id="rId8" Type="http://schemas.openxmlformats.org/officeDocument/2006/relationships/customXml" Target="../ink/ink28.xml"/><Relationship Id="rId51" Type="http://schemas.openxmlformats.org/officeDocument/2006/relationships/image" Target="../media/image48.emf"/><Relationship Id="rId72" Type="http://schemas.openxmlformats.org/officeDocument/2006/relationships/customXml" Target="../ink/ink60.xml"/><Relationship Id="rId80" Type="http://schemas.openxmlformats.org/officeDocument/2006/relationships/customXml" Target="../ink/ink64.xml"/><Relationship Id="rId3" Type="http://schemas.openxmlformats.org/officeDocument/2006/relationships/image" Target="../media/image24.emf"/><Relationship Id="rId12" Type="http://schemas.openxmlformats.org/officeDocument/2006/relationships/customXml" Target="../ink/ink30.xml"/><Relationship Id="rId17" Type="http://schemas.openxmlformats.org/officeDocument/2006/relationships/image" Target="../media/image31.emf"/><Relationship Id="rId25" Type="http://schemas.openxmlformats.org/officeDocument/2006/relationships/image" Target="../media/image35.emf"/><Relationship Id="rId33" Type="http://schemas.openxmlformats.org/officeDocument/2006/relationships/image" Target="../media/image39.emf"/><Relationship Id="rId38" Type="http://schemas.openxmlformats.org/officeDocument/2006/relationships/customXml" Target="../ink/ink43.xml"/><Relationship Id="rId46" Type="http://schemas.openxmlformats.org/officeDocument/2006/relationships/customXml" Target="../ink/ink47.xml"/><Relationship Id="rId59" Type="http://schemas.openxmlformats.org/officeDocument/2006/relationships/image" Target="../media/image52.emf"/><Relationship Id="rId67" Type="http://schemas.openxmlformats.org/officeDocument/2006/relationships/image" Target="../media/image56.emf"/><Relationship Id="rId20" Type="http://schemas.openxmlformats.org/officeDocument/2006/relationships/customXml" Target="../ink/ink34.xml"/><Relationship Id="rId41" Type="http://schemas.openxmlformats.org/officeDocument/2006/relationships/image" Target="../media/image43.emf"/><Relationship Id="rId54" Type="http://schemas.openxmlformats.org/officeDocument/2006/relationships/customXml" Target="../ink/ink51.xml"/><Relationship Id="rId62" Type="http://schemas.openxmlformats.org/officeDocument/2006/relationships/customXml" Target="../ink/ink55.xml"/><Relationship Id="rId70" Type="http://schemas.openxmlformats.org/officeDocument/2006/relationships/customXml" Target="../ink/ink59.xml"/><Relationship Id="rId75" Type="http://schemas.openxmlformats.org/officeDocument/2006/relationships/image" Target="../media/image60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15" Type="http://schemas.openxmlformats.org/officeDocument/2006/relationships/image" Target="../media/image30.emf"/><Relationship Id="rId23" Type="http://schemas.openxmlformats.org/officeDocument/2006/relationships/image" Target="../media/image34.emf"/><Relationship Id="rId28" Type="http://schemas.openxmlformats.org/officeDocument/2006/relationships/customXml" Target="../ink/ink38.xml"/><Relationship Id="rId36" Type="http://schemas.openxmlformats.org/officeDocument/2006/relationships/customXml" Target="../ink/ink42.xml"/><Relationship Id="rId49" Type="http://schemas.openxmlformats.org/officeDocument/2006/relationships/image" Target="../media/image47.emf"/><Relationship Id="rId57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Freihand 6"/>
              <p14:cNvContentPartPr/>
              <p14:nvPr/>
            </p14:nvContentPartPr>
            <p14:xfrm>
              <a:off x="3078463" y="2394789"/>
              <a:ext cx="1334160" cy="1646280"/>
            </p14:xfrm>
          </p:contentPart>
        </mc:Choice>
        <mc:Fallback>
          <p:pic>
            <p:nvPicPr>
              <p:cNvPr id="7" name="Freihand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9103" y="2385429"/>
                <a:ext cx="1352880" cy="166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Freihand 25"/>
              <p14:cNvContentPartPr/>
              <p14:nvPr/>
            </p14:nvContentPartPr>
            <p14:xfrm>
              <a:off x="5730223" y="2003109"/>
              <a:ext cx="1733400" cy="114120"/>
            </p14:xfrm>
          </p:contentPart>
        </mc:Choice>
        <mc:Fallback>
          <p:pic>
            <p:nvPicPr>
              <p:cNvPr id="26" name="Freihand 2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20863" y="1993749"/>
                <a:ext cx="17521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7" name="Freihand 56"/>
              <p14:cNvContentPartPr/>
              <p14:nvPr/>
            </p14:nvContentPartPr>
            <p14:xfrm>
              <a:off x="6374623" y="2107149"/>
              <a:ext cx="339480" cy="113760"/>
            </p14:xfrm>
          </p:contentPart>
        </mc:Choice>
        <mc:Fallback>
          <p:pic>
            <p:nvPicPr>
              <p:cNvPr id="57" name="Freihand 5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65263" y="2097789"/>
                <a:ext cx="3582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3" name="Freihand 72"/>
              <p14:cNvContentPartPr/>
              <p14:nvPr/>
            </p14:nvContentPartPr>
            <p14:xfrm>
              <a:off x="3169903" y="2934789"/>
              <a:ext cx="1036800" cy="575280"/>
            </p14:xfrm>
          </p:contentPart>
        </mc:Choice>
        <mc:Fallback>
          <p:pic>
            <p:nvPicPr>
              <p:cNvPr id="73" name="Freihand 7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50823" y="2915709"/>
                <a:ext cx="107496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8" name="Freihand 87"/>
              <p14:cNvContentPartPr/>
              <p14:nvPr/>
            </p14:nvContentPartPr>
            <p14:xfrm>
              <a:off x="6522583" y="2622309"/>
              <a:ext cx="1176120" cy="470880"/>
            </p14:xfrm>
          </p:contentPart>
        </mc:Choice>
        <mc:Fallback>
          <p:pic>
            <p:nvPicPr>
              <p:cNvPr id="88" name="Freihand 8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13223" y="2612949"/>
                <a:ext cx="119484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6" name="Freihand 95"/>
              <p14:cNvContentPartPr/>
              <p14:nvPr/>
            </p14:nvContentPartPr>
            <p14:xfrm>
              <a:off x="6069703" y="2037669"/>
              <a:ext cx="218160" cy="183240"/>
            </p14:xfrm>
          </p:contentPart>
        </mc:Choice>
        <mc:Fallback>
          <p:pic>
            <p:nvPicPr>
              <p:cNvPr id="96" name="Freihand 9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60343" y="2028309"/>
                <a:ext cx="23688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6" name="Freihand 155"/>
              <p14:cNvContentPartPr/>
              <p14:nvPr/>
            </p14:nvContentPartPr>
            <p14:xfrm>
              <a:off x="4728703" y="2151069"/>
              <a:ext cx="1926000" cy="1297800"/>
            </p14:xfrm>
          </p:contentPart>
        </mc:Choice>
        <mc:Fallback>
          <p:pic>
            <p:nvPicPr>
              <p:cNvPr id="156" name="Freihand 15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9343" y="2141709"/>
                <a:ext cx="1944720" cy="13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1" name="Freihand 190"/>
              <p14:cNvContentPartPr/>
              <p14:nvPr/>
            </p14:nvContentPartPr>
            <p14:xfrm>
              <a:off x="5930383" y="3056829"/>
              <a:ext cx="540360" cy="853560"/>
            </p14:xfrm>
          </p:contentPart>
        </mc:Choice>
        <mc:Fallback>
          <p:pic>
            <p:nvPicPr>
              <p:cNvPr id="191" name="Freihand 19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21023" y="3047469"/>
                <a:ext cx="559080" cy="87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4" name="Freihand 193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pic>
            <p:nvPicPr>
              <p:cNvPr id="194" name="Freihand 193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95" name="Freihand 194"/>
              <p14:cNvContentPartPr/>
              <p14:nvPr/>
            </p14:nvContentPartPr>
            <p14:xfrm>
              <a:off x="6328903" y="2516829"/>
              <a:ext cx="1605600" cy="664200"/>
            </p14:xfrm>
          </p:contentPart>
        </mc:Choice>
        <mc:Fallback>
          <p:pic>
            <p:nvPicPr>
              <p:cNvPr id="195" name="Freihand 19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19543" y="2507469"/>
                <a:ext cx="162432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98" name="Freihand 197"/>
              <p14:cNvContentPartPr/>
              <p14:nvPr/>
            </p14:nvContentPartPr>
            <p14:xfrm>
              <a:off x="3725023" y="4066989"/>
              <a:ext cx="2902680" cy="838440"/>
            </p14:xfrm>
          </p:contentPart>
        </mc:Choice>
        <mc:Fallback>
          <p:pic>
            <p:nvPicPr>
              <p:cNvPr id="198" name="Freihand 197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05943" y="4047909"/>
                <a:ext cx="2940840" cy="87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05" name="Freihand 204"/>
              <p14:cNvContentPartPr/>
              <p14:nvPr/>
            </p14:nvContentPartPr>
            <p14:xfrm>
              <a:off x="5930383" y="2490549"/>
              <a:ext cx="139680" cy="52560"/>
            </p14:xfrm>
          </p:contentPart>
        </mc:Choice>
        <mc:Fallback>
          <p:pic>
            <p:nvPicPr>
              <p:cNvPr id="205" name="Freihand 204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921023" y="2481189"/>
                <a:ext cx="1584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06" name="Freihand 205"/>
              <p14:cNvContentPartPr/>
              <p14:nvPr/>
            </p14:nvContentPartPr>
            <p14:xfrm>
              <a:off x="5678023" y="2603949"/>
              <a:ext cx="139680" cy="69840"/>
            </p14:xfrm>
          </p:contentPart>
        </mc:Choice>
        <mc:Fallback>
          <p:pic>
            <p:nvPicPr>
              <p:cNvPr id="206" name="Freihand 205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68663" y="2594589"/>
                <a:ext cx="158400" cy="8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787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Freihand 4"/>
              <p14:cNvContentPartPr/>
              <p14:nvPr/>
            </p14:nvContentPartPr>
            <p14:xfrm>
              <a:off x="4101840" y="860177"/>
              <a:ext cx="1230120" cy="770760"/>
            </p14:xfrm>
          </p:contentPart>
        </mc:Choice>
        <mc:Fallback>
          <p:pic>
            <p:nvPicPr>
              <p:cNvPr id="5" name="Freihand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2480" y="850817"/>
                <a:ext cx="1248840" cy="78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1" name="Freihand 40"/>
              <p14:cNvContentPartPr/>
              <p14:nvPr/>
            </p14:nvContentPartPr>
            <p14:xfrm>
              <a:off x="5572440" y="1280374"/>
              <a:ext cx="1663920" cy="1480680"/>
            </p14:xfrm>
          </p:contentPart>
        </mc:Choice>
        <mc:Fallback>
          <p:pic>
            <p:nvPicPr>
              <p:cNvPr id="41" name="Freihand 4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53360" y="1261294"/>
                <a:ext cx="1702080" cy="15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3" name="Freihand 52"/>
              <p14:cNvContentPartPr/>
              <p14:nvPr/>
            </p14:nvContentPartPr>
            <p14:xfrm>
              <a:off x="4241160" y="1593497"/>
              <a:ext cx="148320" cy="279360"/>
            </p14:xfrm>
          </p:contentPart>
        </mc:Choice>
        <mc:Fallback>
          <p:pic>
            <p:nvPicPr>
              <p:cNvPr id="53" name="Freihand 5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31800" y="1584137"/>
                <a:ext cx="16704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4" name="Freihand 53"/>
              <p14:cNvContentPartPr/>
              <p14:nvPr/>
            </p14:nvContentPartPr>
            <p14:xfrm>
              <a:off x="5155560" y="1515377"/>
              <a:ext cx="148320" cy="69840"/>
            </p14:xfrm>
          </p:contentPart>
        </mc:Choice>
        <mc:Fallback>
          <p:pic>
            <p:nvPicPr>
              <p:cNvPr id="54" name="Freihand 5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46200" y="1506017"/>
                <a:ext cx="16704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5" name="Freihand 54"/>
              <p14:cNvContentPartPr/>
              <p14:nvPr/>
            </p14:nvContentPartPr>
            <p14:xfrm>
              <a:off x="4354200" y="1802657"/>
              <a:ext cx="749520" cy="221760"/>
            </p14:xfrm>
          </p:contentPart>
        </mc:Choice>
        <mc:Fallback>
          <p:pic>
            <p:nvPicPr>
              <p:cNvPr id="55" name="Freihand 5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44840" y="1793297"/>
                <a:ext cx="7682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6" name="Freihand 55"/>
              <p14:cNvContentPartPr/>
              <p14:nvPr/>
            </p14:nvContentPartPr>
            <p14:xfrm>
              <a:off x="4712760" y="1680617"/>
              <a:ext cx="34560" cy="679680"/>
            </p14:xfrm>
          </p:contentPart>
        </mc:Choice>
        <mc:Fallback>
          <p:pic>
            <p:nvPicPr>
              <p:cNvPr id="56" name="Freihand 5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03400" y="1671257"/>
                <a:ext cx="53280" cy="69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7" name="Freihand 56"/>
              <p14:cNvContentPartPr/>
              <p14:nvPr/>
            </p14:nvContentPartPr>
            <p14:xfrm>
              <a:off x="5120640" y="1584857"/>
              <a:ext cx="26640" cy="253800"/>
            </p14:xfrm>
          </p:contentPart>
        </mc:Choice>
        <mc:Fallback>
          <p:pic>
            <p:nvPicPr>
              <p:cNvPr id="57" name="Freihand 5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11280" y="1575497"/>
                <a:ext cx="4536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8" name="Freihand 57"/>
              <p14:cNvContentPartPr/>
              <p14:nvPr/>
            </p14:nvContentPartPr>
            <p14:xfrm>
              <a:off x="4589280" y="2359937"/>
              <a:ext cx="139680" cy="218160"/>
            </p14:xfrm>
          </p:contentPart>
        </mc:Choice>
        <mc:Fallback>
          <p:pic>
            <p:nvPicPr>
              <p:cNvPr id="58" name="Freihand 5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79920" y="2350577"/>
                <a:ext cx="1584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9" name="Freihand 58"/>
              <p14:cNvContentPartPr/>
              <p14:nvPr/>
            </p14:nvContentPartPr>
            <p14:xfrm>
              <a:off x="4737600" y="2359937"/>
              <a:ext cx="104760" cy="209520"/>
            </p14:xfrm>
          </p:contentPart>
        </mc:Choice>
        <mc:Fallback>
          <p:pic>
            <p:nvPicPr>
              <p:cNvPr id="59" name="Freihand 5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28240" y="2350577"/>
                <a:ext cx="1234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0" name="Freihand 59"/>
              <p14:cNvContentPartPr/>
              <p14:nvPr/>
            </p14:nvContentPartPr>
            <p14:xfrm>
              <a:off x="4606920" y="2586377"/>
              <a:ext cx="360" cy="244080"/>
            </p14:xfrm>
          </p:contentPart>
        </mc:Choice>
        <mc:Fallback>
          <p:pic>
            <p:nvPicPr>
              <p:cNvPr id="60" name="Freihand 5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97560" y="2577017"/>
                <a:ext cx="190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1" name="Freihand 60"/>
              <p14:cNvContentPartPr/>
              <p14:nvPr/>
            </p14:nvContentPartPr>
            <p14:xfrm>
              <a:off x="4847760" y="2569097"/>
              <a:ext cx="30240" cy="270360"/>
            </p14:xfrm>
          </p:contentPart>
        </mc:Choice>
        <mc:Fallback>
          <p:pic>
            <p:nvPicPr>
              <p:cNvPr id="61" name="Freihand 6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38400" y="2559737"/>
                <a:ext cx="48960" cy="2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165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Freihand 16"/>
              <p14:cNvContentPartPr/>
              <p14:nvPr/>
            </p14:nvContentPartPr>
            <p14:xfrm>
              <a:off x="4266223" y="2578097"/>
              <a:ext cx="2612880" cy="449280"/>
            </p14:xfrm>
          </p:contentPart>
        </mc:Choice>
        <mc:Fallback>
          <p:pic>
            <p:nvPicPr>
              <p:cNvPr id="17" name="Freihand 1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7143" y="2559017"/>
                <a:ext cx="265104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6" name="Freihand 45"/>
              <p14:cNvContentPartPr/>
              <p14:nvPr/>
            </p14:nvContentPartPr>
            <p14:xfrm>
              <a:off x="842760" y="1863137"/>
              <a:ext cx="736560" cy="714960"/>
            </p14:xfrm>
          </p:contentPart>
        </mc:Choice>
        <mc:Fallback>
          <p:pic>
            <p:nvPicPr>
              <p:cNvPr id="46" name="Freihand 4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3400" y="1853777"/>
                <a:ext cx="755280" cy="73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7" name="Freihand 96"/>
              <p14:cNvContentPartPr/>
              <p14:nvPr/>
            </p14:nvContentPartPr>
            <p14:xfrm>
              <a:off x="2534040" y="2042417"/>
              <a:ext cx="1073160" cy="953640"/>
            </p14:xfrm>
          </p:contentPart>
        </mc:Choice>
        <mc:Fallback>
          <p:pic>
            <p:nvPicPr>
              <p:cNvPr id="97" name="Freihand 9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24680" y="2033057"/>
                <a:ext cx="1091880" cy="9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4" name="Freihand 123"/>
              <p14:cNvContentPartPr/>
              <p14:nvPr/>
            </p14:nvContentPartPr>
            <p14:xfrm>
              <a:off x="2159640" y="2151137"/>
              <a:ext cx="1280520" cy="1525680"/>
            </p14:xfrm>
          </p:contentPart>
        </mc:Choice>
        <mc:Fallback>
          <p:pic>
            <p:nvPicPr>
              <p:cNvPr id="124" name="Freihand 12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50280" y="2141777"/>
                <a:ext cx="1299240" cy="15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5" name="Freihand 144"/>
              <p14:cNvContentPartPr/>
              <p14:nvPr/>
            </p14:nvContentPartPr>
            <p14:xfrm>
              <a:off x="1097280" y="3213497"/>
              <a:ext cx="1001880" cy="975600"/>
            </p14:xfrm>
          </p:contentPart>
        </mc:Choice>
        <mc:Fallback>
          <p:pic>
            <p:nvPicPr>
              <p:cNvPr id="145" name="Freihand 14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7920" y="3204137"/>
                <a:ext cx="1020600" cy="9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1" name="Freihand 150"/>
              <p14:cNvContentPartPr/>
              <p14:nvPr/>
            </p14:nvContentPartPr>
            <p14:xfrm>
              <a:off x="1750320" y="2029097"/>
              <a:ext cx="688320" cy="104760"/>
            </p14:xfrm>
          </p:contentPart>
        </mc:Choice>
        <mc:Fallback>
          <p:pic>
            <p:nvPicPr>
              <p:cNvPr id="151" name="Freihand 15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40960" y="2019737"/>
                <a:ext cx="7070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9" name="Freihand 158"/>
              <p14:cNvContentPartPr/>
              <p14:nvPr/>
            </p14:nvContentPartPr>
            <p14:xfrm>
              <a:off x="923040" y="1931537"/>
              <a:ext cx="505440" cy="542160"/>
            </p14:xfrm>
          </p:contentPart>
        </mc:Choice>
        <mc:Fallback>
          <p:pic>
            <p:nvPicPr>
              <p:cNvPr id="159" name="Freihand 15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3680" y="1922177"/>
                <a:ext cx="52416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1" name="Freihand 160"/>
              <p14:cNvContentPartPr/>
              <p14:nvPr/>
            </p14:nvContentPartPr>
            <p14:xfrm>
              <a:off x="957960" y="2595017"/>
              <a:ext cx="1541880" cy="1481040"/>
            </p14:xfrm>
          </p:contentPart>
        </mc:Choice>
        <mc:Fallback>
          <p:pic>
            <p:nvPicPr>
              <p:cNvPr id="161" name="Freihand 16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8600" y="2580617"/>
                <a:ext cx="1565640" cy="15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6" name="Freihand 165"/>
              <p14:cNvContentPartPr/>
              <p14:nvPr/>
            </p14:nvContentPartPr>
            <p14:xfrm>
              <a:off x="975240" y="2610137"/>
              <a:ext cx="409680" cy="655920"/>
            </p14:xfrm>
          </p:contentPart>
        </mc:Choice>
        <mc:Fallback>
          <p:pic>
            <p:nvPicPr>
              <p:cNvPr id="166" name="Freihand 16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5880" y="2595737"/>
                <a:ext cx="433440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8" name="Freihand 167"/>
              <p14:cNvContentPartPr/>
              <p14:nvPr/>
            </p14:nvContentPartPr>
            <p14:xfrm>
              <a:off x="3394183" y="3738377"/>
              <a:ext cx="516240" cy="262440"/>
            </p14:xfrm>
          </p:contentPart>
        </mc:Choice>
        <mc:Fallback>
          <p:pic>
            <p:nvPicPr>
              <p:cNvPr id="168" name="Freihand 16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84823" y="3729017"/>
                <a:ext cx="5349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3" name="Freihand 192"/>
              <p14:cNvContentPartPr/>
              <p14:nvPr/>
            </p14:nvContentPartPr>
            <p14:xfrm>
              <a:off x="4109503" y="5236337"/>
              <a:ext cx="366120" cy="148320"/>
            </p14:xfrm>
          </p:contentPart>
        </mc:Choice>
        <mc:Fallback>
          <p:pic>
            <p:nvPicPr>
              <p:cNvPr id="193" name="Freihand 19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00143" y="5226977"/>
                <a:ext cx="3848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1" name="Freihand 200"/>
              <p14:cNvContentPartPr/>
              <p14:nvPr/>
            </p14:nvContentPartPr>
            <p14:xfrm>
              <a:off x="3264223" y="3691217"/>
              <a:ext cx="714960" cy="578880"/>
            </p14:xfrm>
          </p:contentPart>
        </mc:Choice>
        <mc:Fallback>
          <p:pic>
            <p:nvPicPr>
              <p:cNvPr id="201" name="Freihand 20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54863" y="3681857"/>
                <a:ext cx="73368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6" name="Freihand 205"/>
              <p14:cNvContentPartPr/>
              <p14:nvPr/>
            </p14:nvContentPartPr>
            <p14:xfrm>
              <a:off x="3282223" y="4266137"/>
              <a:ext cx="653760" cy="533880"/>
            </p14:xfrm>
          </p:contentPart>
        </mc:Choice>
        <mc:Fallback>
          <p:pic>
            <p:nvPicPr>
              <p:cNvPr id="206" name="Freihand 20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72863" y="4256777"/>
                <a:ext cx="67248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0" name="Freihand 209"/>
              <p14:cNvContentPartPr/>
              <p14:nvPr/>
            </p14:nvContentPartPr>
            <p14:xfrm>
              <a:off x="2968663" y="4765817"/>
              <a:ext cx="1428840" cy="383760"/>
            </p14:xfrm>
          </p:contentPart>
        </mc:Choice>
        <mc:Fallback>
          <p:pic>
            <p:nvPicPr>
              <p:cNvPr id="210" name="Freihand 20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59303" y="4756457"/>
                <a:ext cx="144756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5" name="Freihand 214"/>
              <p14:cNvContentPartPr/>
              <p14:nvPr/>
            </p14:nvContentPartPr>
            <p14:xfrm>
              <a:off x="3342703" y="4365497"/>
              <a:ext cx="540720" cy="705600"/>
            </p14:xfrm>
          </p:contentPart>
        </mc:Choice>
        <mc:Fallback>
          <p:pic>
            <p:nvPicPr>
              <p:cNvPr id="215" name="Freihand 21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33343" y="4356137"/>
                <a:ext cx="559440" cy="72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7" name="Freihand 216"/>
              <p14:cNvContentPartPr/>
              <p14:nvPr/>
            </p14:nvContentPartPr>
            <p14:xfrm>
              <a:off x="2602903" y="5053457"/>
              <a:ext cx="627480" cy="418680"/>
            </p14:xfrm>
          </p:contentPart>
        </mc:Choice>
        <mc:Fallback>
          <p:pic>
            <p:nvPicPr>
              <p:cNvPr id="217" name="Freihand 21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93543" y="5044097"/>
                <a:ext cx="64620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8" name="Freihand 217"/>
              <p14:cNvContentPartPr/>
              <p14:nvPr/>
            </p14:nvContentPartPr>
            <p14:xfrm>
              <a:off x="2697583" y="5223377"/>
              <a:ext cx="454680" cy="192960"/>
            </p14:xfrm>
          </p:contentPart>
        </mc:Choice>
        <mc:Fallback>
          <p:pic>
            <p:nvPicPr>
              <p:cNvPr id="218" name="Freihand 21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88223" y="5214017"/>
                <a:ext cx="4734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3" name="Freihand 232"/>
              <p14:cNvContentPartPr/>
              <p14:nvPr/>
            </p14:nvContentPartPr>
            <p14:xfrm>
              <a:off x="4292383" y="3676817"/>
              <a:ext cx="1344240" cy="1177200"/>
            </p14:xfrm>
          </p:contentPart>
        </mc:Choice>
        <mc:Fallback>
          <p:pic>
            <p:nvPicPr>
              <p:cNvPr id="233" name="Freihand 232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77983" y="3662417"/>
                <a:ext cx="1373040" cy="12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86" name="Freihand 285"/>
              <p14:cNvContentPartPr/>
              <p14:nvPr/>
            </p14:nvContentPartPr>
            <p14:xfrm>
              <a:off x="4003303" y="5131217"/>
              <a:ext cx="620640" cy="314280"/>
            </p14:xfrm>
          </p:contentPart>
        </mc:Choice>
        <mc:Fallback>
          <p:pic>
            <p:nvPicPr>
              <p:cNvPr id="286" name="Freihand 285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993943" y="5121857"/>
                <a:ext cx="63936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08" name="Freihand 307"/>
              <p14:cNvContentPartPr/>
              <p14:nvPr/>
            </p14:nvContentPartPr>
            <p14:xfrm>
              <a:off x="7287926" y="4321619"/>
              <a:ext cx="1062720" cy="264960"/>
            </p14:xfrm>
          </p:contentPart>
        </mc:Choice>
        <mc:Fallback>
          <p:pic>
            <p:nvPicPr>
              <p:cNvPr id="308" name="Freihand 307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78566" y="4312259"/>
                <a:ext cx="108144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10" name="Freihand 309"/>
              <p14:cNvContentPartPr/>
              <p14:nvPr/>
            </p14:nvContentPartPr>
            <p14:xfrm>
              <a:off x="6861326" y="3947939"/>
              <a:ext cx="1594440" cy="700200"/>
            </p14:xfrm>
          </p:contentPart>
        </mc:Choice>
        <mc:Fallback>
          <p:pic>
            <p:nvPicPr>
              <p:cNvPr id="310" name="Freihand 30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51966" y="3938579"/>
                <a:ext cx="161316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18" name="Freihand 317"/>
              <p14:cNvContentPartPr/>
              <p14:nvPr/>
            </p14:nvContentPartPr>
            <p14:xfrm>
              <a:off x="6597446" y="3716459"/>
              <a:ext cx="1884960" cy="1372680"/>
            </p14:xfrm>
          </p:contentPart>
        </mc:Choice>
        <mc:Fallback>
          <p:pic>
            <p:nvPicPr>
              <p:cNvPr id="318" name="Freihand 317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583046" y="3707099"/>
                <a:ext cx="1913760" cy="13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49" name="Freihand 348"/>
              <p14:cNvContentPartPr/>
              <p14:nvPr/>
            </p14:nvContentPartPr>
            <p14:xfrm>
              <a:off x="6551006" y="3641219"/>
              <a:ext cx="2026080" cy="1100880"/>
            </p14:xfrm>
          </p:contentPart>
        </mc:Choice>
        <mc:Fallback>
          <p:pic>
            <p:nvPicPr>
              <p:cNvPr id="349" name="Freihand 348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41646" y="3631859"/>
                <a:ext cx="2044800" cy="11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86" name="Freihand 385"/>
              <p14:cNvContentPartPr/>
              <p14:nvPr/>
            </p14:nvContentPartPr>
            <p14:xfrm>
              <a:off x="7488806" y="827819"/>
              <a:ext cx="575280" cy="279000"/>
            </p14:xfrm>
          </p:contentPart>
        </mc:Choice>
        <mc:Fallback>
          <p:pic>
            <p:nvPicPr>
              <p:cNvPr id="386" name="Freihand 385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479446" y="818459"/>
                <a:ext cx="59400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37" name="Freihand 436"/>
              <p14:cNvContentPartPr/>
              <p14:nvPr/>
            </p14:nvContentPartPr>
            <p14:xfrm>
              <a:off x="7401326" y="730619"/>
              <a:ext cx="740880" cy="367560"/>
            </p14:xfrm>
          </p:contentPart>
        </mc:Choice>
        <mc:Fallback>
          <p:pic>
            <p:nvPicPr>
              <p:cNvPr id="437" name="Freihand 436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391966" y="721259"/>
                <a:ext cx="75960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43" name="Freihand 442"/>
              <p14:cNvContentPartPr/>
              <p14:nvPr/>
            </p14:nvContentPartPr>
            <p14:xfrm>
              <a:off x="7435526" y="1267019"/>
              <a:ext cx="610920" cy="271080"/>
            </p14:xfrm>
          </p:contentPart>
        </mc:Choice>
        <mc:Fallback>
          <p:pic>
            <p:nvPicPr>
              <p:cNvPr id="443" name="Freihand 442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426166" y="1257659"/>
                <a:ext cx="62964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45" name="Freihand 444"/>
              <p14:cNvContentPartPr/>
              <p14:nvPr/>
            </p14:nvContentPartPr>
            <p14:xfrm>
              <a:off x="7531286" y="1698659"/>
              <a:ext cx="515160" cy="175680"/>
            </p14:xfrm>
          </p:contentPart>
        </mc:Choice>
        <mc:Fallback>
          <p:pic>
            <p:nvPicPr>
              <p:cNvPr id="445" name="Freihand 444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521926" y="1689299"/>
                <a:ext cx="53388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48" name="Freihand 447"/>
              <p14:cNvContentPartPr/>
              <p14:nvPr/>
            </p14:nvContentPartPr>
            <p14:xfrm>
              <a:off x="7445246" y="1639619"/>
              <a:ext cx="696960" cy="285840"/>
            </p14:xfrm>
          </p:contentPart>
        </mc:Choice>
        <mc:Fallback>
          <p:pic>
            <p:nvPicPr>
              <p:cNvPr id="448" name="Freihand 447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35886" y="1630259"/>
                <a:ext cx="71568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50" name="Freihand 449"/>
              <p14:cNvContentPartPr/>
              <p14:nvPr/>
            </p14:nvContentPartPr>
            <p14:xfrm>
              <a:off x="7547126" y="2151539"/>
              <a:ext cx="482760" cy="236520"/>
            </p14:xfrm>
          </p:contentPart>
        </mc:Choice>
        <mc:Fallback>
          <p:pic>
            <p:nvPicPr>
              <p:cNvPr id="450" name="Freihand 449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537766" y="2142179"/>
                <a:ext cx="50148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53" name="Freihand 452"/>
              <p14:cNvContentPartPr/>
              <p14:nvPr/>
            </p14:nvContentPartPr>
            <p14:xfrm>
              <a:off x="7434806" y="2097539"/>
              <a:ext cx="707400" cy="289800"/>
            </p14:xfrm>
          </p:contentPart>
        </mc:Choice>
        <mc:Fallback>
          <p:pic>
            <p:nvPicPr>
              <p:cNvPr id="453" name="Freihand 452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425446" y="2088179"/>
                <a:ext cx="72612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57" name="Freihand 456"/>
              <p14:cNvContentPartPr/>
              <p14:nvPr/>
            </p14:nvContentPartPr>
            <p14:xfrm>
              <a:off x="7602206" y="2604419"/>
              <a:ext cx="349560" cy="132480"/>
            </p14:xfrm>
          </p:contentPart>
        </mc:Choice>
        <mc:Fallback>
          <p:pic>
            <p:nvPicPr>
              <p:cNvPr id="457" name="Freihand 456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592846" y="2595059"/>
                <a:ext cx="3682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62" name="Freihand 461"/>
              <p14:cNvContentPartPr/>
              <p14:nvPr/>
            </p14:nvContentPartPr>
            <p14:xfrm>
              <a:off x="7462886" y="2541779"/>
              <a:ext cx="705600" cy="315360"/>
            </p14:xfrm>
          </p:contentPart>
        </mc:Choice>
        <mc:Fallback>
          <p:pic>
            <p:nvPicPr>
              <p:cNvPr id="462" name="Freihand 461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453526" y="2532419"/>
                <a:ext cx="72432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67" name="Freihand 466"/>
              <p14:cNvContentPartPr/>
              <p14:nvPr/>
            </p14:nvContentPartPr>
            <p14:xfrm>
              <a:off x="7715246" y="1071539"/>
              <a:ext cx="261720" cy="1446120"/>
            </p14:xfrm>
          </p:contentPart>
        </mc:Choice>
        <mc:Fallback>
          <p:pic>
            <p:nvPicPr>
              <p:cNvPr id="467" name="Freihand 466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705886" y="1062179"/>
                <a:ext cx="280440" cy="14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77" name="Freihand 476"/>
              <p14:cNvContentPartPr/>
              <p14:nvPr/>
            </p14:nvContentPartPr>
            <p14:xfrm>
              <a:off x="8324726" y="801539"/>
              <a:ext cx="1550520" cy="984600"/>
            </p14:xfrm>
          </p:contentPart>
        </mc:Choice>
        <mc:Fallback>
          <p:pic>
            <p:nvPicPr>
              <p:cNvPr id="477" name="Freihand 476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310326" y="787139"/>
                <a:ext cx="1579320" cy="10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30" name="Freihand 529"/>
              <p14:cNvContentPartPr/>
              <p14:nvPr/>
            </p14:nvContentPartPr>
            <p14:xfrm>
              <a:off x="7523726" y="1289339"/>
              <a:ext cx="430560" cy="157320"/>
            </p14:xfrm>
          </p:contentPart>
        </mc:Choice>
        <mc:Fallback>
          <p:pic>
            <p:nvPicPr>
              <p:cNvPr id="530" name="Freihand 529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514366" y="1279979"/>
                <a:ext cx="44928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72" name="Freihand 571"/>
              <p14:cNvContentPartPr/>
              <p14:nvPr/>
            </p14:nvContentPartPr>
            <p14:xfrm>
              <a:off x="8829806" y="1907819"/>
              <a:ext cx="148680" cy="122040"/>
            </p14:xfrm>
          </p:contentPart>
        </mc:Choice>
        <mc:Fallback>
          <p:pic>
            <p:nvPicPr>
              <p:cNvPr id="572" name="Freihand 571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815406" y="1893419"/>
                <a:ext cx="1774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73" name="Freihand 572"/>
              <p14:cNvContentPartPr/>
              <p14:nvPr/>
            </p14:nvContentPartPr>
            <p14:xfrm>
              <a:off x="8350646" y="2177819"/>
              <a:ext cx="1368000" cy="748080"/>
            </p14:xfrm>
          </p:contentPart>
        </mc:Choice>
        <mc:Fallback>
          <p:pic>
            <p:nvPicPr>
              <p:cNvPr id="573" name="Freihand 572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336246" y="2163419"/>
                <a:ext cx="1396800" cy="77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82" name="Freihand 581"/>
              <p14:cNvContentPartPr/>
              <p14:nvPr/>
            </p14:nvContentPartPr>
            <p14:xfrm>
              <a:off x="4300920" y="974297"/>
              <a:ext cx="1386000" cy="619560"/>
            </p14:xfrm>
          </p:contentPart>
        </mc:Choice>
        <mc:Fallback>
          <p:pic>
            <p:nvPicPr>
              <p:cNvPr id="582" name="Freihand 581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286520" y="959897"/>
                <a:ext cx="1414800" cy="6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83" name="Freihand 582"/>
              <p14:cNvContentPartPr/>
              <p14:nvPr/>
            </p14:nvContentPartPr>
            <p14:xfrm>
              <a:off x="7471526" y="2586779"/>
              <a:ext cx="360" cy="235800"/>
            </p14:xfrm>
          </p:contentPart>
        </mc:Choice>
        <mc:Fallback>
          <p:pic>
            <p:nvPicPr>
              <p:cNvPr id="583" name="Freihand 582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462166" y="2577419"/>
                <a:ext cx="190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07" name="Freihand 606"/>
              <p14:cNvContentPartPr/>
              <p14:nvPr/>
            </p14:nvContentPartPr>
            <p14:xfrm>
              <a:off x="5268600" y="756857"/>
              <a:ext cx="732240" cy="697680"/>
            </p14:xfrm>
          </p:contentPart>
        </mc:Choice>
        <mc:Fallback>
          <p:pic>
            <p:nvPicPr>
              <p:cNvPr id="607" name="Freihand 606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254200" y="742457"/>
                <a:ext cx="761040" cy="72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875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25</cp:revision>
  <dcterms:created xsi:type="dcterms:W3CDTF">2017-12-27T12:15:29Z</dcterms:created>
  <dcterms:modified xsi:type="dcterms:W3CDTF">2017-12-29T08:21:39Z</dcterms:modified>
</cp:coreProperties>
</file>