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865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05A832C6-A775-42C0-824A-3A6AEBACFFA0}" emma:medium="tactile" emma:mode="ink">
          <msink:context xmlns:msink="http://schemas.microsoft.com/ink/2010/main" type="inkDrawing"/>
        </emma:interpretation>
      </emma:emma>
    </inkml:annotationXML>
    <inkml:trace contextRef="#ctx0" brushRef="#br0">-48 6459 0,'0'-25'93,"0"50"-15,-24 23-62,0 0 0,-1 49-1,1-24 1,0 23 0,24-23-1,-24-25 1,0 25-1,24-25 1,0-23 0,0 23-1,0 0 1,0-24 0,48-72 62,-24-24-63,25-1 1,-25-24 0,24 25-1,-48-25 1,24 48-1,1 1 1,-25 24-16,24 0 16,-24-25-1,0 25 1,0 0 0,0 0-1,24 0 16,-24-1 1,-24 25 46,0 0-63,-1 25 1,1-1 0,24 24-1,-24-48 1,24 24 0,-24 25-1,24-25 1,0 0-1,0 0-15,-24 0 16,24 1 0,-25-1-1,25 24 1,-24 1 0,24-25-1,0 0 1,0 24-1,0-23 1</inkml:trace>
    <inkml:trace contextRef="#ctx0" brushRef="#br0" timeOffset="1">-701 7450 0,'72'0'63,"-47"25"15,-25-1-47,0 0-15,-25-24 31,1 0-32</inkml:trace>
    <inkml:trace contextRef="#ctx0" brushRef="#br0" timeOffset="2">-895 6628 0,'0'-24'63,"25"0"-16,-1-1-32,0 1-15,24 0 32,-24 24-17,1 0 1,23 0 0,0 0-1,1 0 1,-1 0-1,-24 0 17,1 24-17,-25 0 32,0 1-16,0-1-15,-25 24 0,1-24-1,24 25 1,-24-25 0,-24 24-1,23 1 1,1-1-1,24-24 1,-24 25 0,24 23-1,0-23 17,24-49-17,25 0 1,23 0-1,-48 24 1,1-24 0</inkml:trace>
    <inkml:trace contextRef="#ctx0" brushRef="#br0" timeOffset="3">-266 7547 0,'0'24'141,"0"1"-125,-24-25-1,0 0 1,0 0 15,24-25-15,0 1-16,24 0 31,-24 48 32,0 0-48,0 1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20.373"/>
    </inkml:context>
    <inkml:brush xml:id="br0">
      <inkml:brushProperty name="width" value="0.10583" units="cm"/>
      <inkml:brushProperty name="height" value="0.10583" units="cm"/>
      <inkml:brushProperty name="color" value="#0070C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E1E942C0-AFFD-4ADE-9D08-38159E9C5ABC}" emma:medium="tactile" emma:mode="ink">
          <msink:context xmlns:msink="http://schemas.microsoft.com/ink/2010/main" type="inkDrawing"/>
        </emma:interpretation>
      </emma:emma>
    </inkml:annotationXML>
    <inkml:trace contextRef="#ctx0" brushRef="#br0">5685 5443 0,'-24'0'63,"72"0"-16,1 0-32,-25 0 1</inkml:trace>
    <inkml:trace contextRef="#ctx0" brushRef="#br0" timeOffset="1">5951 5709 0,'0'24'125,"0"0"-110,0 0 17,24-24-32</inkml:trace>
    <inkml:trace contextRef="#ctx0" brushRef="#br0" timeOffset="2">5830 5176 0,'24'0'109,"-24"25"-93,25-25-16</inkml:trace>
    <inkml:trace contextRef="#ctx0" brushRef="#br0" timeOffset="3">6242 5515 0,'-25'0'78,"50"0"31,-1 0-93,0 0-16</inkml:trace>
    <inkml:trace contextRef="#ctx0" brushRef="#br0" timeOffset="4">5758 5660 0,'24'0'63</inkml:trace>
    <inkml:trace contextRef="#ctx0" brushRef="#br0" timeOffset="5">6217 5757 0</inkml:trace>
    <inkml:trace contextRef="#ctx0" brushRef="#br0" timeOffset="6">6217 5346 0</inkml:trace>
    <inkml:trace contextRef="#ctx0" brushRef="#br0" timeOffset="7">6000 5225 0,'0'-24'62,"0"48"63,0 0-109,0 0-16,0 25 31,0-25-15,0 0-16,0 0 15,0 25 1,0-25 0,0 0-1,0 0 17,0 25-1,0-25 0</inkml:trace>
    <inkml:trace contextRef="#ctx0" brushRef="#br0" timeOffset="8">6024 5515 0,'24'0'125,"0"0"-109,25 24-1,-25-24 1,0 0 15,0 0-15,-48 0 171,0 0-155,0 0-17,-1 0 1,1 0 0,0 0 15,24 25-16</inkml:trace>
    <inkml:trace contextRef="#ctx0" brushRef="#br1" timeOffset="9">6435 4862 0,'24'0'187,"0"0"-155,-24 24-17,25-24 1,-25 24-1,24 1 17,0 23-1,0-48-15,-24 24-1,24 0 1,-24 1-1,25-1 17,-25 0-17,0 0 1,24 0 0,-24 0-16,0 1 31,24-1-16,-24 0 1,0 0 0,24 0-1,-24 1 17,0-1-17,0 0 1,0 24 15,0 1 0,0-25-15,0 0 0,0 0-1,0 1 1,0-1-1,0 0 1,0 0 15,0 0-15,0 0-16,0 1 31,0-1-15,0 0-1,-24 0 1,24 0 0,-24 1 15,24-1-15,0 0 15,-24-24-16,24 24 1,-25 0 0,1 1 15,24-1 0,-24-24-15,0 24 15,0 0 0,-1-24-15,25 24-16,-24-24 31,24 25 0,-24-25-15,0 0 0,24 24-1,-24-24 1,-1 0 15,25 24-15,-24-24-1,0 0 1,24 24 0,-24-24-1,-24 0 1,23 24 0,1 0 15,0-24 0,0 0 0,0 0-15,-1 0 0,1 0-1,0 0 1,0 0 15,0 0-15,-1 0-1,1 0 1,0 0 0,0 0-1,0 0 16,-1 0-15,1 0 0,-24 0-1,24 0 17,0 0-17,-1-24 1,1 24-1,0 0 1,0-24 0,0 24 15,-1 0-15,25-24-16,-24 24 31,0 0-16,0-24 1,24 0 0,-24 24-1,-1-25 1,1 25 15,0-24-15,0 0 15,0 24-15,24-24 15,-25 24-15,25-24-1,0-1 16,-24 1-15,0 24 0,24-24-1,-24 24 1,24-24 0,-24 0-1,24-1 1,0 1 15,-24 0-15,24 0-1,0 0 17,-25 24 14</inkml:trace>
    <inkml:trace contextRef="#ctx0" brushRef="#br1" timeOffset="10">5274 5709 0,'0'24'93,"-24"0"-46,24 0-31,-24 0-1,24 1 1,-25-1 0,25 0-1,0 0-15,0 25 32,-24-25-17,24 0 1,0 0-1</inkml:trace>
    <inkml:trace contextRef="#ctx0" brushRef="#br1" timeOffset="11">5250 5757 0,'48'0'172,"-24"24"-156,0-24 0,1 0-1,23 0 1,-48 24-1,24-24 1,-24 25 15,24-25 1,1 0-17</inkml:trace>
    <inkml:trace contextRef="#ctx0" brushRef="#br0" timeOffset="12">6121 5007 0,'0'-24'63,"-25"24"-1,1 0-46,0 0 15,0 0-15,0 0-1,-1 0 1,1 0 0,0 0-1,0 0 1,0 0-1,-1 0 1,1 24 0,0-24-1,-24 24 1,24-24 0,-1 25-1,1-25 1,0 24-1,0-24-15,0 24 16,-1 0 0,25 0-1,-24 0 1,0 1 0,24-1-1,0 0 1,-24 24-1,24-23 1,0 23 0,0-24-1,0 49 1,0-1 15,0-47-15,0 23-1,0-24 1,24 24 0,-24 1-1,24-25 1,0 0 0,1 0-1,47 25 1,-23-25 15,-1 0-15,0-24-1,1 24 1,-1-24 0,-24 0-1,0 0 1,25 0-1,-1 0 1,1 0 0,-1-24-1,-24 24 1,0-24-16,1 24 16,-1-24-1,0 24-15,0 0 16,0-24-1,0-1 1,1 1 15,-1 0-15,0-24 0,-24 23-1,24 1-15,-24 0 16,24-24-1,-24 24 1,0-1 0,0 1-1,0 0 1,0 0 0,0 0-1,0-25 1,0 25-1,-24 24 1,24-24 0,-24 0-16,24-1 31,-24 1-15,0 24-1,-1-24 1,1 0 15,0 24-15,24-24-1,-24 24 1,24-25 0,-24 25-1,0-24 1,-1 24-1,25-24 1,-24 24 0,24-24-1,-24 24 17,0-24-17,0 24 32,24-24-31,-25 24 15,1 0-15,24-25 15,-24 25 0,0 0 32,24-24-48</inkml:trace>
    <inkml:trace contextRef="#ctx0" brushRef="#br0" timeOffset="13">6024 5128 0,'0'24'250,"0"0"-235,0 1 16</inkml:trace>
    <inkml:trace contextRef="#ctx0" brushRef="#br1" timeOffset="14">7717 1258 0,'0'24'141,"24"0"-126,-24 49 1,0-1 0,0 1-1,0 23 1,0 1 0,0-24-1,-24 24 1,24-25-1,0 1 1,0-25 0</inkml:trace>
    <inkml:trace contextRef="#ctx0" brushRef="#br1" timeOffset="15">7790 1258 0,'24'0'188,"24"24"-173,-24-24 1,1 0 0,-1 0-1,24 0 1,-24 0-1,1 0 1,-1 0 0,0 0-1,0 0 1,0 0 0,1 0-16,-1 0 31,24 0-16,1 0 1,-25 0 0,0 0-1,0 0 1,0 0 15,25 0-15,-25 0-1,0 0 1,0 0 62,0 0-47,1 0-15,23 0 0,-24 0-1,0 0 79,-24 48 62,0-24-140,0 1 15,-24-1-15,24 0-1,-24 0 1,24 0 0,0 1-1,0-1 17,0 0-17,0 24 1,0-24-1,0 1 1,-24-1 0,24 0-1,0 0 1,0 0 0,0 1 15,0-1-16,0 0 1,0 0 0,0 0-1,0 1 1,0-1 0,0 0-1,-24-24 1,24 24-1,0 0 1,0 1 0,0-1-1,0 0 1,0 0 0,0 0-1,0 0 16,0 1 16</inkml:trace>
    <inkml:trace contextRef="#ctx0" brushRef="#br1" timeOffset="16">7766 2128 0,'24'0'266,"24"0"-250,-24 0 15,25 25-16,-1-25 1,-24 0 0,0 0-1,1 0 1,-1 0 0,0 0-1,0 0 1,0 0-1,25 0 1,-1 0 0,1 0 15,-25 0 0,24 0 0,-24 0-15,25 0 0,-25 0-1,0 0 1,0 0 15,0 0-15,1 0-1,-1 0 1,0 0 0</inkml:trace>
    <inkml:trace contextRef="#ctx0" brushRef="#br1" timeOffset="17">8128 1959 0,'0'-24'78,"-24"24"0,0 0-63,0 24 32,24 0-31,0 1 15,0-1-15,0 0-1,24-24 1,0 0 15,25-24-15,-25 0 0,-24-1-1,0 1 16,0 0-15,-24 24 15</inkml:trace>
    <inkml:trace contextRef="#ctx0" brushRef="#br1" timeOffset="18">9241 314 0,'0'-24'31,"0"48"63,0 25-78,0-1-1,24 49 1,-24-25-1,25 25 1,-25 0 0,0 0-1,0 24 1,0 24 0,0-97-1,0 97 1,24-96-1,-24-1 1,0-24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20.39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7A38FF87-844D-4D85-AD7C-25C3F90EAB14}" emma:medium="tactile" emma:mode="ink">
          <msink:context xmlns:msink="http://schemas.microsoft.com/ink/2010/main" type="inkDrawing"/>
        </emma:interpretation>
      </emma:emma>
    </inkml:annotationXML>
    <inkml:trace contextRef="#ctx0" brushRef="#br0">6604 6773 0,'0'0'78,"0"24"-62,-48 25 0,0 23-1,23 1 16,25-49-15,0 0 0,49-24 15,-1 0-15,1-24-1,-25-24 1,24-1-1,-48 1 1,0 24 0,0 48 93,0 24-93,0 1-1,0-25 1,24-24 15</inkml:trace>
    <inkml:trace contextRef="#ctx0" brushRef="#br0" timeOffset="1">6967 6410 0,'0'24'78,"0"1"-62,0 47 0,-48 25-1,48-73 1,-24 97-1,24-73 1,0-23 0,0-1-1,24-24 32,0-24-31,0-1-1,0 1 1,1 0 0,-1 24-1,0-24 17,0 48 14,-24 0-14,0 0-17,0 1 17,0-1-17,0 0-15,-24 0 16,0 0-1,0-24-15,-1 25 16,-23-25 0,24 0-1,0 0 1,-1 0 15,25-25 0</inkml:trace>
    <inkml:trace contextRef="#ctx0" brushRef="#br0" timeOffset="2">5250 6773 0,'0'24'62,"0"25"-46,0-25-16,0 0 16,0 49-1,24-49-15,-24 0 16,24 24 0,0-48-1,0 0 1,25 0-1,-49-24 1,48-24 0,-24-25-1,1 1 1,-25 47 0,0 1-1</inkml:trace>
    <inkml:trace contextRef="#ctx0" brushRef="#br0" timeOffset="3">5806 6797 0,'-24'49'78,"-24"-1"-63,23 0 1,1-23 0,0-1-1,24 24 1,48-48 15,1-24-15,-1 0-1,-24-25 1,0 25 0,-24-24-1,0 24 16,0 48 126,0 0-142,0 0 1,25 25 0,-25-25-1,24-24 1,-24 24-16,24-24 47,0 0-32</inkml:trace>
    <inkml:trace contextRef="#ctx0" brushRef="#br0" timeOffset="4">6048 6797 0,'24'73'62,"-24"-49"-46,0 24 0,0-23-1</inkml:trace>
    <inkml:trace contextRef="#ctx0" brushRef="#br0" timeOffset="5">6290 6483 0,'0'97'62,"0"-25"-46,-24 1 0,24 23-1,-24-23 1,24-25 0,0-23-16,0-1 15,0 0 1</inkml:trace>
    <inkml:trace contextRef="#ctx0" brushRef="#br0" timeOffset="6">6072 6652 0,'0'-24'78</inkml:trace>
    <inkml:trace contextRef="#ctx0" brushRef="#br0" timeOffset="7">4814 7088 0,'0'-49'156,"24"1"-140,25-25 0,-25 1-1,0-1 1,0 25 0,1-1-1,-1 1 1,0 24-1,-24 0 1,48-25 0,-48 73 77,0 25-77,0 23 0,0 25-1,0 0 1,0 0 0,0-49-16,0 0 15,0-23-15,0 23 16,25-48-1</inkml:trace>
    <inkml:trace contextRef="#ctx0" brushRef="#br0" timeOffset="8">4911 6821 0,'-24'0'78,"72"25"-62,-24-25-16,25 0 15,48 0 1,-49 0 0</inkml:trace>
    <inkml:trace contextRef="#ctx0" brushRef="#br0" timeOffset="9">7354 6749 0,'0'48'78,"-24"1"-63,24-25 1,0 0 0,0 0-16,0 0 31</inkml:trace>
    <inkml:trace contextRef="#ctx0" brushRef="#br0" timeOffset="10">7378 6555 0,'0'-24'94</inkml:trace>
    <inkml:trace contextRef="#ctx0" brushRef="#br0" timeOffset="11">7645 6434 0,'0'73'78,"0"0"-62,0-1-1,0 1 1,-25-25 0,25 0-1,0 1 1,25-49 0,-25 24-16</inkml:trace>
    <inkml:trace contextRef="#ctx0" brushRef="#br0" timeOffset="12">7911 6725 0,'24'72'78,"-24"-23"-62,-24-25-16,24 0 16,0 24-1,0-23 1</inkml:trace>
    <inkml:trace contextRef="#ctx0" brushRef="#br0" timeOffset="13">7959 6555 0,'0'-24'62,"0"0"-15</inkml:trace>
    <inkml:trace contextRef="#ctx0" brushRef="#br0" timeOffset="14">8104 6628 0,'49'0'78,"-1"0"-62,0 0-1,-23 0 1,-1 0-16</inkml:trace>
    <inkml:trace contextRef="#ctx0" brushRef="#br0" timeOffset="15">8201 6410 0,'0'24'109,"0"25"-93,0 23-1,0 1 1,-24-1 0,24-23-1,0-1-15,0 1 16,0-25 0,0 24-1,0-24 1,0 1 15,24-25-15,0 0 15,0 0-15</inkml:trace>
    <inkml:trace contextRef="#ctx0" brushRef="#br0" timeOffset="16">8419 6700 0,'72'49'63,"-48"-49"-48,1 24-15,-1-24 16,0 24 0</inkml:trace>
    <inkml:trace contextRef="#ctx0" brushRef="#br0" timeOffset="17">8757 6580 0,'-121'145'79,"73"-97"-64,24 0-15,0 25 16,-25 0-1,25-25 1,24 0 0,-24-23-1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50.411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12F6A6B0-4EA8-4A75-9F51-93C23E7997C2}" emma:medium="tactile" emma:mode="ink">
          <msink:context xmlns:msink="http://schemas.microsoft.com/ink/2010/main" type="inkDrawing" rotatedBoundingBox="15631,5082 21776,3282 22254,4910 16108,6711" semanticType="callout" shapeName="Other">
            <msink:sourceLink direction="with" ref="{4BE9BF3A-FC4D-49BF-9823-2C247D1B3C0C}"/>
            <msink:sourceLink direction="with" ref="{B2412C26-DD02-45D7-9122-0142010A04E6}"/>
          </msink:context>
        </emma:interpretation>
      </emma:emma>
    </inkml:annotationXML>
    <inkml:trace contextRef="#ctx0" brushRef="#br0">291 508 0,'-97'145'79,"24"-48"-64,49-25 1,0 25-1,24-49-15,-24 1 16,24 47 0</inkml:trace>
    <inkml:trace contextRef="#ctx0" brushRef="#br0" timeOffset="1">508 750 0,'0'169'78,"0"-72"-63,0-1 1,0-23 0,0-25-16,0 1 15,0-25 1</inkml:trace>
    <inkml:trace contextRef="#ctx0" brushRef="#br0" timeOffset="2">702 846 0,'0'146'31,"-24"-50"-15,24 25-1,0-24 1,0 0 0,0-25-1,0-47 1</inkml:trace>
    <inkml:trace contextRef="#ctx0" brushRef="#br0" timeOffset="3">218 919 0,'0'48'63,"-121"146"-47,73-97-16,-25-1 15,-24 74 1,73-98-16,24 1 15,0-49 1,24-48 0</inkml:trace>
    <inkml:trace contextRef="#ctx0" brushRef="#br0" timeOffset="4">484 967 0,'-145'242'63,"48"-72"-47,49-49-1,24-49 1</inkml:trace>
    <inkml:trace contextRef="#ctx0" brushRef="#br1" timeOffset="5">581 992 0,'-73'193'47,"-23"25"-31,71-73-1,25-24 1,-24-24 0,24-1-1,0-71 1</inkml:trace>
    <inkml:trace contextRef="#ctx0" brushRef="#br0" timeOffset="6">557 1040 0,'0'97'62,"-97"48"-46,24 24 0,49-72-1,24-25 1,0-47-1,49-25 1,-25-25-16</inkml:trace>
    <inkml:trace contextRef="#ctx0" brushRef="#br0" timeOffset="7">823 1088 0,'-24'97'63,"-25"24"-48,1 0 1,24-48 0,0-25-16,-1 0 15,1-24 1,0-24-16</inkml:trace>
    <inkml:trace contextRef="#ctx0" brushRef="#br0" timeOffset="8">871 1112 0,'0'49'63,"0"48"-47,-24 24-1,0 0 1,24-49-16,-24-24 15,-1 73 1</inkml:trace>
    <inkml:trace contextRef="#ctx0" brushRef="#br1" timeOffset="9">823 1233 0,'-24'146'31,"-1"-25"-16,25-49-15,0 1 16,-24 48 0,0-73-16,0 0 15</inkml:trace>
    <inkml:trace contextRef="#ctx0" brushRef="#br0" timeOffset="10">266 1645 0,'-24'121'63,"0"-73"-48,-24 25-15,-1 23 16,25-47 0,24-1-16,0 0 15,24-48 1,1 0-16</inkml:trace>
    <inkml:trace contextRef="#ctx0" brushRef="#br1" timeOffset="11">194 1064 0,'-73'145'16,"25"0"-1,24-24 1,-25 24-1,49-120 1</inkml:trace>
    <inkml:trace contextRef="#ctx0" brushRef="#br1" timeOffset="12">146 604 0,'-121'146'47,"24"-1"-31,-24 24-1,24 25 1,0-1 0,25-24-1,48-96-15,-25 0 16,25-1 0</inkml:trace>
    <inkml:trace contextRef="#ctx0" brushRef="#br0" timeOffset="13">121 774 0,'-121'169'63,"-24"49"-47,24-49-1,73-24 1,24-72-1,24-49 1</inkml:trace>
    <inkml:trace contextRef="#ctx0" brushRef="#br0" timeOffset="14">-24 750 0,'-121'96'31,"0"1"-15,-24 48-1,-24 0 1,48 1-1,0-25 1,24 24 0</inkml:trace>
    <inkml:trace contextRef="#ctx0" brushRef="#br0" timeOffset="15">-483 1137 0,'-49'96'31,"-23"1"-15,-1 24 0,25-24-1,23 0 1,25-49 0</inkml:trace>
    <inkml:trace contextRef="#ctx0" brushRef="#br0" timeOffset="16">-242 1475 0,'-72'170'63,"-1"-49"-48,25-25 1,24 1 0,0-48-16,24-25 15</inkml:trace>
    <inkml:trace contextRef="#ctx0" brushRef="#br1" timeOffset="17">-24 1887 0,'-121'145'31,"97"-49"-15,24 1 0</inkml:trace>
    <inkml:trace contextRef="#ctx0" brushRef="#br0" timeOffset="18">170 484 0,'-73'0'62,"49"0"-46,-49 48-1,-48 49 1,-24 48 0,0 0-1,0 24 1,24-72-1,73-49 1,72-72 15</inkml:trace>
    <inkml:trace contextRef="#ctx0" brushRef="#br1" timeOffset="19">-96 435 0,'-49'24'78,"25"-24"-31,24 25-16,-24-25-15,0 24-16,24 0 16,-97 48-1,49 25 1,-49 0 0,24 0-1,1 24 1,47-25-1,1-47 1</inkml:trace>
    <inkml:trace contextRef="#ctx0" brushRef="#br0" timeOffset="20">1887 266 0,'0'72'171,"0"1"-155,24 0 0,-24 23-1,25-23 1,-25-25 0,0-24-16,0 1 15,24-25 1</inkml:trace>
    <inkml:trace contextRef="#ctx0" brushRef="#br0" timeOffset="21">2178 556 0,'96'0'63,"-96"-24"-48,24 24-15,25-24 16,-49-25-1,0 25 1,0-24 0,0 24-1,-24 24 1,-1 0 0,1 0-1,0 0 1,0 24-1,0 24 1,24 25 0,0-25-1,0 0 1,24-23 0,24-25-1,-24 0 1</inkml:trace>
    <inkml:trace contextRef="#ctx0" brushRef="#br0" timeOffset="22">1887 193 0,'73'0'79,"-25"0"-64,25 0 1,-25 0-1,1 0 1,-25 0 0,-24 49 31,0-25-32,-24 24 1,-1-24-1,1 1 1,0-1 0,0-24-1,0 0 1,-1 0 0,1 0-1</inkml:trace>
    <inkml:trace contextRef="#ctx0" brushRef="#br0" timeOffset="23">2444 532 0,'72'-97'63,"-48"97"15,-24 24-63,25 1 1,-25 23 0,0-24-1,0 0 1,0 0-1,0-48 32</inkml:trace>
    <inkml:trace contextRef="#ctx0" brushRef="#br0" timeOffset="24">2589 484 0,'24'-25'16,"0"1"15</inkml:trace>
    <inkml:trace contextRef="#ctx0" brushRef="#br0" timeOffset="25">2927 314 0,'0'97'78,"0"-73"-62,0 0-16,0 1 16,25-1-1,-1-24 1,0 0-1,24-24 1,-23-49 0,-1 0-1,0 25 1,-24 0 0,-24 48-1,0 0 1,-1 0-1,1 24 1</inkml:trace>
    <inkml:trace contextRef="#ctx0" brushRef="#br0" timeOffset="26">2831 48 0,'-25'-24'78,"1"48"-62,24 0 0,-24 0-1,24 25-15,0-25 16,0 73-1,0-25 1,0 1 0,0 0-1,24-25 1,-24-24 0,24 0-1,-24 25 1</inkml:trace>
    <inkml:trace contextRef="#ctx0" brushRef="#br0" timeOffset="27">2661 314 0,'25'24'62,"-1"-24"-46,48 0-1</inkml:trace>
    <inkml:trace contextRef="#ctx0" brushRef="#br0" timeOffset="28">3218 314 0,'48'-48'78,"-48"24"-63,24 24 32,0 24-31,1 0 15,-25 0-15,0 0-1,0 1 1,0-1 0,0 0 15,24-48 31,-24-25-46,24 1 0,-24 24-1,0-25 1,24 49 0</inkml:trace>
    <inkml:trace contextRef="#ctx0" brushRef="#br0" timeOffset="29">3581 121 0,'24'96'63,"-24"-71"-47,0-1-1,24 0 1,-24 0-1,24-24 1,0 0 0,1-24-1,23-24 1,-24 23 0,-24 1-1,0 48 79,0 1-63</inkml:trace>
    <inkml:trace contextRef="#ctx0" brushRef="#br0" timeOffset="30">3871 193 0,'24'0'78,"-24"24"-31,24 1-31,-24 23 0</inkml:trace>
    <inkml:trace contextRef="#ctx0" brushRef="#br0" timeOffset="31">4161 48 0,'-48'73'78,"48"-25"-63,0-24 1,0 0 15,24-24-15,24 0-1,1-24 1,-25 0 0,0 0-1,-24 0 1,0-1 0,0 1 15,0 48 63,0 1-79,0-1 1,0 0-1,0 0-15,24-24 16</inkml:trace>
    <inkml:trace contextRef="#ctx0" brushRef="#br0" timeOffset="32">4379 0 0,'24'-24'62,"-24"48"-31,0 0-15,0 24 0,0-24-1,0 1 1,24-25-1,0 0 1,25-73 0,-25 49-1,-24 0 1,0 48 62,0 24-62,0-24-1,0 1 1,0-1-16,0 0 16</inkml:trace>
    <inkml:trace contextRef="#ctx0" brushRef="#br0" timeOffset="33">4766-121 0,'24'-24'78,"-48"48"-31,0 0-31,0 24-1,-1-23 1,1 23 0,24 0-1,0-24 1,24 1 0,1-1-1,-1-24 1,24 0-1,-48-24-15</inkml:trace>
    <inkml:trace contextRef="#ctx0" brushRef="#br0" timeOffset="34">4984-97 0,'96'-24'62,"-71"24"-46,23 0 0,-24-24-1,0 24 1,-24-25-1,0 1 1,0 0 0,0 0-1,-48 24 1,24 0 0,-73 24-1,73 24 16,0 1-15,-25-1 0,49 1-1,0-25-15,0 0 16,49 24 0,-1-24-1,97-24 1,-145-24-1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50.446"/>
    </inkml:context>
    <inkml:brush xml:id="br0">
      <inkml:brushProperty name="width" value="0.10583" units="cm"/>
      <inkml:brushProperty name="height" value="0.10583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4EB1CCC9-42C4-4CFA-85E1-2DF310D81849}" emma:medium="tactile" emma:mode="ink">
          <msink:context xmlns:msink="http://schemas.microsoft.com/ink/2010/main" type="inkDrawing" rotatedBoundingBox="17746,4736 19076,3211 19117,3247 17788,4772" semanticType="callout" shapeName="Other">
            <msink:sourceLink direction="with" ref="{4BE9BF3A-FC4D-49BF-9823-2C247D1B3C0C}"/>
          </msink:context>
        </emma:interpretation>
      </emma:emma>
    </inkml:annotationXML>
    <inkml:trace contextRef="#ctx0" brushRef="#br0">968 435 0,'24'-24'234,"0"0"-218,1 0 0,-1-1-1,0 1 1,-24 0 0,24 0-1,0 0 1,1-1-1,-1 1 1,-24 0 0,24 0-1,0 0 1,0-1 0,-24 1-1,24 0 1,1 0-1,-1 0 1,0 0 0,0-1 15,0-23-15,-24 24-1,49 0 1,-49-1-1,24 1 1,0 0 0,-24 0-1,24 0 1,1 24 0,-1-25-1,-24 1 1,48 0-1,-24 0 1,-24 0-16,49-1 16,-49 1-1,24 24 1,0-48 0,0 24-1,0 0 1,25-1-1,-49 1 1,24 0 0,0 0-1,0 0 1,1-25 0,-1 49-1,0-24 1,0 0-1,0 0 1,-24-1 0,25 1-1,-1 0 1,0 0 15,0-25-15,0 25 15,1 24-15,-25-24-1,24 0 1,0 0 15,0 0-15,0-1 15,0 1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50.447"/>
    </inkml:context>
    <inkml:brush xml:id="br0">
      <inkml:brushProperty name="width" value="0.10583" units="cm"/>
      <inkml:brushProperty name="height" value="0.10583" units="cm"/>
      <inkml:brushProperty name="color" value="#7F7F7F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13E25368-69FF-40A7-9A6F-ED9A315D7260}" emma:medium="tactile" emma:mode="ink">
          <msink:context xmlns:msink="http://schemas.microsoft.com/ink/2010/main" type="inkDrawing" rotatedBoundingBox="15834,5336 19283,1845 20139,2690 16690,6182" semanticType="callout" shapeName="Other">
            <msink:sourceLink direction="with" ref="{4BE9BF3A-FC4D-49BF-9823-2C247D1B3C0C}"/>
            <msink:sourceLink direction="with" ref="{B2412C26-DD02-45D7-9122-0142010A04E6}"/>
          </msink:context>
        </emma:interpretation>
      </emma:emma>
    </inkml:annotationXML>
    <inkml:trace contextRef="#ctx0" brushRef="#br0">242 0 0,'-24'0'234,"0"0"-171,0 0-32,24 24-16,-24-24 1,-1 0 15,1 24 16,0-24-16,0 24 32,0-24-47,-1 0 46,25 24-46</inkml:trace>
    <inkml:trace contextRef="#ctx0" brushRef="#br0" timeOffset="1">291 72 0,'0'24'219,"0"1"-188,0-1-15,0 0 15,0 0 16,0 0-31,24 1 15,-24-1 0,24-24-15,-24 24-1,24-24 1,0 24 15,1-24-15,-1 24 0,0-24 15,0 0-16,0 0 1,1 25 0,-1-25 15,0 0-15,0 24-1,0-24 16,25 0 1,-25 0-17,0 0 1,0 0 0,0 0 15,1 0 0,-1 0 0,0 0-15,0 0 0,0 0 30,1 0-14,-1 0-17,0 0 32</inkml:trace>
    <inkml:trace contextRef="#ctx0" brushRef="#br0" timeOffset="2">0 121 0,'0'24'78,"0"0"-31,0 0-31,0 0 15,0 1 0,25-1 1,-25 0-1,0 0-16,24-24 1,-24 24 0,24-24-1,-24 25 1,24-1 0,0 0 15,-24 0-16,25 0 17,-1 1-17,24-1 17,-48 0-17,24 0 1,0 0 15,1-24-15,-25 24-1,24-24 1,0 25-16,0-25 31,0 24-15,1-24-16,-1 0 31,0 24-15,0-24-1,0 24 1,1-24 0,23 0-1,-24 0 1,0 0-1,1 0 1,-1 0 0,0 0 15,0 0-15,0 0-1,0 24 1,1-24-1,-1 0 1,0 0 0,0 0 46,0 0-31,1 0-15,-1 0 15,0 0-15,0 0 62</inkml:trace>
    <inkml:trace contextRef="#ctx0" brushRef="#br0" timeOffset="3">992 387 0,'0'24'125,"0"0"-109,0 25-1,0-1 1,0-24 0,0 0-1,0 25 1,0-25-1,0 0 1,0 0 0</inkml:trace>
    <inkml:trace contextRef="#ctx0" brushRef="#br1" timeOffset="4">-121 338 0,'-24'0'78,"-24"97"-62,-1-48-16,1-1 15,-145 145 1,47-23 0,1-49-1,49-49 1,71-72-1</inkml:trace>
    <inkml:trace contextRef="#ctx0" brushRef="#br1" timeOffset="5">-362 556 0,'72'-121'15,"-24"97"32,-120 97-31,-25 72-1,-24-24 1,49 0 0,72-73-16,-25 0 15</inkml:trace>
    <inkml:trace contextRef="#ctx0" brushRef="#br1" timeOffset="6">-362 556 0,'48'-48'62,"-96"48"-46,-49 72 0,0 1-1,24-1 1,49-47-1,48-25 17,49-49-17</inkml:trace>
    <inkml:trace contextRef="#ctx0" brushRef="#br1" timeOffset="7">-72 653 0,'-145'266'78,"72"-73"-62,1-72-1,47-24 1,25-73-1</inkml:trace>
    <inkml:trace contextRef="#ctx0" brushRef="#br0" timeOffset="8">1549-1524 0,'24'0'156,"0"-24"-124,0 24-17,-24-25 1,24 25-1,-24-24 1,25 24 0,-1-24-1,0 0 1,0 24 0,0-24-1,0-1 1,1 1 15,-1 0-15,0 0 15,0 0-15,0 24-1,1-25 1,-1 1-1,0 24 1,24-24 0,-48 0-1,25 24 1,23-24 0,-24-1-1,0 25 1,25-24-1,-25 0 1,0 24 0,0-24-1,0 24 1,1-24 0,23 24-1,-24-24 1,25-1-1,-1 1 17,0 24-17,-23-24 1,-1 24 15,0-24 0,0 24-15,0 0 0,-24-24-1,25 24 1</inkml:trace>
    <inkml:trace contextRef="#ctx0" brushRef="#br0" timeOffset="9">2758-2202 0,'0'25'172,"0"-1"-141,0 0-16,0 0 1,0 0 0,0 25-1,0-25 1,0 0 0,0 24 15,-24 1-16,24-25 1,0 0 0,-24 0-1,24 1 1,-24 23 0,24-24-1,-25 0 1,25 1-1,-24-1 1,24 0 0,-24 0-1,0 0 1,24 1 0,-24-1-1,24 0 1,-25 0-1,25 0 1,-24 0 0,0 1-1,24-1 1,-24-24 0,0 24-1,24 0 1,-25 0-1,1 1 1,0-1 15,0 0-15,24 0 0,-24 0-1,24 1 1,-25-1-1,1 24 17,24-24-17,-24 1 1,0-25 0,24 24-1</inkml:trace>
    <inkml:trace contextRef="#ctx0" brushRef="#br0" timeOffset="10">1549-1500 0,'0'24'219,"0"0"-204,0 0 17,24-24-17,-24 25 1,0-1 0,24 0-1,-24 0 16,24 0-15,-24 1 15,0-1-15,24-24 0,-24 24-1,25 0 1,-1 0 15,0-24-15,0 0-1,-24 25 1,24-25 0,0 0-1,1 24 1,-1-24-1,0 0 1,0 0 0,0 0-1,1 0 17,-25 24-17,24-24 1,24 0-1,-24 0 1,1 0 0,-1 0-1,0 0 32,0 0-31,25 0-1,-1 0 17,-24 0-17,0 0 1,25 0 0,-25 0-1,0 0 1,0 0 31,0 0-16</inkml:trace>
    <inkml:trace contextRef="#ctx0" brushRef="#br0" timeOffset="11">242 24 0,'24'0'125,"1"-24"-63,-1 0-46,-24-25-1,48 25 1,-48 0-16,24 0 16,1-1-1,-1 1 1,0 0 0,-24 0-1,24 0 1,0-1-1,1-23 1,-1 24 0,0 0-1,0-1 1,0 1 0,25-24-1,-49 24 1,24 24-16,0-24 15,0-1 1,-24 1 0,24-24-1,25 24 1,-25-1 0,0-23-1,0 24 1,1-25-1,-1 25 1,-24 0-16,24 0 16,0 0-1,0-1 1,1-23 0,-1 24-1,0 0 1,-24 0-1,24-1 1,0 1 0,1 0-1,-1 0 1,0-25 0,0 49-16,-24-24 15,48 0 1,-48 0-1,49-25 1,-25 25 0,0 0-1,0 0 1,-24 0 0,25 24-1,-1-25 1,-24 1-1,24 24 1,-24-24-16,24 0 31</inkml:trace>
    <inkml:trace contextRef="#ctx0" brushRef="#br1" timeOffset="12">-193 484 0,'0'-25'63,"0"1"-32,24 0-15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21T06:57:11.876"/>
    </inkml:context>
    <inkml:brush xml:id="br0">
      <inkml:brushProperty name="width" value="0.15875" units="cm"/>
      <inkml:brushProperty name="height" value="0.15875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A54F4A7-C1DC-4093-B93E-D449C70159E4}" emma:medium="tactile" emma:mode="ink">
          <msink:context xmlns:msink="http://schemas.microsoft.com/ink/2010/main" type="writingRegion" rotatedBoundingBox="11004,8669 17419,8770 17397,10180 10982,10079"/>
        </emma:interpretation>
      </emma:emma>
    </inkml:annotationXML>
    <inkml:traceGroup>
      <inkml:annotationXML>
        <emma:emma xmlns:emma="http://www.w3.org/2003/04/emma" version="1.0">
          <emma:interpretation id="{00AF9BA7-F98D-4E33-B8A8-E01838B75C9A}" emma:medium="tactile" emma:mode="ink">
            <msink:context xmlns:msink="http://schemas.microsoft.com/ink/2010/main" type="paragraph" rotatedBoundingBox="11004,8669 17419,8770 17397,10180 10982,100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C31E38-B5A2-4B7C-8C99-E01201003B7C}" emma:medium="tactile" emma:mode="ink">
              <msink:context xmlns:msink="http://schemas.microsoft.com/ink/2010/main" type="line" rotatedBoundingBox="11004,8669 17419,8770 17397,10180 10982,10079"/>
            </emma:interpretation>
          </emma:emma>
        </inkml:annotationXML>
        <inkml:traceGroup>
          <inkml:annotationXML>
            <emma:emma xmlns:emma="http://www.w3.org/2003/04/emma" version="1.0">
              <emma:interpretation id="{4BE9BF3A-FC4D-49BF-9823-2C247D1B3C0C}" emma:medium="tactile" emma:mode="ink">
                <msink:context xmlns:msink="http://schemas.microsoft.com/ink/2010/main" type="inkWord" rotatedBoundingBox="11004,8669 17419,8770 17397,10180 10982,10079">
                  <msink:destinationLink direction="with" ref="{12F6A6B0-4EA8-4A75-9F51-93C23E7997C2}"/>
                  <msink:destinationLink direction="with" ref="{13E25368-69FF-40A7-9A6F-ED9A315D7260}"/>
                  <msink:destinationLink direction="with" ref="{4EB1CCC9-42C4-4CFA-85E1-2DF310D81849}"/>
                </msink:context>
              </emma:interpretation>
              <emma:one-of disjunction-type="recognition" id="oneOf0">
                <emma:interpretation id="interp0" emma:lang="" emma:confidence="0">
                  <emma:literal>Exportactions</emma:literal>
                </emma:interpretation>
                <emma:interpretation id="interp1" emma:lang="" emma:confidence="0">
                  <emma:literal>Espentalion _</emma:literal>
                </emma:interpretation>
                <emma:interpretation id="interp2" emma:lang="" emma:confidence="0">
                  <emma:literal>Exportanions _</emma:literal>
                </emma:interpretation>
                <emma:interpretation id="interp3" emma:lang="" emma:confidence="0">
                  <emma:literal>Exspektation</emma:literal>
                </emma:interpretation>
                <emma:interpretation id="interp4" emma:lang="" emma:confidence="0">
                  <emma:literal>Expertenions _</emma:literal>
                </emma:interpretation>
              </emma:one-of>
            </emma:emma>
          </inkml:annotationXML>
          <inkml:trace contextRef="#ctx0" brushRef="#br0">-3418 3772 252 0,'0'0'3'16,"0"0"-3"-16,0 0 33 16,0 0 1-16,0 0 6 15,0 0-16-15,4 18 8 16,13 3 45-16,-17 7-9 0,0 0-29 15,0 9-16 1,0 3 8-16,0 5-17 0,0 5 4 16,0 3-6-16,0 3 2 15,0-2-4-15,-17 0-2 16,13-3 1-16,-5 1-4 16,-4-10-2-16,9-1-2 15,-4-10 0-15,8-8 0 16,0-9-1-16,0-5-2 15,0-9-11-15,0 0-19 16,0 0-3-16,0 0-3 16,0 0 33-16,0-15 4 15,0-3 1-15,0 1-15 16,0-2-14-16,0-2 5 0,0-9-20 16,0-4-16-1,0-1 51-15,0-12 5 0,8 5-4 16,5-6-24-16,-9 0 30 15,9 1-29-15,4 0 31 16,-4 7 5-16,-1 1 2 16,-12 2 10-16,13 8-9 15,0 2 37-15,-13 2-19 16,13 2 0-16,-13 3-11 16,12-1-8-16,-12 7 13 15,5 5-8-15,-5 5 5 16,0 2-2-16,8 2-10 15,-8 0-5-15,4 0-6 0,5 0 6 16,4 0 5-16,-1 0 2 16,5 0 1-16,-4-2 3 15,17 1-3-15,-17 1-4 16,-1 0-2-16,-12 0-2 16,13 0-5-16,-13 0-10 15,13 0 8-15,-13 9 7 16,13 4 6-16,0 5 9 15,-13-3-7-15,12 3 4 16,-12-1-3-16,5-1-4 16,-5-1-4-16,8 1-1 15,-8-3 4-15,4 0-4 16,-4 1 1-16,0 0 3 16,0-1-2-16,0 5-1 0,0-5-1 15,0 2 0-15,0 1-3 16,0-1-6-16,-4-1 7 15,-9 0-6-15,1-1-3 16,-1 2 3-16,-13-7-5 16,13 0 3-16,-12 2 8 15,-5-6 2-15,13 5 0 16,-4-5-1-16,8 3 1 16,0-4 0-16,9-3-1 15,-4 0 0-15,8 0-4 16,-5 0-39-16,5 0-40 15,-12 0 7-15,12 0 13 16,-13 0-104-16</inkml:trace>
          <inkml:trace contextRef="#ctx0" brushRef="#br0" timeOffset="1">-2895 3926 288 0,'0'0'76'0,"0"0"-44"15,0 0 29-15,0 0-25 16,0 0-8-16,0 0-6 16,0-8-8-16,0 8-14 15,0 0-3-15,0 0 3 0,17-6 20 16,4 6-4-16,0-4-7 16,5 2-1-16,-1-2-2 15,1 0-2-15,-9 1-1 16,8-4 0-16,1 0-1 15,-1-3 1-15,5-3-3 16,-17 3-7-16,0 1-4 16,-13-1 2-16,12 2 1 15,-12-2 6-15,0-1-5 16,0 1 1-16,0 0 5 16,0 2-2-16,-12 3 3 15,-1-3-10-15,0 2 10 16,-8 1 2-16,8-3 10 15,0 2-2-15,1-1-8 16,-10-2 0-16,9 0 1 0,9-1 7 16,-9 4 0-16,1 2 3 15,12 0-11-15,-13 4 12 16,13 0-5-16,-13 0 4 16,13 0-13-16,-13 0-6 15,1 0 5-15,-1 14-5 16,0 5 6-16,-17-1 8 15,18-1 2-15,-1 6-3 16,0-1 1-16,9 1-6 16,-9 0 6-16,5 4-1 0,8 0 0 15,-5 1 0 1,5-1 0-16,0 0 4 0,0 1-3 16,0 3 7-1,0 1 3-15,0 0 2 0,0-1-2 16,0 0 2-16,17-3-10 15,5-1 2-15,3-8-6 16,9-2 0-16,-8-3-1 16,-1-5-1-16,1-5 2 15,3-4-6-15,10 0-6 16,-1-5-59-16,-21-7-67 16,-4-2-141-16</inkml:trace>
          <inkml:trace contextRef="#ctx0" brushRef="#br0" timeOffset="2">-2168 3693 191 0,'0'0'121'0,"0"0"-65"0,0 0 3 16,0 0-21-16,0 0 0 15,0 0-8-15,-4-11 5 16,-5 11-4-16,5 0-3 16,-9 0-6-16,0 0 2 15,1 0-16-15,-14 14-1 16,-4 3 4-16,5 4 6 15,8 3 2-15,-9-2-10 16,5 1 9-16,4 5-7 16,4-1-5-16,-12 0 0 15,12 0 0-15,13-4 3 16,-13 4-1-16,13 0-5 0,0 0 3 16,0 4 3-1,0-2 6-15,0 2 5 0,0-4-15 16,13-1 4-16,12-7 0 15,1-5-9-15,-1-6 0 16,14-7 13-16,-1-1-3 16,9 0-2-16,-9 0-8 15,-8-9-23-15,-5-5-47 16,1 0-50-16,-26 9-71 16,0-3-225-16</inkml:trace>
          <inkml:trace contextRef="#ctx0" brushRef="#br0" timeOffset="3">-1798 3209 117 0,'0'0'288'0,"0"0"-275"15,0 0 30-15,0 0 26 16,0 0-11-16,0 0-16 0,0 0-19 16,13-31 1-16,-13 31-4 15,0 8-14-15,0 22-3 16,-9 14 31-16,5 10 4 16,-9 8-16-16,0 4-11 15,0 5 0-15,1 7 9 16,12-1-8-16,-13-1 0 15,13-5-2-15,0-7-4 16,-13-8 0-16,13-2-4 16,0-1 1-16,0-11 1 15,-13-1-1-15,13-8-3 16,0-12 0-16,0-2 0 0,0-3-2 16,0-6-4-16,13-1 6 15,-13 1-1-15,13-2-13 16,-13-3 7-16,13 5 2 15,-1-6-8-15,1 0-10 16,0-4-10-16,0 0-2 16,4 0 19-16,8-4-7 15,9-14-33-15,0-5-42 16,-34 14-69-16,0 1-164 16</inkml:trace>
          <inkml:trace contextRef="#ctx0" brushRef="#br0" timeOffset="4">-1985 3717 579 0,'0'0'49'16,"0"0"10"-16,0 0 2 15,0 0-24-15,0 0-12 16,0 0-15-16,-13-10-2 0,13 10 0 16,0 0 0-16,0-2-2 15,0 0-1-15,0 2-5 16,0-4-4-16,0 4-9 15,0 0-6-15,0 0 3 16,0 0 8-16,0 0-3 16,0 0 1-16,0-6-3 15,0-5-20-15,0 1 1 16,0-8 5-16,0 5-8 16,0-1 14-16,0 1-5 15,0 2 24-15,0-1 1 0,0 8 1 16,0-2 0-1,0 1 3-15,0 5 12 0,0 0 4 16,0 0 2-16,0 0 5 16,0 0 2-16,0 0-8 15,0 0-4-15,0 0 2 16,0 0 5-16,0 0-9 16,0 0-10-16,0 0-4 15,0 0-2-15,13 0 2 16,-1 0 27-16,5 5 3 15,9 4-7-15,-1-4-7 16,18 3-3-16,-18-4-2 16,14 1-1-16,3-3-3 15,-3-2 0-15,3 0-3 16,-4 0 0-16,-12 0-4 16,-1-7-3-16,1 3-29 15,-13-4-13-15,-1 3-31 0,-12 2-33 16,0-3-78-16</inkml:trace>
          <inkml:trace contextRef="#ctx0" brushRef="#br0" timeOffset="5">-1220 3835 48 0,'0'0'318'15,"0"0"-311"-15,0 0 26 0,0 0 11 16,0 0 13-16,0 0-15 15,-115 81-9-15,94-62-1 16,4-1 12-16,4 3-11 16,0-6-13-16,-8 4-9 15,17-2 0-15,-9 1-1 16,13 0-6-16,-13-3-4 16,13 1 0-16,0-5 0 15,0 3 0-15,0-2-1 16,0-3-8-16,0-1 4 0,0-2 0 15,0 2 2-15,13-3-5 16,0-1 4-16,-13-2 1 16,13 0 3-16,-9 1 3 15,4-3 3-15,-3 3-3 16,3-3 1-16,-4 0-4 16,5 0-6-16,4 0 5 15,0 0 1-15,4-6 9 16,0-9-8-16,8-1 5 15,-12-5-6-15,0 3 1 16,12-5-1-16,-21 4-6 16,9 0-2-16,0 1 2 15,-5 2 2-15,-3 1 4 0,3-3 0 16,-4 1-1 0,-4-2-8-16,9 1-8 0,-5 5 9 15,-4 0 8-15,0 6 1 16,0 4 2-16,0-1 1 15,0 4 2-15,0 0 5 16,0 0-6-16,0 0-4 16,0-2-1-16,0 0 3 15,0 0-3-15,0-2 0 16,0 4-1-16,0 0 1 16,0 0 1-16,0 0 4 15,0 0 2-15,0 0-7 16,0 0-7-16,0 0 6 15,0 6 2-15,0 12 2 0,-4 3 5 16,4 2 4-16,-9 8 1 16,5-2 0-16,4-3 0 15,0 2 1-15,0-1-6 16,0-4-1-16,0-1 0 16,4-9-6-16,9 1 1 15,-4-5-2-15,3 1-1 16,10-5-3-16,-10-5-30 15,14 0-16-15,12 0-5 16,-25-16-40-16,-9-2-158 16</inkml:trace>
          <inkml:trace contextRef="#ctx0" brushRef="#br0" timeOffset="6">-446 3734 222 0,'0'0'273'16,"0"0"-259"-16,0 0 52 15,0 0-22-15,0 0-14 16,0 0 8-16,0 101 4 0,9-74-14 15,-9-1-6-15,0 7-6 16,0-1-10-16,0 0 7 16,0 3-4-16,0-4-5 15,0-2-1-15,0-2-3 16,0-5-3-16,0-9-26 16,0-7-16-16,0-2-24 15,0-4-49-15,0 0-60 16,0 0-95-16</inkml:trace>
          <inkml:trace contextRef="#ctx0" brushRef="#br0" timeOffset="7">-437 3467 142 0,'0'0'464'16,"0"0"-452"-16,0 0 67 0,0 0-26 15,0 0-23 1,0 0-14-16,0-23-16 0,0 17-1 15,4-2-2-15,4-4 3 16,-3-1 1-16,3-1-1 16,-4 9-4-16,5-4-28 15,-5 9-13-15,5 0-38 16,-5 0-50-16,-4 0-93 16</inkml:trace>
          <inkml:trace contextRef="#ctx0" brushRef="#br0" timeOffset="8">-89 3740 346 0,'0'0'20'16,"0"0"36"-16,0 0 20 15,0 0 9-15,0 0-14 0,-64 127-29 16,52-92-9-16,-1-2 0 16,-4-6-6-16,13 4-13 15,-5 0-3-15,9-4 1 16,0-3-6-16,0-4-2 16,0-4-4-16,13-6-7 15,17-6 4-15,-5 1 3 16,1-5 12-16,12 0-2 15,-8 0-1-15,-5 0-2 16,1 0-1-16,4-12-6 16,-5 0 0-16,1-7 4 15,-14-1-4-15,5-4-4 16,-4-3-6-16,0 0-6 0,0-4-14 16,-5-8-5-16,-8-5-11 15,0 0 16-15,0-3-10 16,-13 3 29-16,-12 13 11 15,4 7 1-15,4 11 26 16,4 9-9-16,0 2 3 16,0 2 2-16,1 0-23 15,-18 16-4-15,4 11 4 16,-4 0 5-16,-4 0 1 16,17-4-6-16,5-6-8 0,-1 1-58 15,13-18-70 1,0 0-141-16</inkml:trace>
          <inkml:trace contextRef="#ctx0" brushRef="#br0" timeOffset="9">328 3831 248 0,'0'0'210'15,"0"0"-193"-15,0 0 78 16,0 0-62-16,0 0-23 16,0 0-9-16,0 9 2 15,0 3-1-15,0 2 12 0,0 1-3 16,0 10 12-16,0-5-8 15,0 7-5-15,0-5-5 16,0 0-4-16,0-3 1 16,0 4-2-16,8-6-3 15,-8 2-5-15,13-7-4 16,-9-1-7-16,-4-7 2 16,13-4-22-16,-4 0-5 15,12 0-31-15,-8-4 72 16,12-14 3-16,-12-6-16 15,17 2-7-15,-5-4 5 16,1 2 8-16,-5-2 4 16,13 1-1-16,-21 4 7 15,12 4 1-15,-12 3 26 16,0 0 32-16,-13 9 9 0,13-3-12 16,-9-2-12-1,4 1-15-15,5-1-18 0,0 2-9 16,-9-2 2-16,5 6-1 15,-9 4-1-15,0 0 1 16,0 0-3-16,0 0-5 16,0 14 5-16,0 9 28 15,0 3 15-15,0-4-18 16,0 2-4-16,0-3-15 16,0-1 3-16,0 2-2 15,0 2 1-15,0 1-3 16,-9 2-1-16,9-2 1 0,0 1-5 15,-4-3 0-15,4-3-13 16,0-5-33-16,0-2-39 16,0-13-53-16,0 0-176 15</inkml:trace>
          <inkml:trace contextRef="#ctx0" brushRef="#br0" timeOffset="10">1170 3772 163 0,'0'0'19'0,"0"0"62"16,0 0-6-16,0 0-20 0,0 0-10 15,0 0-4 1,0 0 0-16,25-36-10 0,-25 34-3 16,0 2 9-16,0 0 17 15,0 0-13-15,0 0-2 16,0 0-15-16,-12 0-6 15,-1 0 9-15,0 0-10 16,-4 0-12-16,0 0 8 16,4 0-3-16,1 0-6 15,-1 0 0-15,0 0-4 16,0 0-2-16,1 0-3 16,3 6 2-16,5 7-3 15,-9 1-1-15,0 3 3 16,1 2-1-16,12 3 1 15,-13-3-1-15,13 4-4 0,0 0 1 16,0-1 2-16,0-3-9 16,0-1 9-16,13-5-6 15,-1 0-2-15,14-4-5 16,-1-5 17-16,5-4 2 16,4 1 12-16,0-1-4 15,-8 0-4-15,-1 0 4 16,-25 4-1-16,13 2 2 15,-13-2-6-15,0 4 7 16,0-3 6-16,0 3 8 16,0 2-5-16,0-1 9 15,0 1-2-15,0 4-4 16,0-1-4-16,0 2-3 16,0-4-4-16,0 0-4 0,0-3 1 15,0 1-7-15,0 5 5 16,-13-4 1-16,13-3 1 15,-13 7 1-15,1-6-4 16,-1-2-1-16,0 3 0 16,-4-4 1-16,4 2-4 15,-4-5 1-15,-4 2-4 16,-4-4-2-16,-1 0 0 16,-4 0-4-16,5 0 2 15,-5-13-13-15,17 4-1 16,1 0 9-16,7 5-27 15,-3-5-39-15,8-2-19 0,0 7-43 16,0-1-148-16</inkml:trace>
          <inkml:trace contextRef="#ctx0" brushRef="#br0" timeOffset="15">-999 3722 335 0,'0'0'113'15,"0"0"-92"-15,0 0 37 16,0 0-29-16,0 0 7 16,0 0 38-16,72-17-25 0,-46 15-16 15,12 2-9 1,-21 0-11-16,9 0-7 0,8 0-4 15,-9 0-2-15,9 0-25 16,-8-4-53-16,-26 1-91 16,0 0-294-16</inkml:trace>
          <inkml:trace contextRef="#ctx0" brushRef="#br0" timeOffset="16">-799 3192 25 0,'0'0'321'16,"0"0"-308"-16,0 0 31 15,0 0 16-15,0 0-12 16,0 0-4-16,0 0-7 16,26-41 9-16,-26 41-12 15,0 0-8-15,0 0-15 0,0 22-8 16,0 11 36 0,0 15 18-16,0 4-26 0,-9 6-4 15,-4 8-3-15,9 4-9 16,-9 3-4-16,5-3-2 15,4 0-1-15,-5-8-3 16,5-6 3-16,-5-2-6 16,9-6 4-16,0-1-5 15,0-11-1-15,0 1 0 16,0-10 0-16,0-1-1 16,9-7 1-16,-5-2-1 15,9-1 1-15,-5-3 0 16,-3-1 0-16,3-2 0 15,-4-1-7-15,5-4-8 0,-5-5-11 16,9 0-7-16,0 0 1 16,16 0 22-16,-3-6 0 15,-1-16-28-15,1 4-29 16,-1-5-34-16,-25 18-41 16,0-7-119-16</inkml:trace>
          <inkml:trace contextRef="#ctx0" brushRef="#br0" timeOffset="11">-5179 3123 226 0,'0'0'108'16,"0"0"-78"-16,0 0 6 15,0 0-20-15,0 0 5 16,0 0 19-16,0 1 6 16,4-1-10-16,9 0-5 15,8 3 9-15,-4 2-1 16,13-3-9-16,-4 2-10 15,12-4-1-15,0 0-9 0,5 0-2 16,12 0-5 0,9 0 1-16,-9 0 3 0,13 0-7 15,-17 0 1-15,0 0 0 16,-13-4-1-16,9-3 0 16,-21 7 0-16,-1-3-14 15,1 3-20-15,-13-4-17 16,-1-1-37-16,-12 5-82 15,0-4-184-15</inkml:trace>
          <inkml:trace contextRef="#ctx0" brushRef="#br0" timeOffset="13">-4962 3676 1 0,'0'0'50'0,"0"0"-41"16,0 0 19-16,0 0 3 16,0 0 7-16,0 0 5 15,-43 33 11-15,43-33-1 16,0 0-7-16,0 0-15 16,0 0-21-16,0 0 10 15,0 0-2-15,0 0 5 16,0 0-2-16,0 0 1 15,0 4-2-15,0-4-3 16,0 4 3-16,0-4-1 0,0 0-9 16,0 0-4-16,0 1-5 15,0 3-1-15,5 1 6 16,7-2 9-16,10 1 5 16,-5-2-5-16,13 2 5 15,-18 0-11-15,14 1-1 16,-1-5 3-16,5 4-8 15,4-4 3-15,-4 0-1 16,12 0-5-16,-3 0 3 16,-1-4-3-16,-8-5-19 15,-5-1-20-15,-4 2-18 0,-8 6-7 16,-13 2-60 0,0-2-83-16</inkml:trace>
          <inkml:trace contextRef="#ctx0" brushRef="#br0" timeOffset="-2">-4962 4266 32 0,'0'0'155'15,"0"0"-135"-15,0 0 18 16,0 0-9-16,0 0-8 16,0 0-8-16,0 0-6 15,-30 21 8-15,22-17 7 16,8-2 7-16,-5 2-4 15,-3 4-11-15,4-2-9 16,-9-2 2-16,13 1 4 16,0-1-3-16,-13-4 11 0,13 4-1 15,0-4-2-15,0 0 5 16,0 0-7-16,0 0-3 16,0 0-1-16,0 0 0 15,0 0 2-15,0 0-4 16,0 0-8-16,0 0 1 15,0 0 0-15,0 0 5 16,0 0-4-16,0 0-2 16,0 0 0-16,0 0-11 15,0 0-15-15,0 0 5 16,0 0 21-16,0 0 10 16,13 0 17-16,0 0 1 0,-1-4-8 15,5 4-7-15,5-4-6 16,-5 4 2-16,13 0 2 15,-5-2 2-15,-12 2-4 16,12 0 4-16,1-2-6 16,-9 1-1-16,8-3 3 15,1 0-7-15,4 2 0 16,-18 2-1-16,14 0 2 16,-13 0 2-16,-1 0 0 15,14 0 3-15,-13 0-6 16,4 0 1-16,4 0 2 15,4 0 0-15,9 0 0 16,-21-4-1-16,13 0-3 0,-13 4 1 16,-1 0-2-16,1 0-15 15,-13 0-31-15,0 0-59 16,0 0-80-16</inkml:trace>
          <inkml:trace contextRef="#ctx0" brushRef="#br0" timeOffset="-1">-4158 4202 312 0,'0'0'81'0,"0"0"-52"16,0 0 21-16,0 0-16 15,0 0-5-15,0 0 1 16,0 0-4-16,0 10 6 15,0-10-9-15,0 0-7 16,0 0 0-16,0-11 7 16,12-5-6-16,1-8-5 15,0 1-8-15,0 0 8 0,12-2-6 16,-12-4 0 0,4-4 1-16,4-2-1 0,-4 4-3 15,5 2 2-15,-1 2-2 16,-8 2 2-16,12 2 7 15,-12 0-1-15,0 1 0 16,12-5-4-16,-8 2-3 16,4 4-2-16,-8 3 0 15,0 9-1-15,-9 3-1 16,-4-2 0-16,9 5-4 16,-5 0-9-16,13-5-12 15,-17 5 0-15,0 3-7 16,13-2-23-16,-13 2-58 15,0 0-146-15</inkml:trace>
          <inkml:trace contextRef="#ctx0" brushRef="#br0" timeOffset="12">-5124 3111 400 0,'0'0'95'0,"0"0"-93"16,0 0 18-16,0 0 42 0,0 0-2 16,0 0-21-16,0 0-18 15,17-27-2-15,-17 27 5 16,0 0-6-16,0 0-5 15,0 0-13-15,0 0-3 16,0 21 0-16,0 10 3 16,0 11 9-16,0 13 3 15,13 3-4-15,-13 2-1 16,0 6-3-16,0-1 0 16,0 12-1-16,13-5-3 15,-13 6 1-15,0-7-1 16,0 1 1-16,0-6 0 15,0-9 1-15,0 2-2 16,0-9 2-16,0-4-2 16,0-11-11-16,0-7-15 0,0-5-16 15,0-10-30-15,0-4-25 16,0-9-30-16,0 0-106 16</inkml:trace>
          <inkml:trace contextRef="#ctx0" brushRef="#br0" timeOffset="14">-4146 3587 362 0,'0'0'66'0,"0"0"-38"16,0 0 8-16,0 0-18 15,0 0 34-15,0 0-18 16,26 48-2-16,-13-29-4 16,-1 9 9-16,1-3-4 15,4 4-6-15,5 2-1 16,3 2-5-16,1-2-8 15,8 5-1-15,-9 1-6 16,1-2-3-16,-1 0 0 0,-8-1-2 16,4-8 2-1,-8 1-1-15,0-4-2 0,0-1-14 16,8-7-19-16,-21-7-16 16,13-3-30-16,-13-5-35 15,0 0-42-15,0 0-128 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871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F0D43342-65C6-4ABD-A98D-69751A4B4D14}" emma:medium="tactile" emma:mode="ink">
          <msink:context xmlns:msink="http://schemas.microsoft.com/ink/2010/main" type="inkDrawing" rotatedBoundingBox="7475,9353 7772,11073 6188,11346 5891,9627" hotPoints="5875,10654 6715,9613 7554,10654 6715,11695" semanticType="enclosure" shapeName="Diamond"/>
        </emma:interpretation>
      </emma:emma>
    </inkml:annotationXML>
    <inkml:trace contextRef="#ctx0" brushRef="#br0">0 1355 0,'0'-24'140,"0"-1"-124,24 25-16,0-24 16,-24-24-1,25 24 1,-1-25-1,0 1 1,24 24 0,-24-25-1,25 1 1,-25 0 0,24-1-1,-23 1 1,23-25-1,-48 49 1,48-24 0,-48 24-1,25-49 1,-1 25 0,0 23-1,24-23 1,-23 0-1,23-1 1,-24 1 0,-24 24-1,0-1 1,0 1-16,24 0 16,-24 0-1,24-24 1,-24 23-1,25 1 1,-25 0 0,24 0-1,-24 0 1,0-1 15,24 25 0,-24-24-15</inkml:trace>
    <inkml:trace contextRef="#ctx0" brushRef="#br0" timeOffset="1">1669 1573 0,'-24'0'94,"0"24"-79,0-24 1,-1 0 0,1 24-1,0-24 1,0 0-1,-25 0 1,25 24 0,-24-24-1,24 0 1,-25 0 0,1 24-1,-1-24 1,-23 0-1,-1 25 17,25-1-17,24-24 1,0 0 0,-1 24-1,1-24 1,0 0-1,0 0 1,0 0 0,-1 0-1,-23 0 17,24 0-17,0 0 1,-25 24-1,25-24 1,0 0 15,0 0-15,0 0 0,-1 0-1,1 0 1,0 0-1,0 0 1,0 0 0,-1 0 15,1 24-15,0-24 15,0 0-16,24 24 1,-24-24 0,-1 0-1,1 0 1,0 0 0,0 25-1,0-25 1</inkml:trace>
    <inkml:trace contextRef="#ctx0" brushRef="#br0" timeOffset="2">847 24 0,'0'25'94,"24"-1"-79,0 0 1,0 24 0,-24-23-1,24 23 1,-24-24-16,25 24 16,-1-23-1,-24-1 1,24 24-1,0 1 1,0-25 0,1 24-1,23 1 1,-24-25 0,0 24-1,-24 1 1,49-1-1,-49-24 1,24 24 0,0-23-1,-24-1 1,24 24 0,0-24-1,-24 1 1,25-1-1,-1 0 1,-24 24 0,24-23-1,0-1 1,-24 0-16,0 0 16,24 0-1,-24 1 1,0-1-1,25 0 1,-25 0 0,24 0-1,-24 0 1,24 1 0,-24-1-1,24 0 1,-24 0-1,24 0 1,-24 1 0,25-1 15,-25 0-15,0 0 15,0 0-16,0 1 1,24-25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8:27.796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BB820B6E-6452-45D6-A831-6D5C3AFC8CD3}" emma:medium="tactile" emma:mode="ink">
          <msink:context xmlns:msink="http://schemas.microsoft.com/ink/2010/main" type="writingRegion" rotatedBoundingBox="7919,2587 13367,2839 13210,6216 7762,5963"/>
        </emma:interpretation>
      </emma:emma>
    </inkml:annotationXML>
    <inkml:traceGroup>
      <inkml:annotationXML>
        <emma:emma xmlns:emma="http://www.w3.org/2003/04/emma" version="1.0">
          <emma:interpretation id="{FFD759B8-7483-489E-B11E-E8A8C5CAC675}" emma:medium="tactile" emma:mode="ink">
            <msink:context xmlns:msink="http://schemas.microsoft.com/ink/2010/main" type="paragraph" rotatedBoundingBox="8709,2661 10136,2661 10136,5007 8709,500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2712A86-CD6F-48B0-AD9A-4A16A1281D66}" emma:medium="tactile" emma:mode="ink">
              <msink:context xmlns:msink="http://schemas.microsoft.com/ink/2010/main" type="inkBullet" rotatedBoundingBox="8636,4904 8854,2599 10141,2720 9924,5025"/>
            </emma:interpretation>
          </emma:emma>
        </inkml:annotationXML>
        <inkml:trace contextRef="#ctx0" brushRef="#br0">-285 1331 0,'0'24'156,"-25"-24"-156,1 24 16,24 0-1,-24-24 1,24 25-16,-24-25 16,24 24-16,-24 0 15,24 0-15,-24 0 16,-1 1-16,1-1 16,24 0-16,-24-24 15,0 24-15,24 0 0,-24 1 16,24-1-16</inkml:trace>
        <inkml:trace contextRef="#ctx0" brushRef="#br0" timeOffset="-4432.2567">-382-435 0,'0'-24'47,"-24"24"-15,24 24-32,0 0 15,0 0-15,0 1 16,0-1-16,-24 24 15,24-24-15,0 25 16,0-1-16,0-24 16,0 25-16,0-25 15,0 24-15,0-24 16,24 25-16,-24-25 16,24 0-16,-24 0 15,24-24 1,-24 25-16,0-1 47,24-24 31,-24 24 31,24-24-109,1 24 16,-1-24-1,0 0 1,-24 24 0,24-24-16,0 0 15,-24 24-15,25-24 16,-1 0-16,0 0 16,0 25-16,0-1 15,1 0 1,-1 0 15,-24 0-15,24-24-16,-24 25 15,24-25 1</inkml:trace>
        <inkml:trace contextRef="#ctx0" brushRef="#br0" timeOffset="-8752.8161">78 920 0,'-25'0'156,"1"24"-156,0 0 15,0 0 1,0 0-16,-1 1 16,1-1-16,0 24 0,0-24 15,-25 1-15,25 23 16,0-24-16,0 0 16,0 0-16,24 1 15,-25-1 1,25 0 15</inkml:trace>
        <inkml:trace contextRef="#ctx0" brushRef="#br0" timeOffset="-5730.5283">150-459 0,'-48'-24'62,"24"24"-30,-1 0-17,1 24 17,0 0-17,0 0 1,24 0-16,-24 1 15,24-1-15,-25 0 16,25 0-16,0 24 16,0-23-16,0-1 15,0 0-15,0 0 16,0 0-16,0 1 16,25-25-16,-1 24 15,0 0-15,0 0 16,0-24-16,1 0 15,-1 0 1,0 0-16,0 0 16,0 0-16,0 0 15,1 0-15,-1 0 16,0 0 0,-24-24-1,24 0 1,0 0-1,-24-1-15,0 1 0,25 0 16,-25 0 0,0 0-16,0-1 0,0-23 15,0 24-15,0-24 16,-25 23-16,25 1 16,-24 0-16,0 0 15,0 24 1,24-24-16,-24 24 15,-1 0 1,1 0 0,0 0-1</inkml:trace>
        <inkml:trace contextRef="#ctx0" brushRef="#br0" timeOffset="-7020.1158">102 0 0,'0'25'78,"0"-1"-63,0 0-15,0 24 16,0 1-16,0-25 16,-24 24-16,24 1 15,0-1-15,0 0 0,-25 1 16,25-1-1,0-24-15,-24 25 0,24-1 16,0-24-16,0 25 16,0-25-16,-24 24 15,24-24-15,0 1 16,0-1-16,0 0 16,0 0-16,0 0 15,24 1-15,-24-1 16,24-24-1,-24 24 1</inkml:trace>
        <inkml:trace contextRef="#ctx0" brushRef="#br0" timeOffset="-8018.0226">53 920 0,'25'0'62,"-25"24"16,0 0-78,24 24 16,-24-23-16,24 23 16,-24 0-16,24 1 0,0-25 15,0 24 1,-24-24-16,25 1 0,-1-1 16,-24 0-16,0 0 15,24-24-15,-24 24 16,24-24-16</inkml:trace>
        <inkml:trace contextRef="#ctx0" brushRef="#br0" timeOffset="-3703.4508">126 387 0,'24'0'78,"0"0"-62,0 0-16,1-24 15,-1 24-15,0-24 16,0 0-16,0 24 16,25-24-16,-25-1 15,0 25-15,25-24 16,-25 24-16,0-24 0,0 24 15,0-24-15,1 24 16,-1 0 15,-24-24-15,24 24-16</inkml:trace>
        <inkml:trace contextRef="#ctx0" brushRef="#br0" timeOffset="892.2843">223 1355 0,'0'24'109,"0"0"-77,24 1-17,-24-1-15,24 0 16,-24 0-16,24 25 16,0-25-16,-24 24 15,25-24-15,-1 25 16,0-25-16,-24 24 15,24-24-15,0 1 16,-24-1-16,25 0 16,-1-24-16,0 0 31</inkml:trace>
        <inkml:trace contextRef="#ctx0" brushRef="#br0" timeOffset="-2871.5165">876-362 0,'0'-25'47,"-24"50"31,-1-1-63,1 0-15,0 24 0,24-24 16,-48 25-16,23-25 16,1 24-16,0-23 15,0 23-15,0-24 16,0 25-16,-1-25 16,25 24-16,-24-24 15,0 1-15,24-1 16,-24-24-16,24 24 15,0 0 1,0 0 0</inkml:trace>
      </inkml:traceGroup>
    </inkml:traceGroup>
    <inkml:traceGroup>
      <inkml:annotationXML>
        <emma:emma xmlns:emma="http://www.w3.org/2003/04/emma" version="1.0">
          <emma:interpretation id="{E878C462-909F-4866-85FA-9F2EEAABB785}" emma:medium="tactile" emma:mode="ink">
            <msink:context xmlns:msink="http://schemas.microsoft.com/ink/2010/main" type="paragraph" rotatedBoundingBox="7795,5254 13243,5507 13210,6216 7762,59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69D103-9930-48AF-98A4-A09120307E53}" emma:medium="tactile" emma:mode="ink">
              <msink:context xmlns:msink="http://schemas.microsoft.com/ink/2010/main" type="line" rotatedBoundingBox="7795,5254 13243,5507 13210,6216 7762,5963"/>
            </emma:interpretation>
          </emma:emma>
        </inkml:annotationXML>
        <inkml:traceGroup>
          <inkml:annotationXML>
            <emma:emma xmlns:emma="http://www.w3.org/2003/04/emma" version="1.0">
              <emma:interpretation id="{7013B070-7B99-433C-B290-596DB0112D5D}" emma:medium="tactile" emma:mode="ink">
                <msink:context xmlns:msink="http://schemas.microsoft.com/ink/2010/main" type="inkWord" rotatedBoundingBox="7790,5352 9271,5420 9249,5900 7768,583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7064.559">-1471 2250 0,'0'24'94,"0"0"-79,0 25-15,0-25 16,0 0-16,0 0 15,25 25-15,-25-25 16,0 0-16,24 0 0,-24 1 16,24-1-16,0-24 15,-24 24-15,24-24 16,0 0-16,1 0 16,-1 0-1,0 0-15,0-24 16,0 0-16,-24-1 15,25 1-15,-1 0 16,0-24-16,0-1 16,-24 1-16,0 24 15,24-25-15,-24 25 16,0 0-16</inkml:trace>
          <inkml:trace contextRef="#ctx0" brushRef="#br1" timeOffset="8174.6156">-769 2371 0,'-24'-24'47,"-1"24"-32,1 0 1,0 0 0,0 0-1,0 24-15,0 0 16,-1-24-16,1 24 15,24 1-15,-24-25 16,24 24-16,-24 0 16,24 0 15,24-24-15,0 0-1,0 0-15,1 24 16,-1-24-16,0 0 15,0 25 1,0-25 15,-24 24-15,0 0 46,24-24-62,-24 24 16,0 0 15,-96 1 32,72-1-63,-1-24 15,1 0 1,0 0-16,0-24 16,0 24-1,24-25 1</inkml:trace>
          <inkml:trace contextRef="#ctx0" brushRef="#br1" timeOffset="8886.1876">-576 2516 0,'49'0'62,"-25"0"-46,0 0 0,0 0-16,1 0 15,-1 0 1,0 0-16,-24-24 15,0 0 17,0 0-17,-24 24-15,24-25 16,-24 25-16,-1-24 16,1 24-1,0 0 1,0 0-1,0 24 1,-1 1-16,1-25 16,24 24-16,-24 0 0,24 0 15,0 0-15,-24-24 16,24 25-16,0-1 16,0 0-16,0 0 15,0 0 1,24-24-1,0 25-15,25-25 16,-25 0 0,0 0-16,0 0 15</inkml:trace>
          <inkml:trace contextRef="#ctx0" brushRef="#br1" timeOffset="9563.2939">-310 2589 0,'73'-49'47,"-49"49"0,0 0-16,-24 25-15,25-1-1,-25 0 17,0 0-32,0 0 15,0-48 95,24 24-95,-24-24-15,0 0 16,24 24-16,-24-24 15,0-1-15,24 1 16,-24 0-16,24 0 16,-24 0-16,25 24 15,-1-25 1,0 25 0</inkml:trace>
        </inkml:traceGroup>
        <inkml:traceGroup>
          <inkml:annotationXML>
            <emma:emma xmlns:emma="http://www.w3.org/2003/04/emma" version="1.0">
              <emma:interpretation id="{968E305B-6CBB-4E10-A4F4-47E47827629C}" emma:medium="tactile" emma:mode="ink">
                <msink:context xmlns:msink="http://schemas.microsoft.com/ink/2010/main" type="inkWord" rotatedBoundingBox="9772,5346 12844,5489 12811,6197 9739,605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10755.0853">561 2250 0,'25'0'94,"23"0"-79,-24 0-15,0 0 16,25 0-16,-1 0 16,-24 0-16,0 0 15</inkml:trace>
          <inkml:trace contextRef="#ctx0" brushRef="#br1" timeOffset="12344.7041">924 2734 0,'24'-24'63,"1"0"-48,-1-1-15,24 1 16,-24 0-16,25 0 16,-25 24-16,0-24 0,-24-1 15,24 25-15,0-24 16</inkml:trace>
          <inkml:trace contextRef="#ctx0" brushRef="#br1" timeOffset="11948.1039">973 2444 0,'72'96'62,"-72"-71"-62,24-1 16,1-24-16,-25 24 15,24 0-15,0 0 16,-24 1-16,24-25 16,-24 24-16,24 0 15</inkml:trace>
          <inkml:trace contextRef="#ctx0" brushRef="#br1" timeOffset="11489.9933">489 2710 0,'24'0'63,"0"24"-63,0-24 15,25 0-15,-25 0 16,0 0-16,24 0 15,-23 0-15,-1 0 16,0 0-16</inkml:trace>
          <inkml:trace contextRef="#ctx0" brushRef="#br1" timeOffset="11122.6301">513 2468 0,'48'48'78,"1"-48"-78,-25 0 15,24 0-15,-24 0 16,25 0-16,-25 0 16,0 0-16</inkml:trace>
          <inkml:trace contextRef="#ctx0" brushRef="#br1" timeOffset="10393.8009">537 2298 0,'0'25'63,"0"23"-63,0-24 16,0 25-16,0-1 15,0-24-15,-24 25 16,24-1-16,0-24 15,0 0-15,0 1 16,0-1-16,0 0 16</inkml:trace>
          <inkml:trace contextRef="#ctx0" brushRef="#br1" timeOffset="13213.6736">1408 2540 0,'0'121'31,"0"-96"-31,0-1 16,0 0-1,0 24-15,0-24 0,0 1 16,0-1-16,0 0 16,-24 0-16,24 0 15,-24 1 1,24-50 46,0 1-62,0 0 16,0 0-16,0-25 0,24 25 16,-24-24-16,24 24 15,-24-25-15,24 25 16,0 0-16,-24-24 16,25 23-16,-1 1 15,-24 0-15,24 24 16,-24-24-16,24 24 31,-24 24 16,24-24-47,1 24 31,-1 25 0,-24-25-15,0 0 0,-24 0-1,-1-24-15,25 24 16,-24-24-16,0 25 16,0-25-16,0 0 15,-1 0-15,1 0 16,24 24-16,-24-24 15</inkml:trace>
          <inkml:trace contextRef="#ctx0" brushRef="#br1" timeOffset="13971.3708">1650 2661 0,'121'-24'47,"-97"24"-31,-24-24-1,24 24 16,-24-24-15,0 0 15,-24 24 16,0-25-16,0 25 1,-1 0-1,25 25 16,-24-25-47,24 24 15,0 0 1,0 0 0,0 0-1,0 1-15,0-1 16,0 0-16,0 0 16,0 0-1,24 0-15,1 1 16,-1-25-1</inkml:trace>
          <inkml:trace contextRef="#ctx0" brushRef="#br1" timeOffset="14594.4889">1964 2589 0,'49'-24'63,"-25"24"-48,-24 24 1,24-24-1,-24 24-15,0 0 16,0 0-16,0 1 16,0-1-1,0 0 1,0 0 0,0-48 46,0 0-46,24 0-1,1-1 1,-25 1-16,96-73 31,-72 73-15,1 24-16,-25-24 0</inkml:trace>
          <inkml:trace contextRef="#ctx0" brushRef="#br1" timeOffset="14992.0956">2424 2565 0,'24'72'47,"-24"-48"-31,0 1-16,0-1 16,0 0-16,0 0 0,0 0 15,0 0 1</inkml:trace>
          <inkml:trace contextRef="#ctx0" brushRef="#br1" timeOffset="15314.4496">2497 2371 0,'72'-73'63</inkml:trace>
          <inkml:trace contextRef="#ctx0" brushRef="#br1" timeOffset="15996.5494">2642 2589 0,'48'24'63,"-24"-24"-63,0 0 16,1 0-16,-1 0 0,0 0 15,0 0-15,0 0 16,1 0-1,-25-24-15,0 0 32,0-1-1,-25 1-15,1 24-16,0-24 15,0 24 1,0 0-1,-1 0 1,1 24-16,0-24 16,0 24-16,24 1 15,-24-1-15,24 0 0,-24 0 16,24 0-16,0 1 16,0-1-16,0 0 15,0 0 1,24 0-16,-24 0 15,24-24-15,0 0 16,24 0-16,-23 0 16,-1 0-1</inkml:trace>
          <inkml:trace contextRef="#ctx0" brushRef="#br1" timeOffset="16664.2336">3101 2589 0,'0'48'47,"0"-24"-47,0 1 15,0-1 1,0 0-16,0 0 16,0 0-1,0 0 1,25-24 0,-1-24-1,0 0 1,0 0-16,0 0 15,0 0-15,1 24 16,-25 24 109,0 0-125,0 0 0,0 0 31,0 0-31,-25-24 0,25 25 16</inkml:trace>
          <inkml:trace contextRef="#ctx0" brushRef="#br1" timeOffset="17092.7523">3561 2589 0,'-48'0'63,"23"24"-48,1 0-15,0 0 0,0 1 16,24-1-16,-24 0 16,24 0-1,0 0-15,0 0 16,0 1 0,24-25-16,0 0 15,0 24-15,0-24 16,1 0-16,23 0 15,-48-24-15</inkml:trace>
        </inkml:traceGroup>
        <inkml:traceGroup>
          <inkml:annotationXML>
            <emma:emma xmlns:emma="http://www.w3.org/2003/04/emma" version="1.0">
              <emma:interpretation id="{B2412C26-DD02-45D7-9122-0142010A04E6}" emma:medium="tactile" emma:mode="ink">
                <msink:context xmlns:msink="http://schemas.microsoft.com/ink/2010/main" type="inkWord" rotatedBoundingBox="12925,5670 13235,5685 13217,6080 12907,6066">
                  <msink:destinationLink direction="with" ref="{13E25368-69FF-40A7-9A6F-ED9A315D7260}"/>
                  <msink:destinationLink direction="with" ref="{12F6A6B0-4EA8-4A75-9F51-93C23E7997C2}"/>
                </msink:context>
              </emma:interpretation>
              <emma:one-of disjunction-type="recognition" id="oneOf2">
                <emma:interpretation id="interp2" emma:lang="" emma:confidence="0">
                  <emma:literal>e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C</emma:literal>
                </emma:interpretation>
                <emma:interpretation id="interp5" emma:lang="" emma:confidence="0">
                  <emma:literal>c</emma:literal>
                </emma:interpretation>
                <emma:interpretation id="interp6" emma:lang="" emma:confidence="0">
                  <emma:literal>L</emma:literal>
                </emma:interpretation>
              </emma:one-of>
            </emma:emma>
          </inkml:annotationXML>
          <inkml:trace contextRef="#ctx0" brushRef="#br1" timeOffset="17720.8668">3754 2637 0,'121'0'47,"-96"0"-47,-1 0 16,0 0-1,0-24 1,-24 0-1,0 0 1,-24-1 0,0 25-1,0 0 1,-1 0 0,1 0-16,0 0 15,0 0-15,0 25 0,-49 23 47,49-24-47,24 0 0,-24 1 16,24-1-16,0 0 15,0 0-15,0 24 16,0-23-16,24-1 16,0 0-16,0 0 15,0 0-15,1-24 16,-1 0-16,0 0 15,24 0-15,-23 0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911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3EA8C47A-8FAF-4A8B-A21E-EE455E0F96A7}" emma:medium="tactile" emma:mode="ink">
          <msink:context xmlns:msink="http://schemas.microsoft.com/ink/2010/main" type="inkDrawing" rotatedBoundingBox="5485,11513 6286,11419 6292,11468 5490,11562" shapeName="Other"/>
        </emma:interpretation>
      </emma:emma>
    </inkml:annotationXML>
    <inkml:trace contextRef="#ctx0" brushRef="#br0">-9894 5854 0,'-48'0'78,"24"0"-63,0 0 1,0 24 0,-1-24-1,1 0 1,0 0-1,0 0 1,0 0 0,-1 0-1,1 0-15,0 0 16,0 0 0,0 0-1,-1 24 1,-23-24-1,24 0 1,0 0 0,-1 0 15,1 0-15,0 0-1,0 0 1,0 0-1,0 24 1,-1-24-16,1 0 31,0 0 1,0 0-1,0 25 0,-1-25 0,1 24 32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912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4D72ED1C-5312-4166-9960-274A0EF0A083}" emma:medium="tactile" emma:mode="ink">
          <msink:context xmlns:msink="http://schemas.microsoft.com/ink/2010/main" type="inkDrawing" rotatedBoundingBox="4830,11653 5268,11196 5322,11248 4884,11705" shapeName="Other"/>
        </emma:interpretation>
      </emma:emma>
    </inkml:annotationXML>
    <inkml:trace contextRef="#ctx0" brushRef="#br0">-10861 5660 0,'-24'0'78,"-1"0"0,1 0-62,0 24 15,0-24-15,24 25-1,-24-25 1,0 24-16,-1 0 31,1 24-15,0-48-1,0 25 1,24-1 0,-24 0-1,-1 0 1,1 0-1,0 1 1,24-1 0,-24 0-1,0 0 1,-1 0 0,25 1-1,-24-25 1,24 24-1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869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BC8A4396-BD7C-47E6-86D0-BCDB79BCC65F}" emma:medium="tactile" emma:mode="ink">
          <msink:context xmlns:msink="http://schemas.microsoft.com/ink/2010/main" type="inkDrawing"/>
        </emma:interpretation>
      </emma:emma>
    </inkml:annotationXML>
    <inkml:trace contextRef="#ctx0" brushRef="#br0">24 172 0,'-24'0'78,"48"-25"32,0 25-95,25 0 1,-1 0-1,-24 0 1,24 0 0,1-24-1,-1 24 1,-24 0 0,25 0-1,-25 0 1,49 0-1,-25 0 1,-24 0 0,0-24-1,25 24 1,-25 0 0,0 0-1,24 0 1,1 0-1,-25-24 1,0 24 0,0 0-1,25 0 1,-25 0 0,24 0-1,-23 0 1,-1 0-1,0 0 1,0 0 0,0 0-1,25-24 1,-25 24 0,0 0-1,0 0 16,25-24-15,-25 24 0,0 0-1,0 0 1,0 0 15,1 0-15,-1 0-16,0 0 31,24 0-15,-23 0-1,-1 0 32,0-25-31,0 25 15,0 0 47,1 0-47,-1 0-15,-24 25 265,0-1-265,0 0 0,0 0-1,24-24-15,-24 24 16,0 0-1,0 1 1,0-1 0,0 0-1,0 0 1,0 0 0,0 1-1,0-1 16,0 0-15,0 0 0,0 0-1,0 1 1,0-1 0,0 0-1,0 0 16,0 0-15,0 1 0,-24-1-1,24 0 1,0 0 15,0 0-15,0 0-1,0 1 1,0-1 0,0 0-1,0 0 1,0 0 0,0 1-1,0-1 1,0 0 15,0 0-15,0 0 15,0 1 0,0-1-15,0 0 15,0 0 0,24 0-15,-24 1 15,0-1-15,0 0 15,0 0 0,24-24-15,-24 24 0,0 0 30</inkml:trace>
    <inkml:trace contextRef="#ctx0" brushRef="#br0" timeOffset="1">48 196 0,'0'-24'78,"0"48"94,0 24-157,0-24 1,0 25-1,0-1 1,0 1 0,0-1-1,0 0 1,0 1 0,0-1-1,0 25 1,0-1-1,0-23 1,0-1 0,0-24-16,0 25 15,0-25 1,0 0-16,0 24 16,24 1-1,-24-1 1,0 0-1,0 1 1,25-25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913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9EBF77F0-55A2-4380-B1B2-C047EBA6C47B}" emma:medium="tactile" emma:mode="ink">
          <msink:context xmlns:msink="http://schemas.microsoft.com/ink/2010/main" type="inkDrawing" rotatedBoundingBox="4956,11714 5513,11625 5518,11659 4961,11747" shapeName="Other">
            <msink:destinationLink direction="with" ref="{ED6DF1FC-8776-42E2-8A56-7D78F1F39774}"/>
          </msink:context>
        </emma:interpretation>
      </emma:emma>
    </inkml:annotationXML>
    <inkml:trace contextRef="#ctx0" brushRef="#br0">-11224 6144 0,'24'0'390,"0"0"-374,1 0-16,-1-24 16,0 24-1,0 0 16,0 0-15,1 0 15,-1 0-15,0-24 0,0 24-1,0 0 16,0 0 32,1 0-47,-25-24-1,24 24 1,0 0-1,0 0 17,0 0-1,1 0-15,-1 0 15,0 0 0,0 0 16,0 0 0,-24-25-32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915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35BEEBBF-1552-46DF-B655-645F72ACB04F}" emma:medium="tactile" emma:mode="ink">
          <msink:context xmlns:msink="http://schemas.microsoft.com/ink/2010/main" type="inkDrawing" rotatedBoundingBox="6005,10605 6361,11442 6323,11458 5967,10622" shapeName="Other">
            <msink:destinationLink direction="with" ref="{ED6DF1FC-8776-42E2-8A56-7D78F1F39774}"/>
          </msink:context>
        </emma:interpretation>
      </emma:emma>
    </inkml:annotationXML>
    <inkml:trace contextRef="#ctx0" brushRef="#br0">-121 1161 0,'24'25'172,"-24"-1"-156,0 0-1,24-24 1,-24 24-16,25 0 16,-25 0-1,24-24 1,-24 25 0,0-1-1,24 0 1,-24 0-1,0 0 1,0 1 0,24-1-1,0 0 17,-24 24-17,25-23 1,-25-1-1,24-24 1,-24 24 0,0 0-1,24 0 1,-24 1 0,0-1-1,24 0 1,-24 0-1,0 0 1,24 0 15,-24 1 1,0-1-1,24-24-16,-24 24 1,25 0 15,-25 0-15,0 1 93,24-25-77,-24 24-17,24-24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89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6E0C8A54-7F16-4E68-B663-498CEA208068}" emma:medium="tactile" emma:mode="ink">
          <msink:context xmlns:msink="http://schemas.microsoft.com/ink/2010/main" type="inkDrawing"/>
        </emma:interpretation>
      </emma:emma>
    </inkml:annotationXML>
    <inkml:trace contextRef="#ctx0" brushRef="#br0">-9119 6362 0,'24'0'62,"-24"24"-31,0 24-15,0-23 0,24 23-1,-24-24 1,24 0-1,-24 1 17</inkml:trace>
    <inkml:trace contextRef="#ctx0" brushRef="#br0" timeOffset="1">-9119 6192 0,'-25'0'62</inkml:trace>
    <inkml:trace contextRef="#ctx0" brushRef="#br0" timeOffset="2">-8998 5999 0,'24'48'62,"-24"-23"-46,0 23-1,24 0 1,-24 1 0,0 23-1,24-23 1,0-1-1,-24 0 1,24-23 0,1-1-1,23-24 32,-48-24-31</inkml:trace>
    <inkml:trace contextRef="#ctx0" brushRef="#br0" timeOffset="3">-8636 6192 0,'0'25'63,"0"-1"-48,0 24 1,0-24-1,25 25 1,-25-25 0,24-24-1</inkml:trace>
    <inkml:trace contextRef="#ctx0" brushRef="#br0" timeOffset="4">-8684 6023 0,'0'-24'63</inkml:trace>
    <inkml:trace contextRef="#ctx0" brushRef="#br0" timeOffset="5">-8442 6096 0,'0'24'78,"48"-24"-47,-24 0-15,25 0-1,-25 0 1,0-24 0</inkml:trace>
    <inkml:trace contextRef="#ctx0" brushRef="#br0" timeOffset="6">-8418 5830 0,'0'24'62,"0"24"-46,0 1-1,24-1 1,-24 25 0,24-25-1,1 0 1,-25 25-1,24-25 1,-24 1 0,24-25-1,-24 0 1,24-24 0,0 0 15,1 0 0,-1-24-15,0 0-1</inkml:trace>
    <inkml:trace contextRef="#ctx0" brushRef="#br0" timeOffset="7">-11103 6628 0,'24'-24'78,"-48"24"-31,0 24-32,0-24 1,-1 24 0,1 0-1,0-24 1,24 24 0,-24 1-1,24-1 1,0 0 15,0 24-15,24-23 15,0-25-15,0 24-1,25-24 1,-25 24-1,0-24 1,0 0 0,1 24 15,-1-24 0,-24 24-15,24 1-1,-24-1 1,0 0 0,0 0-1,0 0 1,0 1 0,0-1-1,-24 0 1,0-24-1,24 24 1,-25 0-16,1-24 16,-24 0-1,24 0 1,-1 0 0,1 0-1,0 0 32,24-24-31</inkml:trace>
    <inkml:trace contextRef="#ctx0" brushRef="#br0" timeOffset="8">-10789 6773 0,'0'-24'78,"0"48"-15,-24 0-48,24 0 16,-24 1-15,24-1 0,-24 0 15,24 0-15,0 0-1,0 1 1,0-1 15,0 0-15,24 0-1,0 0 17,0-24-17,1 0 1,-1 0-1,24-24 1,-24 0 0,1 24-1</inkml:trace>
    <inkml:trace contextRef="#ctx0" brushRef="#br0" timeOffset="9">-10402 6604 0,'-24'0'78,"24"24"-62,-24-24-16,0 24 16,0 24-1,24-23 1,-24-1 0,24 24-1,0-24 1,-25 25-1,25-25 1,0 24 0,0-23-1,0-1 1,25-24 0,-1 0-1,24 0 1,0-24-1,-23-1 1,-1 25 0,-24-24-1,0 0 17,24-24-17,-24 23 1,0 1-1,24 0 1,-24 0 0,0 0-16,0-1 31,-24 25-15,24-24-1,0 73 110,0-25-109,0 0-1,0 0 1,0 0 0,0 1-1,0-1 1,24 0 0,-24 0-1,24-24 1,1 0-1,47-24 17,-48 24-17,-24-24-15</inkml:trace>
    <inkml:trace contextRef="#ctx0" brushRef="#br0" timeOffset="10">-10087 6313 0,'0'25'125,"0"23"-109,0 25 0,0-49-1,0 0-15,24 0 16,0 25-1,-24-1 1,25-24 0,-25 24-1,0-23 1,24 23 0,-24-24-1,24 0 1,-24 1-1,24-1 1,0 0 15,0-24-15,1 0 15</inkml:trace>
    <inkml:trace contextRef="#ctx0" brushRef="#br0" timeOffset="11">-9724 6507 0,'-24'0'140,"-1"24"-108,1 0-17,0 1 1,0-1 0,24 0-1,-24 24 1,24-24-1,0 1 1,0-1 15,24 0-15,0-24 0,0 0-1,0 0 1,1 0-1,-1-24 1,0 0 0,-24-1-1,0 1 1,0-24 0,0 24-1,0 0 1,0-1-1,0 1 1,0 73 93,0-25-93,0 0 0,0 24-1,24-24 1,0 1 0,25-25-1,-25 0 1</inkml:trace>
    <inkml:trace contextRef="#ctx0" brushRef="#br0" timeOffset="12">-9579 6120 0,'24'24'78,"-24"0"-62,0 0-16,24 25 15,-24-1 1,25 1-1,-25-1 1,24 0 0,-24 1-1,0-25 1,24-24 0,-24 24-1,0 0 32,24-24-16,0-24 1,-24 0-17,24 0 1,1 0-1,-1 24 17,0 0 30,-24 24-31,0 0 1,24 0-17,-24 0 32,0 1-31,0-1-1,-24 0 1,0 0 0,0-24 46,-1-24-46,1 24-1,0 0 17</inkml:trace>
    <inkml:trace contextRef="#ctx0" brushRef="#br0" timeOffset="13">-8103 5999 0,'121'24'78,"-97"-24"-63,0 0-15,0 0 16,0 0 0</inkml:trace>
    <inkml:trace contextRef="#ctx0" brushRef="#br0" timeOffset="14">-7837 5830 0,'0'48'79,"-25"0"-64,25-23-15,0-1 16,0 48-1,0-23 1,-24-1-16,24 0 16,0 1-1,0-25 1,0 0 0,0 0-1,0 1 1,0-1 15</inkml:trace>
    <inkml:trace contextRef="#ctx0" brushRef="#br1" timeOffset="15">-5031 6483 0,'-24'0'94,"24"-24"62,0-1-125,0 1-15,-25 24-16,25-24 15,0-24 17,0 23-1,0 1-16,-24 0 1,24-24 0,-24 23-1,24 1 1,-24 0 0,24 0-1,-24 0 1,-1 0 15,25-1-15,-24 25-1,24-24 1,-24 0 0,24 0-1,-24 24 1,24-24-1,-24-1-15,24 1 32,-25 24-17,1-24 1,24 0 0,-24 24-1,24-24 1,-24-1-1,0 1 17,24 0-1,-24 0-15,-1 0-1,1-1 16,0 1 1,0 24-1,24-24-15,-24 24-1,-1-24 16,1 24 1,0 0-1,24-24-15,-24 24-1,0 0 16,-1 0 1,1 0-1,0 0 0,0 0 0,0 0-15,-1 0 31,1 0-16,0 24 0,0-24 1,24 24-17,-24-24 1,24 24 31,-24-24-32,-1 24 32,25 1-15,-24-25-17,24 24 16,-24 0 16,24 0-15,0 0-1,-24 1 0,24-1 0,0 0 1,0 0-17,-24-24 1,24 24-1,0 1 1,0-1 15,0 0 1,-25-24-17,25 24 1,0 0-1,-24-24 1,24 25 15,0-1 1,-24 0 14,24 0-14,0 0-1,-24 0 0,24 1 0,0-1 1,0 0-1,0 0-15,-24-24-1,24 24 1,0 1-1,0-1 1,0 0 0,0 0 15,0 0-15,-25 1 15,25-1-16,0 0 1,0 24 15,0-23 1,0-1-1</inkml:trace>
    <inkml:trace contextRef="#ctx0" brushRef="#br1" timeOffset="16">-5152 6507 0,'-24'0'125,"-1"-24"-94,1 0-15,24-1 15,-24 1-15,24 0-1,-24 24 1,24-24 0,-24 0-1,24-1 1,-25 25-1,25-24 1,-24 0 0,24 0-1,0 0 1,-24 24 0,24-25-1,-24 25 16,24-24-15,0 0 0,-24 24-1,24-24 1,-24 24 0,24-24 15,-25 0-16,1-1 17,0 25-1,24-24-15,-24 24-1,24-24 1,-24 24 15,-1-24-15,25 0 31,-24 24-32,0 0 48,0-25-48,0 25 32,24-24-31,-25 24-1,1 0 17,0 0 15,0 0-1,0 0 1,-1 0 0,1 0 0,24 24-31,0 1 31,-24-1-32,24 0 16,0 0 1,0 0-1,0 1-15,0-1 15,0 0 0,0 0-15,0 0 15,0 0 0,0 1 0,0-1-15,-24-24 0,24 24-1,0 0 1,0 0 15,0 1-15,-24-1-1,24 0 17,-24 0-1,24 0-15,0 1 15,-25-1-16,25 0 1,0 0 0,-24 25 15,24-25 0,0 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910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ED6DF1FC-8776-42E2-8A56-7D78F1F39774}" emma:medium="tactile" emma:mode="ink">
          <msink:context xmlns:msink="http://schemas.microsoft.com/ink/2010/main" type="inkDrawing" rotatedBoundingBox="5172,11483 5654,10487 6069,10687 5588,11684" semanticType="callout" shapeName="Other">
            <msink:sourceLink direction="with" ref="{9EBF77F0-55A2-4380-B1B2-C047EBA6C47B}"/>
            <msink:sourceLink direction="with" ref="{35BEEBBF-1552-46DF-B655-645F72ACB04F}"/>
          </msink:context>
        </emma:interpretation>
      </emma:emma>
    </inkml:annotationXML>
    <inkml:trace contextRef="#ctx0" brushRef="#br0">-10764 5781 0,'0'-24'171,"24"0"-155,-24 0 0,24-1-1,-24 1 1,24 0 0,0 0-1,-24 0 1,25 24-1,-25-24 1,24-1-16,0 1 16,-24 0-1,24 0 1,0 0 0,1-1-1,-25 1 1,24 0-1,-24 0 32,24 0-31,-24-1 0,24 1-1,0 24-15,-24-24 16,0 0-1,24 24 1,-24-24 0,25-1-1,-25 1 1,24 0 0,-24 0 30,24 24-30,0-24 0,0 24-1,-24-24 1,0-1 31,25 25 31</inkml:trace>
    <inkml:trace contextRef="#ctx0" brushRef="#br0" timeOffset="4">-10885 5636 0,'0'24'156,"0"0"-124,24 1-1,0-1 0,-24 0-15,24 0 15,0 0 0,-24 1-15,25-1 15,-25 0 0,24-24-15,-24 24 0,24-24-1,-24 24 1,24 1 15,0-1 0,-24 0 16,25 0-31,-25 0 15,24-24-15,-24 25 15,24-25-15,-24 24-1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916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BCF3BB2A-DAF7-4EF1-B71C-BD9FC142E3D6}" emma:medium="tactile" emma:mode="ink">
          <msink:context xmlns:msink="http://schemas.microsoft.com/ink/2010/main" type="inkDrawing"/>
        </emma:interpretation>
      </emma:emma>
    </inkml:annotationXML>
    <inkml:trace contextRef="#ctx0" brushRef="#br0">-6531 7813 0,'24'0'313,"0"0"-204,1 0-78,-1 0-15,0 0 0,0 0-1,0 0 1,0 0-1,1 0 17,-1 0-17,24 0 17,-24 0-17,25 0 1,-25 0-1,0 0 1,25 0 15,-25-24-15,0 24 0,0 0-1,0 0 1,1 0-1,-1 0 1,0 0 0,0 0-1,24 0 1,-23 0 0,-1 0-1,0 0 1,-24-24-1,24 24 1,25 0 0,-25 0-1,0 0 1,24-24 0,-23 24-1,-1 0 1,-24-25-1,24 25 1,0 0 0,0 0-1,1 0 1,-1-24 0,0 24-1,0 0 1,0 0-1,25 0 32,-25 0-15,0-24-17,24 24 1,-23 0-1,-1 0 1,0 0 31,0 0-31,0 0-1,1 0 16,-1-24-15,0 24 0,0 0-1,0 0 1,1 0 0,-1 0 15,-24-24-16,24 24 1,24 0 0,-48-24 15,24 24-15,1 0 30,-1-25-30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11.91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890CF29D-1DD8-4A4E-B0B1-FE9CD547464C}" emma:medium="tactile" emma:mode="ink">
          <msink:context xmlns:msink="http://schemas.microsoft.com/ink/2010/main" type="inkDrawing"/>
        </emma:interpretation>
      </emma:emma>
    </inkml:annotationXML>
    <inkml:trace contextRef="#ctx0" brushRef="#br0">-6313 8128 0,'-25'0'125,"1"0"-109,0 0-1,0 0 1,0 0-16,0 24 16,-25 0-1,25 0 1,0-24-1,0 24 1,24 1 15,0-1 1,0 0-17,0 0 1,24 0-1,-24 1 1,48-1 0,1-24-1,-25 24 1,24-24 0,-24 24-1,0 0 1,1-24-1,-1 25 1,-24-1 15,0 0-15,0 0 15,0 0-15,-24 1-1,-1-1 1,1 0 0,0 0-1,0-24 1,-24 24 0,23-24-16,1 0 15,-24-48 1,24 48-1,-1-24-15,1 24 16,0 0 15</inkml:trace>
    <inkml:trace contextRef="#ctx0" brushRef="#br0" timeOffset="1">-6120 8418 0,'24'24'63,"1"-24"-48,-1 0 17,24 0-17,-24-24 1,1 0 15,-25 0 16,0-1-16,-25 25-15,-23 0 0,24 0-1,0 0 1,-1 0 15,1 25 0,0 23-15,24-24 0,-24 25-1,24-1 1,0-24-1,0 25 1,0-25 0,24-24-16,0 0 15,25 24 1,-25-24 0,24 0-1</inkml:trace>
    <inkml:trace contextRef="#ctx0" brushRef="#br0" timeOffset="2">-5684 8345 0,'24'0'63,"-48"0"15,-1 0-63,1 0 1,0 0 0,0 25-1,0-1 1,-1 0 0,25 0-1,-24 0 1,24 25-1,0-25 1,0 0 0,0 0-16,24 1 31,25-25-15,-1 0-1,1 0 1,-25-25-1</inkml:trace>
    <inkml:trace contextRef="#ctx0" brushRef="#br0" timeOffset="3">-5539 8370 0,'0'48'63,"0"-24"-48,0 0 1,0 25-1,0-25 1,24-24 0,0 24-1,0-24 17,1-24-17,-1 0 1,0-25-1,-24 25 1,24 0 0,-24 0 31</inkml:trace>
    <inkml:trace contextRef="#ctx0" brushRef="#br0" timeOffset="4">-5249 8418 0,'48'-48'78,"-23"48"-47,-25 24-15,24 0 15,-24 24-16,0-23 1,0 23 0,0-24-1,0-48 48,0 0-48,0 0 1,0-1 0,24 1-1,0 0 1,25-24 0,-25 23 15</inkml:trace>
    <inkml:trace contextRef="#ctx0" brushRef="#br0" timeOffset="5">-4862 8297 0,'24'97'62,"-24"-49"-46,0-24-1,0 1 1,24-25 0</inkml:trace>
    <inkml:trace contextRef="#ctx0" brushRef="#br0" timeOffset="6">-4862 8128 0,'0'-24'63</inkml:trace>
    <inkml:trace contextRef="#ctx0" brushRef="#br0" timeOffset="7">-4668 8200 0,'24'24'78,"24"-24"-62,1 0 0,-1 0-1,-24 25 1,0-25-1</inkml:trace>
    <inkml:trace contextRef="#ctx0" brushRef="#br0" timeOffset="8">-4620 7934 0,'24'73'78,"-24"24"-62,0-25 0,0-24-1,0 25 1,0-25-1,0-23 1,0 23 0,24-48-1,-24 24 1,0 0 0,25-24-1,-1 0 16,0 0-15,0 0-16,0 0 16</inkml:trace>
    <inkml:trace contextRef="#ctx0" brushRef="#br0" timeOffset="9">-4306 8200 0,'97'49'62,"-48"-49"-46,-1 0-1</inkml:trace>
    <inkml:trace contextRef="#ctx0" brushRef="#br0" timeOffset="10">-4015 8055 0,'-49'73'78,"25"-1"-62,0 25-1,0-24 1,24 23-1,-24 1 1,24-48 0,0-25-1</inkml:trace>
    <inkml:trace contextRef="#ctx0" brushRef="#br0" timeOffset="11">-1572 7765 0,'-24'0'125,"24"24"-110,-24 73 1,-1-73 0,25 0-16,0 25 15,0-1 1,0-24-1,0 0 1,25 1 0,23-25-1,0 0 1,1-25 0,23 1-1,-23-24 1,-25 24-1,0-49 1,0 49-16,0-25 16,1 1-1</inkml:trace>
    <inkml:trace contextRef="#ctx0" brushRef="#br0" timeOffset="12">-1137 7934 0,'0'24'62,"0"1"-46,0-1 0,0 0-1,0 0 1,-24 25-1,24-25 1,0 0 15,24-48 1,25 0-17,-1-1 1,-24-23-1,1 48 17,-1 0 15,0 24 15,-24 0-46,0 1 15,0 23-15,0-24-1</inkml:trace>
    <inkml:trace contextRef="#ctx0" brushRef="#br0" timeOffset="13">-629 8055 0,'-24'0'94,"-24"0"-79,-1 24 1,25 1 0,0-1-1,0 0 1,0 0-16,24 24 31,0-23-15,48-1-1,-24-24 1,25 0 0,-1 0-1</inkml:trace>
    <inkml:trace contextRef="#ctx0" brushRef="#br0" timeOffset="14">-483 8152 0,'72'24'62,"-48"-24"-46,1 0 0,-1-24-1,24 24 1,-48-24 0,24 24-1,-24-24 1,-24-1 15,0 25-15,0 0-1,0 0 1,-1 0 0,1 0-1,-24 25 1,24-25-1,24 24 1,-25 0 0,25 24-1,0 1 1,0-1 0,0-24-1,0 0-15,25-24 16,-1 25-1,0-25 1</inkml:trace>
    <inkml:trace contextRef="#ctx0" brushRef="#br0" timeOffset="15">-266 8297 0,'97'-48'62,"-73"48"-30,-24 24-1,0 0-15,0 24-1,0-23 1,0-1-1,0 0 1,0-48 31,0 0-31,49-25-1,-25 1 1,24 24-1,-24-1 1</inkml:trace>
    <inkml:trace contextRef="#ctx0" brushRef="#br0" timeOffset="16">170 8176 0,'-24'0'62,"48"0"-46,0 24 0,24-24-1,1 24 1,-1-24 0</inkml:trace>
    <inkml:trace contextRef="#ctx0" brushRef="#br0" timeOffset="17">339 7910 0,'0'24'78,"-24"49"-62,0-1-1,-25 1 1,25-1-1,24 1 1,-24-25 0,24 1-1,0-25-15,0 0 16,24 0 0,0-24 15,25 0-16,-25 0 1</inkml:trace>
    <inkml:trace contextRef="#ctx0" brushRef="#br0" timeOffset="18">629 8321 0,'25'0'63,"-98"24"-16,25 25-32,-1-25 1,25 24-1,24-23 17,24-1-1,25-24-15,23 0-1,-48-24 1,1-1-16,23-23 31,-48 24-15,0 0-1,0-1 17,0 74 61,0-1-77,0-24 0,0 1-1,24-1 1,0-24-1,0 0 1</inkml:trace>
    <inkml:trace contextRef="#ctx0" brushRef="#br0" timeOffset="19">968 8345 0,'0'49'78,"-24"-1"-63,24-24 1,-24 25 0</inkml:trace>
    <inkml:trace contextRef="#ctx0" brushRef="#br0" timeOffset="20">992 8224 0,'24'-72'63</inkml:trace>
    <inkml:trace contextRef="#ctx0" brushRef="#br0" timeOffset="21">1113 8394 0,'24'24'78,"-24"24"-62,0 1-1,-24-25 1,24 0 0,0 0-1</inkml:trace>
    <inkml:trace contextRef="#ctx0" brushRef="#br0" timeOffset="22">1234 8515 0,'24'0'78,"-24"24"-62,0 24-1,0-23 1,0-1 0,0 24-1,0-24 1</inkml:trace>
    <inkml:trace contextRef="#ctx0" brushRef="#br0" timeOffset="23">1452 8370 0,'0'24'94,"24"0"-79,24 24 1,1-48-1,-1 0 1,-24 0 0</inkml:trace>
    <inkml:trace contextRef="#ctx0" brushRef="#br0" timeOffset="24">1621 8055 0,'0'24'78,"0"49"-62,-24-1-1,0 25 1,-25-24-1,25-1 1,0 1 0,24-25-1,0 1 1,0-25 0,0 0-1,0 0 1,73-24-1,-49 0 1</inkml:trace>
    <inkml:trace contextRef="#ctx0" brushRef="#br0" timeOffset="25">1839 8563 0,'97'49'62,"-73"-25"-46,0-24-1,0 24 1</inkml:trace>
    <inkml:trace contextRef="#ctx0" brushRef="#br0" timeOffset="26">2250 8491 0,'-24'-25'78,"-49"74"-62,49-25-16,0 0 15,-49 49 1,49-25-1,-73 49 1,49-25 0,0-23-1,23-1 1,1-24 0,0-24-1,24 25 1,-24-25-1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20.351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AC603A8B-807A-4292-9BA4-A29414EAD908}" emma:medium="tactile" emma:mode="ink">
          <msink:context xmlns:msink="http://schemas.microsoft.com/ink/2010/main" type="inkDrawing"/>
        </emma:interpretation>
      </emma:emma>
    </inkml:annotationXML>
    <inkml:trace contextRef="#ctx0" brushRef="#br0">1551 217 0,'25'0'94,"23"0"-79,24 0 1,1 0 0,-25 0-1,25 0 1,24-24 0,-25 24-1,-23-24 1,23 24-1,-48 0-15,1 0 16,71-24 0,-47 24-1,23-24 1,1 24 0,0-25-1,-1 25 1,-24 0-1,1-24 1,23 24 0,-23 0-1,-1 0 1,-24 0-16,1 0 16,47-24-1,-48 24 1,1 0-16,23 0 15,24-24 1,1 24 0,-25 0-1,1-24 1,-25 24 0,0 0-1,0 0 1,1 0-1,47 0 1,-23 0 0,-1 0-1,-24 0 1,0 0 0,0 0-1,1-25 1,-1 25-1,0 0 48,0 0-47,0 0-1,-24-24 1</inkml:trace>
    <inkml:trace contextRef="#ctx0" brushRef="#br0" timeOffset="1">1527-1016 0,'24'0'94,"1"0"-78,47-25-1,1 25 1,23 0 0,-23-24-1,0 24 1,-1 0 0,-23-24-16,47 24 15,-47-24 1,-1 24-16,73-24 15,-24 24 1,-25 0 0,25-25-1,0 25 1,-25 0 0,1 0-1,24 0 1,-25-24-1,1 24 1,-25 0-16,25 0 16,-25-24-1,49 24 1,-49 0 0,-23 0-1,-1 0 1,24-24-1,1 24 1</inkml:trace>
    <inkml:trace contextRef="#ctx0" brushRef="#br0" timeOffset="2">3608-1282 0,'24'0'78,"0"48"110,-24 0-172,0-24-1,24 49 1,-24-49-1,0 49 1,24-25 0,-24 25-1,0-25 1,0 1 0,24-1-1,-24 0 1,0-24-16,0 1 15,0 23 1,0-24-16,0 25 16,0-25-1,0 24 1,0 1 0,25-25-1,-25 24 1,0 1-1,0-1 1,0 0 0,0-24-1,24 1 1,-24-1 0,0 0-16,0 0 15,0 0 16,24-24-15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20.354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82F8C59A-0CD3-4FC7-AD0B-F06D7A0BB70C}" emma:medium="tactile" emma:mode="ink">
          <msink:context xmlns:msink="http://schemas.microsoft.com/ink/2010/main" type="inkDrawing"/>
        </emma:interpretation>
      </emma:emma>
    </inkml:annotationXML>
    <inkml:trace contextRef="#ctx0" brushRef="#br0">10306 1427 0,'-25'0'141,"1"0"-110,0 0-15,0 24-1,0 0 1,-1-24-1,1 25 1,0-1 0,24 0-1,-24-24 1,0 24 0,-1-24-16,1 24 15,24 0 1,-24-24-1</inkml:trace>
    <inkml:trace contextRef="#ctx0" brushRef="#br0" timeOffset="1">10112 1645 0,'48'0'63,"-23"0"-48,-25 24 1,24-24-1,0 0 1,24 0 0,-23 24-1,23-24 1,-24 0 0,24 0-1,-23 0 1,-1 0-1,24 0 1,1 0 0,-1 0-1,0 0 1,-23 0 0,-1-24-1,24 24 1,-24-24-1,1 24-15,23 0 16,-24 0 0,0-25-1,0 25-15,1-24 16,-1 24 0,24-24-1,-24 0 16,1 24-15,-25-24 0,24 24-1,-24-24 1</inkml:trace>
    <inkml:trace contextRef="#ctx0" brushRef="#br0" timeOffset="2">10838 1354 0,'-24'0'78,"48"0"-62,0 25 15,0-1-15,0-24 0,0 24-1,1 0 1,-25 0-1,24-24 1,0 25 0,0-25-1</inkml:trace>
    <inkml:trace contextRef="#ctx0" brushRef="#br0" timeOffset="3">9870 2298 0,'0'24'203,"0"0"-172,0 0-15,0 25-1,-24-25 1,24 24 0,-24 1-1,24-25 1,-24 48-1,24-47 1,-25 23 0,1-24-1,24 0 1,-24 1 0,24-1-1,0 0 1</inkml:trace>
    <inkml:trace contextRef="#ctx0" brushRef="#br0" timeOffset="4">9943 2322 0,'24'0'188,"0"0"-172,0 24-1,0-24 1,25 0-1,-25 0 1,24 24 0,-23-24-1,-1 0 1,-24 25 171,-24-1-171,24 24 15,-25 1-15,25-25 0,-24 24-1,24-24 1,-24 25-1,24-25 1,0 0 0,0 0-1,-24 0 1,24 25 15,-24-25 0,24 0-15,0 0 31,0-48 47,-25 24-79,1 0 1,0 0 0,0 0-1,24-24 1,-24 24-1,-1 0 1,1 0 0,0 0-1,0 0 1,0 0 0,0 0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57:20.359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7ECFB531-FE94-4060-961B-20144EFAFBD2}" emma:medium="tactile" emma:mode="ink">
          <msink:context xmlns:msink="http://schemas.microsoft.com/ink/2010/main" type="inkDrawing"/>
        </emma:interpretation>
      </emma:emma>
    </inkml:annotationXML>
    <inkml:trace contextRef="#ctx0" brushRef="#br0">7741 3265 0,'25'0'78,"-25"-24"-62,24 24-1,0-48 1,24-25 0,-24 49-1,25-48 1,-25 23-1,0 25 1,0 0 0,1 0-1,-25-1 17,0 50 93,0-1-110,0 24 1,0 1-1,0-1 1,0 0 0,0-24-1,0 1 17,48-50 14,-24 1-30,25 0 0,-25-24-1,24-1 1,-24 1 0,1 24-1,-1 24 1,-24-24-16,0 48 47,-24 0-32,-1 49 1,1-25 0,0 24-1,0-23 1,24-1-1,0-24 17</inkml:trace>
    <inkml:trace contextRef="#ctx0" brushRef="#br0" timeOffset="1">8491 3120 0,'-24'121'63,"0"-72"-48,24-25 1,0 0 0,0 0-1,24-24 1,0 0-16,25 0 16,23-48-1,-23-1 1,-49 25-1,0 0 1,-25 24 15</inkml:trace>
    <inkml:trace contextRef="#ctx0" brushRef="#br0" timeOffset="2">8854 3072 0,'0'48'63,"0"25"-47,0-1-1,-24-23 1,0-1-1,24-24 1,0 1 0</inkml:trace>
    <inkml:trace contextRef="#ctx0" brushRef="#br0" timeOffset="3">9217 3024 0,'24'0'62,"-48"96"-30,-24-23-17,23-25 1,-23 49-1,24-24 1,0-25 0,24-24-1,0 0 1,24-24 15,0 0-15,0 0-16,25 0 31</inkml:trace>
    <inkml:trace contextRef="#ctx0" brushRef="#br0" timeOffset="4">9048 3290 0,'72'0'78,"-23"24"-62,-25-24-1,0 24 1</inkml:trace>
    <inkml:trace contextRef="#ctx0" brushRef="#br0" timeOffset="5">9435 3386 0,'0'73'63,"0"-25"-48,-25 1 1,1-1 0,0-24-1,0 25 1</inkml:trace>
    <inkml:trace contextRef="#ctx0" brushRef="#br0" timeOffset="6">9483 3265 0,'48'-72'63</inkml:trace>
    <inkml:trace contextRef="#ctx0" brushRef="#br0" timeOffset="7">10015 3290 0,'24'0'78,"-24"96"-31,-24-23-31,-24 0-1,24 23 1,-1-23 0,1-49-1,24 0 1,0-48 15,24-49-15,25-96-1,-25 121 1,0-49 0,0 49-1,1 23 1,-1 1 0,0 24 30,0 24-30,25 1 0,-25-1-1,0-24-15,-24 24 16,24 24 0,-24-23-1,-24 23 1,0 25-1,0-25 1,-25 0 0,1 1-1,-1-25 1,1-24 0,24 0-1,24-24 16</inkml:trace>
    <inkml:trace contextRef="#ctx0" brushRef="#br0" timeOffset="8">10451 3604 0,'121'-24'47,"-73"0"-31,-24 24-1,-24-24 32,-48 24-31,24 0-1,-1 0 1,-23 0 0,24 0-1,-25 0 1,1 24-1,24 0 1,0 24 0,24 1-1,0-1 1,0-24-16,24 0 16,24 1-1,-24-25 1</inkml:trace>
    <inkml:trace contextRef="#ctx0" brushRef="#br0" timeOffset="9">10741 3628 0,'0'97'62,"0"-73"-46,0 25 0,0-25-1,0 0-15,24-24 47,49-24-31,-25-25-1,25-23 1,-25 23 0,-48 25-1,24 24 1</inkml:trace>
    <inkml:trace contextRef="#ctx0" brushRef="#br0" timeOffset="10">11104 3677 0,'0'96'62,"0"-71"-46,0 23-1,0-24 1</inkml:trace>
    <inkml:trace contextRef="#ctx0" brushRef="#br0" timeOffset="11">11201 3483 0,'24'-24'78</inkml:trace>
    <inkml:trace contextRef="#ctx0" brushRef="#br0" timeOffset="12">11467 3677 0,'0'0'62,"-25"0"-46,-23 24 0,0 0-1,-1 24 1,25-23 0,0-1-16,24 0 15,0 24 1,0-23-16,48 23 31,-23-48-15,-1 0-16,0 24 15</inkml:trace>
    <inkml:trace contextRef="#ctx0" brushRef="#br0" timeOffset="13">11636 3798 0,'48'0'63,"-23"0"-48,-1 0-15,0 0 31,24 0-15,-23 0 0,-25-25-1,0 1 17,0 0-17,0 0 16,-25 0-15,-23 24 15,24 0-15,0 0-16,-1 24 16,1 0-1,0-24-15,0 48 16,0 1-1,-1-1 1,25 1 0,0-1-1,25 0 1,23 1 0,-24-49-1,-24 24 1,24-24-1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7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7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2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96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7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86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3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3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5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1761-40B3-4D70-B9A4-C1A6612B5E82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5B6A-13A0-4108-ADCF-F86BF1C7D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8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Freihand 14"/>
              <p14:cNvContentPartPr/>
              <p14:nvPr/>
            </p14:nvContentPartPr>
            <p14:xfrm>
              <a:off x="5503697" y="4328023"/>
              <a:ext cx="348840" cy="419760"/>
            </p14:xfrm>
          </p:contentPart>
        </mc:Choice>
        <mc:Fallback>
          <p:pic>
            <p:nvPicPr>
              <p:cNvPr id="15" name="Freihand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4617" y="4308943"/>
                <a:ext cx="3870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Freihand 15"/>
              <p14:cNvContentPartPr/>
              <p14:nvPr/>
            </p14:nvContentPartPr>
            <p14:xfrm>
              <a:off x="3466097" y="4370863"/>
              <a:ext cx="609840" cy="445320"/>
            </p14:xfrm>
          </p:contentPart>
        </mc:Choice>
        <mc:Fallback>
          <p:pic>
            <p:nvPicPr>
              <p:cNvPr id="16" name="Freihand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7017" y="4351783"/>
                <a:ext cx="64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Freihand 18"/>
              <p14:cNvContentPartPr/>
              <p14:nvPr/>
            </p14:nvContentPartPr>
            <p14:xfrm>
              <a:off x="1774457" y="4022383"/>
              <a:ext cx="2240640" cy="577440"/>
            </p14:xfrm>
          </p:contentPart>
        </mc:Choice>
        <mc:Fallback>
          <p:pic>
            <p:nvPicPr>
              <p:cNvPr id="19" name="Freihand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5377" y="4003303"/>
                <a:ext cx="22788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Freihand 19"/>
              <p14:cNvContentPartPr/>
              <p14:nvPr/>
            </p14:nvContentPartPr>
            <p14:xfrm>
              <a:off x="1907297" y="3822943"/>
              <a:ext cx="226800" cy="383760"/>
            </p14:xfrm>
          </p:contentPart>
        </mc:Choice>
        <mc:Fallback>
          <p:pic>
            <p:nvPicPr>
              <p:cNvPr id="20" name="Freihand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8217" y="3803863"/>
                <a:ext cx="2649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Freihand 20"/>
              <p14:cNvContentPartPr/>
              <p14:nvPr/>
            </p14:nvContentPartPr>
            <p14:xfrm>
              <a:off x="3474737" y="4737343"/>
              <a:ext cx="636120" cy="87480"/>
            </p14:xfrm>
          </p:contentPart>
        </mc:Choice>
        <mc:Fallback>
          <p:pic>
            <p:nvPicPr>
              <p:cNvPr id="21" name="Freihand 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5657" y="4718263"/>
                <a:ext cx="6742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Freihand 21"/>
              <p14:cNvContentPartPr/>
              <p14:nvPr/>
            </p14:nvContentPartPr>
            <p14:xfrm>
              <a:off x="3431177" y="4807183"/>
              <a:ext cx="3205080" cy="444600"/>
            </p14:xfrm>
          </p:contentPart>
        </mc:Choice>
        <mc:Fallback>
          <p:pic>
            <p:nvPicPr>
              <p:cNvPr id="22" name="Freihand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12097" y="4788103"/>
                <a:ext cx="32432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Freihand 22"/>
              <p14:cNvContentPartPr/>
              <p14:nvPr/>
            </p14:nvContentPartPr>
            <p14:xfrm>
              <a:off x="9379080" y="1550297"/>
              <a:ext cx="836280" cy="540000"/>
            </p14:xfrm>
          </p:contentPart>
        </mc:Choice>
        <mc:Fallback>
          <p:pic>
            <p:nvPicPr>
              <p:cNvPr id="23" name="Freihand 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60000" y="1531217"/>
                <a:ext cx="87444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Freihand 23"/>
              <p14:cNvContentPartPr/>
              <p14:nvPr/>
            </p14:nvContentPartPr>
            <p14:xfrm>
              <a:off x="9553320" y="2046377"/>
              <a:ext cx="496800" cy="552240"/>
            </p14:xfrm>
          </p:contentPart>
        </mc:Choice>
        <mc:Fallback>
          <p:pic>
            <p:nvPicPr>
              <p:cNvPr id="24" name="Freihand 2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34240" y="2027297"/>
                <a:ext cx="53496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Freihand 24"/>
              <p14:cNvContentPartPr/>
              <p14:nvPr/>
            </p14:nvContentPartPr>
            <p14:xfrm>
              <a:off x="8839080" y="2595017"/>
              <a:ext cx="1473480" cy="435960"/>
            </p14:xfrm>
          </p:contentPart>
        </mc:Choice>
        <mc:Fallback>
          <p:pic>
            <p:nvPicPr>
              <p:cNvPr id="25" name="Freihand 2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20000" y="2575937"/>
                <a:ext cx="15116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Freihand 25"/>
              <p14:cNvContentPartPr/>
              <p14:nvPr/>
            </p14:nvContentPartPr>
            <p14:xfrm>
              <a:off x="7916040" y="1665857"/>
              <a:ext cx="1489680" cy="2128680"/>
            </p14:xfrm>
          </p:contentPart>
        </mc:Choice>
        <mc:Fallback>
          <p:pic>
            <p:nvPicPr>
              <p:cNvPr id="26" name="Freihand 2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96960" y="1646777"/>
                <a:ext cx="1527840" cy="21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Freihand 26"/>
              <p14:cNvContentPartPr/>
              <p14:nvPr/>
            </p14:nvContentPartPr>
            <p14:xfrm>
              <a:off x="7785360" y="3866537"/>
              <a:ext cx="1419840" cy="261720"/>
            </p14:xfrm>
          </p:contentPart>
        </mc:Choice>
        <mc:Fallback>
          <p:pic>
            <p:nvPicPr>
              <p:cNvPr id="27" name="Freihand 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66280" y="3847457"/>
                <a:ext cx="14580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Freihand 42"/>
              <p14:cNvContentPartPr/>
              <p14:nvPr/>
            </p14:nvContentPartPr>
            <p14:xfrm>
              <a:off x="5721480" y="1471817"/>
              <a:ext cx="2204280" cy="888480"/>
            </p14:xfrm>
          </p:contentPart>
        </mc:Choice>
        <mc:Fallback>
          <p:pic>
            <p:nvPicPr>
              <p:cNvPr id="43" name="Freihand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02400" y="1452737"/>
                <a:ext cx="224244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Freihand 43"/>
              <p14:cNvContentPartPr/>
              <p14:nvPr/>
            </p14:nvContentPartPr>
            <p14:xfrm>
              <a:off x="6400800" y="1166897"/>
              <a:ext cx="479160" cy="549000"/>
            </p14:xfrm>
          </p:contentPart>
        </mc:Choice>
        <mc:Fallback>
          <p:pic>
            <p:nvPicPr>
              <p:cNvPr id="44" name="Freihand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81720" y="1147817"/>
                <a:ext cx="51732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Freihand 44"/>
              <p14:cNvContentPartPr/>
              <p14:nvPr/>
            </p14:nvContentPartPr>
            <p14:xfrm>
              <a:off x="5730120" y="766217"/>
              <a:ext cx="1315440" cy="1280520"/>
            </p14:xfrm>
          </p:contentPart>
        </mc:Choice>
        <mc:Fallback>
          <p:pic>
            <p:nvPicPr>
              <p:cNvPr id="45" name="Freihand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11040" y="747137"/>
                <a:ext cx="1353600" cy="13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Freihand 51"/>
              <p14:cNvContentPartPr/>
              <p14:nvPr/>
            </p14:nvContentPartPr>
            <p14:xfrm>
              <a:off x="3961817" y="3122383"/>
              <a:ext cx="2304360" cy="509400"/>
            </p14:xfrm>
          </p:contentPart>
        </mc:Choice>
        <mc:Fallback>
          <p:pic>
            <p:nvPicPr>
              <p:cNvPr id="52" name="Freihand 5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43817" y="3098983"/>
                <a:ext cx="235044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Freihand 52"/>
              <p14:cNvContentPartPr/>
              <p14:nvPr/>
            </p14:nvContentPartPr>
            <p14:xfrm>
              <a:off x="2194577" y="3404983"/>
              <a:ext cx="601200" cy="662400"/>
            </p14:xfrm>
          </p:contentPart>
        </mc:Choice>
        <mc:Fallback>
          <p:pic>
            <p:nvPicPr>
              <p:cNvPr id="53" name="Freihand 5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75497" y="3385903"/>
                <a:ext cx="63936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Freihand 54"/>
              <p14:cNvContentPartPr/>
              <p14:nvPr/>
            </p14:nvContentPartPr>
            <p14:xfrm>
              <a:off x="2804040" y="957737"/>
              <a:ext cx="1962000" cy="1237320"/>
            </p14:xfrm>
          </p:contentPart>
        </mc:Choice>
        <mc:Fallback>
          <p:pic>
            <p:nvPicPr>
              <p:cNvPr id="55" name="Freihand 5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84960" y="938657"/>
                <a:ext cx="2000160" cy="12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5" name="Freihand 64"/>
              <p14:cNvContentPartPr/>
              <p14:nvPr/>
            </p14:nvContentPartPr>
            <p14:xfrm>
              <a:off x="1976777" y="4119223"/>
              <a:ext cx="287640" cy="43920"/>
            </p14:xfrm>
          </p:contentPart>
        </mc:Choice>
        <mc:Fallback>
          <p:pic>
            <p:nvPicPr>
              <p:cNvPr id="65" name="Freihand 6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57697" y="4100143"/>
                <a:ext cx="3258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6" name="Freihand 65"/>
              <p14:cNvContentPartPr/>
              <p14:nvPr/>
            </p14:nvContentPartPr>
            <p14:xfrm>
              <a:off x="1749257" y="4049383"/>
              <a:ext cx="167040" cy="157320"/>
            </p14:xfrm>
          </p:contentPart>
        </mc:Choice>
        <mc:Fallback>
          <p:pic>
            <p:nvPicPr>
              <p:cNvPr id="66" name="Freihand 6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30177" y="4030303"/>
                <a:ext cx="205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7" name="Freihand 66"/>
              <p14:cNvContentPartPr/>
              <p14:nvPr/>
            </p14:nvContentPartPr>
            <p14:xfrm>
              <a:off x="1785257" y="4188703"/>
              <a:ext cx="200520" cy="35280"/>
            </p14:xfrm>
          </p:contentPart>
        </mc:Choice>
        <mc:Fallback>
          <p:pic>
            <p:nvPicPr>
              <p:cNvPr id="67" name="Freihand 6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66177" y="4169623"/>
                <a:ext cx="2386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2" name="Freihand 71"/>
              <p14:cNvContentPartPr/>
              <p14:nvPr/>
            </p14:nvContentPartPr>
            <p14:xfrm>
              <a:off x="2151017" y="3822943"/>
              <a:ext cx="139680" cy="296640"/>
            </p14:xfrm>
          </p:contentPart>
        </mc:Choice>
        <mc:Fallback>
          <p:pic>
            <p:nvPicPr>
              <p:cNvPr id="72" name="Freihand 7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31937" y="3803863"/>
                <a:ext cx="17784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57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3</cp:revision>
  <dcterms:created xsi:type="dcterms:W3CDTF">2017-11-21T06:56:18Z</dcterms:created>
  <dcterms:modified xsi:type="dcterms:W3CDTF">2017-11-21T06:58:49Z</dcterms:modified>
</cp:coreProperties>
</file>