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5:49.449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6C2278D-62C0-4888-A73D-F4AA8A321379}" emma:medium="tactile" emma:mode="ink">
          <msink:context xmlns:msink="http://schemas.microsoft.com/ink/2010/main" type="inkDrawing" rotatedBoundingBox="19381,6459 19924,4881 20006,4909 19463,6487" semanticType="callout" shapeName="Other">
            <msink:sourceLink direction="with" ref="{4C8302E8-A78B-4F6C-8D04-D87402D7D283}"/>
          </msink:context>
        </emma:interpretation>
      </emma:emma>
    </inkml:annotationXML>
    <inkml:trace contextRef="#ctx0" brushRef="#br0">10620-262 0,'-25'49'78,"1"-1"-63,-24 0-15,-1 49 16,1 0-16,0 24 16,-1 0-16,1 24 15,-1 0-15,25-24 16,-24 0-16,24-24 16,0 0-16,-1-1 15,25-47-15,0 23 16,-24-48-16,24 1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5:41.426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20A0D75-0FB9-416A-9DF6-4A592AD9E82D}" emma:medium="tactile" emma:mode="ink">
          <msink:context xmlns:msink="http://schemas.microsoft.com/ink/2010/main" type="writingRegion" rotatedBoundingBox="9471,4747 19581,5345 19366,8992 9255,8393"/>
        </emma:interpretation>
      </emma:emma>
    </inkml:annotationXML>
    <inkml:traceGroup>
      <inkml:annotationXML>
        <emma:emma xmlns:emma="http://www.w3.org/2003/04/emma" version="1.0">
          <emma:interpretation id="{AF41F7B9-B3A4-4730-BEB4-328B344BEC3B}" emma:medium="tactile" emma:mode="ink">
            <msink:context xmlns:msink="http://schemas.microsoft.com/ink/2010/main" type="paragraph" rotatedBoundingBox="9471,4747 19581,5345 19435,7809 9325,7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D11AC5-2A01-46E1-A84D-9AA166C59F5E}" emma:medium="tactile" emma:mode="ink">
              <msink:context xmlns:msink="http://schemas.microsoft.com/ink/2010/main" type="line" rotatedBoundingBox="9471,4747 19581,5345 19435,7809 9325,7211"/>
            </emma:interpretation>
          </emma:emma>
        </inkml:annotationXML>
        <inkml:traceGroup>
          <inkml:annotationXML>
            <emma:emma xmlns:emma="http://www.w3.org/2003/04/emma" version="1.0">
              <emma:interpretation id="{BF0BAB98-39C9-426B-A68B-B0726B41F3C8}" emma:medium="tactile" emma:mode="ink">
                <msink:context xmlns:msink="http://schemas.microsoft.com/ink/2010/main" type="inkWord" rotatedBoundingBox="9449,5125 12659,5315 12535,7401 9325,721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1548 803 0,'-48'96'63,"48"-71"-63,-24 23 15,-1 25-15,25-25 16,-24 49-16,0-25 15,0 25-15,-25 0 0,25 0 16,0-1-16,0 1 16,0-24-16,-1-1 15,1 1-15,0-25 16,0-24-16,24 1 16,0-1-16,-24 0 15,24-48 16,-25 0-15,1-25-16,24-23 16,-24-1-16,24-24 15,0 25-15,0-25 16,24 0-16,0 25 0,1-1 16,-1 0-16,0 1 15,24-1-15,-23 25 16,23 0-16,0-1 15,-23 25-15,23-24 16,-24 23-16,25 1 16,-25 0-16,0 24 15,0-24-15,0 24 16,-24-24 0,24 24-16,1 0 15,-1 24 1,0-24-16,-24 24 0,24 0 15,-24 0 1,24-24-16,1 25 16,-25-1-16,0 24 0,24-48 15,-24 24-15,0 1 16,0-1-16,0 0 16,0 0-1,0 0-15,0 1 16,-24-1-16,-1 0 15,1 0-15,0 0 16,0 0-16,0 1 16,-1-1-16,-23-24 15,24 0-15,0 0 0,0 0 16,-1 0 0,1 0-16,0 0 0,24-24 15,-24 24-15,24-25 16,0 1-1</inkml:trace>
          <inkml:trace contextRef="#ctx0" brushRef="#br0" timeOffset="1139.4286">2032 1238 0,'48'0'47,"1"0"-32,-25-24-15,24 0 16,1 0-16,-25 24 15,0-25-15,0 25 16,0-24-16,1 24 16,-25-24-16,24 0 15,-24 0 1,0-1-16,0 1 16,0 0-1,0 0-15,-24 0 16,-1 24-16,1-25 15,0 25-15,0-24 0,0 24 16,-1 0-16,1 0 16,-24 0-16,24 0 15,-1 0-15,1 24 16,0-24-16,0 25 16,-24-1-16,23 0 15,25 0-15,-48 25 16,48-25-16,-24 24 15,0 1-15,24-1 16,0 0-16,0 1 16,0-1-16,0 0 15,0 1-15,24-1 16,24 1-16,-24-25 0,25 0 16,-1 0-16,-24 0 15,25-24-15,-1 0 16,-24 0-16,25 0 15,-25 0-15,-24-24 16</inkml:trace>
          <inkml:trace contextRef="#ctx0" brushRef="#br0" timeOffset="2105.6689">2830 1166 0,'49'24'62,"-25"-24"-46,0 0-16,0 0 15,0 0-15,25 0 16,-25 0-16,24-24 16,-24 24-16,1-25 15,-1 1-15,0 24 16,0-24-16,-24 0 0,0 0 16,0-1-1,0 1-15,0 0 0,-24 0 16,0 24-16,0-24 15,-25-1-15,25 25 16,0 0-16,-24 0 16,23 0-16,1 0 15,-24 0-15,24 0 16,-25 25-16,25-1 16,0 24-16,-25-24 15,25 49-15,0-25 16,0 25-16,24-1 0,-24 1 15,24-25 1,0 25-16,0-25 0,0 1 16,24-1-16,0-24 15,24 25-15,1-25 16,-1-24-16,1 0 16,23 0-16,1 0 15,-49 0-15,-24-24 16</inkml:trace>
          <inkml:trace contextRef="#ctx0" brushRef="#br0" timeOffset="-1231.0564">1137 101 0,'0'-24'0,"-24"0"172,-1 24-157,1 0 1,24-24 0,-24 24-16,0 0 15,0 0-15,0 0 16,-1 0 0,1-25-16,0 25 15,0 0 1,0 0-16,-1 0 15,1 0-15,-24 0 16,24 0-16,-1 0 16,-23 25-16,24-25 15,-25 0-15,25 24 16,0-24-16,0 0 0,0 24 16,0 0-16,-1-24 15,1 24-15,24 1 16,-24-25-16,0 24 15,24 0-15,-24 0 16,24 0-16,0 0 16,-25 1-16,25-1 15,0 0-15,0 0 16,0 0-16,0 1 16,0-1-16,0 0 15,0 0-15,0 0 16,0 1-1,25-25-15,-1 24 0,0-24 16,0 24-16,0 0 16,1-24-16,23 24 15,-24-24-15,0 25 16,0-1-16,25 0 16,-25-24-16,0 24 15,0 0-15,1 0 16,-25 1-16,24-25 15,0 24-15,0 0 16,-24 0-16,24 0 16,1 1-1,-25-1-15,0 0 0,24 24 16,-24-23 0,0-1-16,0 0 0,0 0 15,0 0 1,0 1-16,0-1 15,-24 0-15,-1 0 16,1 0 0,0 0-1,0-24-15,0 25 16,-1-25-16,1 24 16,0 0-16,-24-24 15,23 24-15,1-24 16,-24 0-16,24 0 15,-25 24-15,25-24 0,-24 0 16,24 0-16,-1-24 16,-23 24-16,24-48 15,-25 24-15,25-25 16,-24 25-16,24-24 16,-1 24-16,1-1 15,0 1-15,0 0 16,24 0-16,0 0 15,0-1-15</inkml:trace>
        </inkml:traceGroup>
        <inkml:traceGroup>
          <inkml:annotationXML>
            <emma:emma xmlns:emma="http://www.w3.org/2003/04/emma" version="1.0">
              <emma:interpretation id="{4F1A0DDA-71AB-46B4-A533-A4D658962B99}" emma:medium="tactile" emma:mode="ink">
                <msink:context xmlns:msink="http://schemas.microsoft.com/ink/2010/main" type="inkWord" rotatedBoundingBox="12969,5990 16483,6198 16428,7127 12914,6920"/>
              </emma:interpretation>
            </emma:emma>
          </inkml:annotationXML>
          <inkml:trace contextRef="#ctx0" brushRef="#br0" timeOffset="3912.9146">4572 1238 0,'121'0'15,"-73"0"1,1 0-16,23 0 16,-48-24-16,25 24 15,-1-24-15,-24 0 16,1 24-16,-1-25 16,0 25-16,-24-24 15,0 0 1,0 0-1,-24 0 1,0 24-16,-1-25 16,-23 1-16,24 24 15,0-24-15,-1 0 0,1 24 16,0 0 0,-24 0-16,23 0 0,1 0 15,0 0-15,0 0 16,0 48-16,-25-24 15,25 25-15,0-1 16,0 1-16,0 23 16,-1 1-16,25-25 15,-24 0-15,24 25 16,0-25-16,0 1 16,24-1-16,1-24 15,-25 25-15,48-25 16,-24 0-16,24 0 15,1-24-15,-1 0 0,1 0 16,23 0-16,-48-24 16</inkml:trace>
          <inkml:trace contextRef="#ctx0" brushRef="#br0" timeOffset="5562.9757">6701 1262 0,'145'24'47,"-121"-24"-31,24 0-16,1-24 0,-25 0 15,0 24 1,0-24-16,1 0 0,-1 24 15,-24-24-15,0-1 16,0 1-16,0 0 16,0 0-16,-24 0 15,-1 24-15,-23-25 16,24 25-16,0 0 16,-25 0-16,25 0 15,0 0-15,-25 0 0,25 25 16,0-25-1,0 24-15,0 0 0,-25 0 16,25 25-16,0-1 16,0 0-16,-25 1 15,25-1-15,0 25 16,0-25-16,24 0 16,-24 1-16,24-1 15,0 25-15,0-25 16,24-24-16,0 25 15,0-1-15,25-24 16,23 0-16,1-24 16,-1 25-16,1-25 15,24 0-15,-73-25 16</inkml:trace>
          <inkml:trace contextRef="#ctx0" brushRef="#br0" timeOffset="3029.6021">3774 1093 0,'145'0'47,"-97"-24"-47,1 24 16,-1-24-16,0-1 16,-24 1-16,1 24 15,-25-24-15,0 0 16,0 0-16,-25-1 31,1 25-31,0 0 0,-24-24 16,24 24-16,-25 0 15,25 0-15,-24 0 16,23 0-16,-23 0 16,24 24-16,-25 1 15,25-1-15,-24 24 16,24-24-16,-1 1 15,1 23-15,24 0 16,-24 1-16,24-1 16,-24 0-16,24 1 15,0 23-15,0-23 0,0-1 16,0 1 0,0-25-16,0 24 0,48-24 15,-24 25-15,25-49 16,-1 24-16,1-24 15,23 0-15,1 0 16,-49 0-16,0-24 16</inkml:trace>
          <inkml:trace contextRef="#ctx0" brushRef="#br0" timeOffset="4731.7289">5709 1238 0,'121'0'46,"-73"0"-30,-24 0-16,25-24 16,-1 24-16,-24-24 15,1 0-15,23 24 0,-48-25 16,24 1 0,-24 0-16,0 0 15,-24 0 1,0 24-16,0-25 15,-1 1-15,1 24 16,-24-24-16,24 24 16,-1 0-16,1 0 15,-24 0-15,24 0 16,-25 24-16,25 0 16,-24 1-16,-1 23 15,25-24-15,0 25 16,0 23-16,0-24 15,-1 25-15,1-25 0,24 25 16,0-25-16,0 25 16,0-25-16,24 1 15,1-1-15,23 0 16,-24-23-16,49-25 16,-25 0-16,25 0 15,-25 0-15,-24 0 16</inkml:trace>
        </inkml:traceGroup>
        <inkml:traceGroup>
          <inkml:annotationXML>
            <emma:emma xmlns:emma="http://www.w3.org/2003/04/emma" version="1.0">
              <emma:interpretation id="{CC4D6278-9A92-4903-979D-46AD3E8C4707}" emma:medium="tactile" emma:mode="ink">
                <msink:context xmlns:msink="http://schemas.microsoft.com/ink/2010/main" type="inkWord" rotatedBoundingBox="17312,5210 18362,5273 18254,7100 17203,7038"/>
              </emma:interpretation>
            </emma:emma>
          </inkml:annotationXML>
          <inkml:trace contextRef="#ctx0" brushRef="#br0" timeOffset="6875.0479">8297 1093 0,'-72'0'63,"47"24"-48,-23 0-15,24 25 16,-24-25-16,-1 24 15,1 1-15,-1-1 0,25 0 16,0 1-16,0-25 16,0 24-16,24 1 15,0-25-15,0 24 16,0-23-16,0 23 16,24-24-16,0-24 15,0 24-15,0 0 16,1-24-16,-1 0 15,0 25-15,24-25 16,-23 0-16,23-25 16,-24 1-16,24 0 15,1 0-15,-25-24 16,24 23-16,-23-23 0,23 24 16,-24-25-16,0 1 15,1 0-15,23-1 16,-24 1-16,0-25 15,1 25-15,-1-25 16,0 1-16,0-1 16,0-24-16,0 25 15,1-1-15,-1 1 16,0-1-16,0 1 16,0-1-16,1 25 15,-1-1-15,-24 1 16,24-1-16,-24 25 0,24 0 15,-24-24-15,24 24 16,1-1 0,-25 1-1,-25 48 48,1 1-48,24-1-15,-24 0 16,0 24-16,-25 1 16,25-1-16,-24 25 15,24-1-15,-1-23 0,-23 47 16,24-23 0,0-1-16,0 1 0,-1 24 15,1-25-15,0 25 16,24 0-16,-24 0 15,24-1-15,0-23 16,0 0-16,-24-1 16,24-23-16,0 23 15,0-48-15,0 25 16,24-25-16,-24 0 16,48 0-16,1-24 15,-1 24-15,24-24 0,1 0 16,-25 0-1,-23-24-15</inkml:trace>
        </inkml:traceGroup>
        <inkml:traceGroup>
          <inkml:annotationXML>
            <emma:emma xmlns:emma="http://www.w3.org/2003/04/emma" version="1.0">
              <emma:interpretation id="{4C8302E8-A78B-4F6C-8D04-D87402D7D283}" emma:medium="tactile" emma:mode="ink">
                <msink:context xmlns:msink="http://schemas.microsoft.com/ink/2010/main" type="inkWord" rotatedBoundingBox="19311,7011 19482,7021 19465,7313 19294,7302">
                  <msink:destinationLink direction="with" ref="{46C2278D-62C0-4888-A73D-F4AA8A321379}"/>
                </msink:context>
              </emma:interpretation>
              <emma:one-of disjunction-type="recognition" id="oneOf1"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8698.2058">9991 1843 0,'72'24'47,"-48"-24"-47,-24 24 16,0 0 0,0 1-1,0-1-15,0 0 16,0 0-1,-24 0-15,24 1 16,0-1-16,-24 0 16,0-24-16,24 24 15,-24-24-15,-1 0 16,1 0 0,24-24-16,-24 0 15,24 0-15,0-1 16,0 1-16,0 0 15,0 0-15,24 24 16,0-24 0,1 24-16,-1 0 15,24-25-15,-24 25 16</inkml:trace>
        </inkml:traceGroup>
      </inkml:traceGroup>
    </inkml:traceGroup>
    <inkml:traceGroup>
      <inkml:annotationXML>
        <emma:emma xmlns:emma="http://www.w3.org/2003/04/emma" version="1.0">
          <emma:interpretation id="{58F38211-2DF5-43C9-828D-9897E3F12E40}" emma:medium="tactile" emma:mode="ink">
            <msink:context xmlns:msink="http://schemas.microsoft.com/ink/2010/main" type="paragraph" rotatedBoundingBox="11694,7795 14428,7744 14443,8538 11708,85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2A1ECF7-BDFF-411E-AEAA-E479517A822F}" emma:medium="tactile" emma:mode="ink">
              <msink:context xmlns:msink="http://schemas.microsoft.com/ink/2010/main" type="line" rotatedBoundingBox="11694,7795 14428,7744 14443,8538 11708,8589"/>
            </emma:interpretation>
          </emma:emma>
        </inkml:annotationXML>
        <inkml:traceGroup>
          <inkml:annotationXML>
            <emma:emma xmlns:emma="http://www.w3.org/2003/04/emma" version="1.0">
              <emma:interpretation id="{CA406BF7-73A2-4E97-B0E9-401CB6A20C3C}" emma:medium="tactile" emma:mode="ink">
                <msink:context xmlns:msink="http://schemas.microsoft.com/ink/2010/main" type="inkWord" rotatedBoundingBox="11694,7795 14142,7749 14156,8493 11708,8539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21703.1592">3532 3004 0,'24'24'125,"0"-24"-125,0 0 16,0 0-16,1 0 0,23 0 15,-24 0-15,0 0 16,-24-24 0</inkml:trace>
          <inkml:trace contextRef="#ctx0" brushRef="#br1" timeOffset="21336.0944">3628 2641 0,'0'24'79,"0"25"-79,0-25 0,0 24 15,0 1-15,-24-1 16,24-24-16,0 25 15,0-1-15,0-24 16,0 25-16,0-25 16,0 0-16,0 0 15,0 0-15,0 1 16,0-1-16,0 0 16,0 0-1,24-24 1,-24 24-1,25-24 1,-1 0 0,0 0-1,0 0-15,0-24 16,-24 0 0</inkml:trace>
          <inkml:trace contextRef="#ctx0" brushRef="#br1" timeOffset="22715.8597">3798 2980 0,'-24'0'63,"48"0"-1,0 24-62,0-24 16,0 0-16,25 0 15,-25 0-15,24 0 16,-23 0-16,23 0 16</inkml:trace>
          <inkml:trace contextRef="#ctx0" brushRef="#br1" timeOffset="22318.1086">3919 2593 0,'0'48'47,"0"1"-47,0-25 15,0 24-15,-24-24 16,24 25-16,0-1 15,0-24-15,-25 25 16,25-25-16,0 24 16,0-24-16,0 1 15,0-1-15,0 0 16,0 0 0,0 0-16,25-24 15,-1 25-15,0-1 31,0-24-15,0 0 0,1 0-1,-1-24 1</inkml:trace>
          <inkml:trace contextRef="#ctx0" brushRef="#br1" timeOffset="19386.2908">2322 3028 0,'0'-24'15,"0"48"110,0 0-109,0 1-16,0-1 15,0 0-15,0 0 0,0 0 16,0 1-16,0-1 16,0 0-16,0 0 15,0 0-15,0 0 16,0 1-16,0-1 16,24-24 62,-24-24-78,25-1 15,-1 1 1,0 0 0,0 24-1,-24-24-15,24 24 16,1-24-16,-1 24 15,-24-24-15,24 24 16,-24-25-16,24 25 16,0 0-16,-24-24 15,24 24 1,1 0 0,-1 0 30,-24 24 1,0 1-31,0-1 0,0 0-1,0 0-15,0 0 31,24-24 1,0 0-1,-24-24-15,24 24-16,1-24 15,-25 0-15,24 24 16,0-24-16,0-1 15,0 1 1,1 24 0,-1-24-1,0 24 1,0 0 62,-24 24-78,0 0 16,0 1-1,0-1-15,0 0 16,0 0 0,0 0-16,24-24 15,-24 24 1</inkml:trace>
          <inkml:trace contextRef="#ctx0" brushRef="#br1" timeOffset="20570.2761">3266 3052 0,'-25'25'94,"1"-1"-78,0-24-1,24 24-15,-24 0 16,24 0-16,-24 1 15,24-1 1,0 0-16,-25-24 16,25 24-16,0 0 31,25-24 0,-1 0-15,0 0-1,0 0 1,0-24 15,1 0-15,-25 0-16,0 0 16,24 24-16,-24-25 15,0 1-15,0 0 16,0 0 15,0 0-15,0 48 249,0 0-249,0 0-16,0 0 16,0 1-1,0-1-15,0 0 16,0 0-1,24-24 1,0 0 0,0 0-16,1 0 15,-1 0-15</inkml:trace>
          <inkml:trace contextRef="#ctx0" brushRef="#br1" timeOffset="23330.2724">4161 3149 0,'96'0'46,"-71"0"-30,-1 0-16,0-24 16,0 0-1,0 24-15,1 0 16,-25-24-16,24 24 16,-24-25 15,-24 25-16,-1 0-15,1 0 16,0 0 0,0 0-16,0 0 15,-1 0-15,1 25 16,0-1 0,0 0-1,24 0-15,0 0 16,0 1-16,0-1 15,0 0 1,24-24-16,0 24 16,0-24-16,1 0 15,-1 0 1</inkml:trace>
          <inkml:trace contextRef="#ctx0" brushRef="#br1" timeOffset="23914.7555">4524 3149 0,'48'-24'47,"-24"24"-16,0 24 0,-24 0 1,24-24-32,-24 25 15,0-1-15,0 0 32,0 0-17,0-48 48,0 0-48,0 0 1,0-1-16,0 1 16,25 24-1,-25-24-15,24 24 16,-24-24-16,24 0 15,0 24-15,0-25 16</inkml:trace>
        </inkml:traceGroup>
        <inkml:traceGroup>
          <inkml:annotationXML>
            <emma:emma xmlns:emma="http://www.w3.org/2003/04/emma" version="1.0">
              <emma:interpretation id="{E72CB15E-CCB6-4861-99AD-9711CE1BB802}" emma:medium="tactile" emma:mode="ink">
                <msink:context xmlns:msink="http://schemas.microsoft.com/ink/2010/main" type="inkWord" rotatedBoundingBox="14217,8178 14436,8174 14443,8538 14224,8542"/>
              </emma:interpretation>
              <emma:one-of disjunction-type="recognition" id="oneOf3">
                <emma:interpretation id="interp7" emma:lang="" emma:confidence="0">
                  <emma:literal>S</emma:literal>
                </emma:interpretation>
                <emma:interpretation id="interp8" emma:lang="" emma:confidence="0">
                  <emma:literal>s</emma:literal>
                </emma:interpretation>
                <emma:interpretation id="interp9" emma:lang="" emma:confidence="0">
                  <emma:literal>5</emma:literal>
                </emma:interpretation>
                <emma:interpretation id="interp10" emma:lang="" emma:confidence="0">
                  <emma:literal>§</emma:literal>
                </emma:interpretation>
                <emma:interpretation id="interp11" emma:lang="" emma:confidence="0">
                  <emma:literal>£</emma:literal>
                </emma:interpretation>
              </emma:one-of>
            </emma:emma>
          </inkml:annotationXML>
          <inkml:trace contextRef="#ctx0" brushRef="#br1" timeOffset="24710.1416">5032 3028 0,'-25'-24'47,"1"24"-31,0 0-16,0 24 15,24 0 1,-24-24-1,24 25-15,0-1 16,0 0 0,0 0-1,24-24 1,-24 24 0,24-24-1,0 25 1,0-25-1,-24 24 1,25 0 0,-25 0 15,24 0 0,-24 0 16,0 1 0,-24-25-31,24 24-1,-25-24 1,1 0-16,0 0 15,0 0 1,0 0-16,-1 0 16,1 0-1,0 0 1,24-24-16,0-1 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8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1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1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63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3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2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7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0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98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8216-81AC-41DD-B300-8CBD06C927E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D5B8-F0AB-4A6C-B02F-A6000DDB1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76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Freihand 26"/>
              <p14:cNvContentPartPr/>
              <p14:nvPr/>
            </p14:nvContentPartPr>
            <p14:xfrm>
              <a:off x="7000920" y="1767737"/>
              <a:ext cx="201600" cy="566640"/>
            </p14:xfrm>
          </p:contentPart>
        </mc:Choice>
        <mc:Fallback>
          <p:pic>
            <p:nvPicPr>
              <p:cNvPr id="27" name="Freihand 2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2480" y="1739297"/>
                <a:ext cx="2584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Freihand 27"/>
              <p14:cNvContentPartPr/>
              <p14:nvPr/>
            </p14:nvContentPartPr>
            <p14:xfrm>
              <a:off x="3378960" y="1862057"/>
              <a:ext cx="3631680" cy="1214280"/>
            </p14:xfrm>
          </p:contentPart>
        </mc:Choice>
        <mc:Fallback>
          <p:pic>
            <p:nvPicPr>
              <p:cNvPr id="28" name="Freihand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0520" y="1833617"/>
                <a:ext cx="3688560" cy="12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12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</cp:revision>
  <dcterms:created xsi:type="dcterms:W3CDTF">2017-11-21T15:14:55Z</dcterms:created>
  <dcterms:modified xsi:type="dcterms:W3CDTF">2017-11-21T15:16:10Z</dcterms:modified>
</cp:coreProperties>
</file>