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投资反思记录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记录曾经犯下的错误，以及未能及时参与的机会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已知反内卷，煤炭可能会上涨，可以提前埋伏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中国中免涨停，仓位不够重（只买了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海南自贸区封关消息已出，可能会外溢到免税店概念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中国中免就是免税店，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东方电器，盈利大幅回撤，现在已经亏损。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短线操作切记，在盘面变弱的时候，要坚决斩仓，不可以犹豫。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之前在光伏上面已经吃过这种亏了，需要好好反思。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开板追高了，就要及时止损，不能再贪心了！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高争民爆，盘面变弱，有盈利的时候没有跑。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短线操作切记，在盘面变弱的时候，要坚决斩仓，不可以犹豫！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之前在光伏上面已经吃过这种亏了，需要好好反思！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有盈利，有机会跑，就是因为贪心才没有跑，导致大亏！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后悔药要经常吃，吃够了才能长记性。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D0D0D0"/>
                </a:solidFill>
              </a:rPr>
              <a:t>        </a:t>
            </a:r>
            <a:endParaRPr lang="en-US" altLang="zh-CN" sz="1600">
              <a:solidFill>
                <a:srgbClr val="D0D0D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投资反思记录</vt:lpstr>
      <vt:lpstr>2025/07/22</vt:lpstr>
      <vt:lpstr>2025/07/24</vt:lpstr>
      <vt:lpstr>2025/07/25</vt:lpstr>
      <vt:lpstr>2025/07/25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24</cp:revision>
  <dcterms:created xsi:type="dcterms:W3CDTF">2023-08-09T12:44:00Z</dcterms:created>
  <dcterms:modified xsi:type="dcterms:W3CDTF">2025-07-29T02:45:21Z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