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投资反思记录</a:t>
            </a:r>
            <a:endParaRPr lang="zh-CN" altLang="en-US">
              <a:ln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记录曾经犯下的错误，以及未能及时参与的机会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山西焦煤涨停，仓位不够重（只买了</a:t>
            </a:r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已知反内卷，煤炭可能会上涨，可以提前埋伏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山西焦煤本身个股就不错，可以长线投资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中国中免涨停，仓位不够重（只买了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海南自贸区封关消息已出，可能会外溢到免税店概念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中国中免就是免税店，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本身个股就不错，可以长线投资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2025/07/22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洛基斯提</cp:lastModifiedBy>
  <cp:revision>15</cp:revision>
  <dcterms:created xsi:type="dcterms:W3CDTF">2023-08-09T12:44:00Z</dcterms:created>
  <dcterms:modified xsi:type="dcterms:W3CDTF">2025-07-24T02:22:34Z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88C747A3A28D42B88D70E81A06777940_12</vt:lpwstr>
  </property>
</Properties>
</file>