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每日复盘</a:t>
            </a:r>
            <a:endParaRPr lang="zh-CN" altLang="en-US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每天回顾，提前计划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2025/07/24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总体情况：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今天大幅盈利</a:t>
            </a:r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3.5w</a:t>
            </a:r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，账户每天都在新高，需要时刻注意风险。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市场情绪很好，目前还没到需要大幅减仓的时候，所以要让利润奔跑。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短线：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仓位过重，明天要适当减仓，东方电器，高争民爆，明天都要卖掉一点。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光伏相关的食之无味，弃之可惜，再看看吧。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2025/07/24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中线：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没什么需要操作的，短线风险没有变大的话，不减仓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长线：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没什么需要操作的，短线风险没有变大的话，不减仓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2025/07/25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短线：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短线需要养成交易纪律，最近几次出手，都是开局大幅盈利，然后未能及时止盈，最后导致回撤，甚至亏损。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止损要坚决，止盈要果断，还是要多练才行。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光伏目前有点不上不下，暂时还有浮盈，拿着等机会吧。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雅江水电肯定不会立马结束，所以还有机会，不过要果断止盈止损，不能再留恋了！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2025/07/29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投资逻辑：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长线低估值：各种药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长线高景气：科技，遥遥领先，自主可控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zh-CN"/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今天继续大涨，账户再创新高，要时刻注意风险，短期来看情绪还在，还不用慌，后面如果出现不好的信号，要及时止盈，卖掉一些已经涨了很多的股票，长线也要适当减减仓。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必要时刻，落袋为安才最好</a:t>
            </a:r>
            <a:endParaRPr lang="zh-CN"/>
          </a:p>
          <a:p>
            <a:endParaRPr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  <a:sym typeface="+mn-ea"/>
              </a:rPr>
              <a:t>2025/07/30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复盘：</a:t>
            </a:r>
            <a:endParaRPr lang="zh-CN"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今天市场回调，还是比较良性的，没有恐慌情绪，没有大量资金砸盘，所以完全不需要慌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0" indent="0">
              <a:buNone/>
            </a:pPr>
            <a:endParaRPr lang="zh-CN"/>
          </a:p>
          <a:p>
            <a:r>
              <a:rPr 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不过，还是要时刻警惕风险的存在，今天降低了一些不必要的仓位，后面的计划是继续降低一些不必要的仓位。</a:t>
            </a:r>
            <a:endParaRPr 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r>
              <a:rPr lang="zh-CN"/>
              <a:t>然后是做好后面的减仓计划，以防哪天市场真的崩了，需要及时减仓，并做好减仓方案才行。</a:t>
            </a:r>
            <a:endParaRPr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622</Words>
  <Application>WPS 演示</Application>
  <PresentationFormat>宽屏</PresentationFormat>
  <Paragraphs>50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每日复盘</vt:lpstr>
      <vt:lpstr>2025/07/24</vt:lpstr>
      <vt:lpstr>2025/07/24</vt:lpstr>
      <vt:lpstr>2025/07/25</vt:lpstr>
      <vt:lpstr>2025/07/29</vt:lpstr>
      <vt:lpstr>2025/07/29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洛基斯提</cp:lastModifiedBy>
  <cp:revision>56</cp:revision>
  <dcterms:created xsi:type="dcterms:W3CDTF">2023-08-09T12:44:00Z</dcterms:created>
  <dcterms:modified xsi:type="dcterms:W3CDTF">2025-07-30T08:19:25Z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88C747A3A28D42B88D70E81A06777940_12</vt:lpwstr>
  </property>
</Properties>
</file>