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投资反思记录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记录曾经犯下的错误，以及未能及时参与的机会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2025/07/22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山西焦煤涨停，仓位不够重（只买了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2w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已知反内卷，煤炭可能会上涨，可以提前埋伏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山西焦煤本身个股就不错，可以长线投资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反思：仓位不够重，错失涨停，本应该在买入的仓位上再加一点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2025/07/24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中国中免涨停，仓位不够重（只买了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2w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海南自贸区封关消息已出，可能会外溢到免税店概念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中国中免就是免税店，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本身个股就不错，可以长线投资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反思：仓位不够重，错失涨停，本应该在买入的仓位上再加一点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2025/07/25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东方电器，盈利大幅回撤，现在已经亏损。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短线操作切记，在盘面变弱的时候，要坚决斩仓，不可以犹豫。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之前在光伏上面已经吃过这种亏了，需要好好反思。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开板追高了，就要及时止损，不能再贪心了！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WPS 演示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投资反思记录</vt:lpstr>
      <vt:lpstr>2025/07/22</vt:lpstr>
      <vt:lpstr>2025/07/24</vt:lpstr>
      <vt:lpstr>2025/07/25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洛基斯提</cp:lastModifiedBy>
  <cp:revision>21</cp:revision>
  <dcterms:created xsi:type="dcterms:W3CDTF">2023-08-09T12:44:00Z</dcterms:created>
  <dcterms:modified xsi:type="dcterms:W3CDTF">2025-07-25T02:37:04Z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88C747A3A28D42B88D70E81A06777940_12</vt:lpwstr>
  </property>
</Properties>
</file>