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90600" y="685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6300" y="14478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711722" y="762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97422" y="15240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16022" y="457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</a:t>
            </a:r>
            <a:r>
              <a:rPr lang="zh-CN" altLang="en-US" dirty="0" smtClean="0"/>
              <a:t>用层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07555" y="36576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16022" y="9906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表示层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16022" y="15240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回话层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16022" y="20574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16022" y="25908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16022" y="3124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数据链路层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90600" y="685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76300" y="14478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711722" y="762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97422" y="15240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07555" y="57150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16022" y="46482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16022" y="51816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数据链路层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00100" y="14097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</a:t>
            </a:r>
            <a:r>
              <a:rPr lang="zh-CN" altLang="en-US" dirty="0" smtClean="0"/>
              <a:t>用层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0100" y="19431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表示层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0100" y="24765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回话层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521222" y="1474839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</a:t>
            </a:r>
            <a:r>
              <a:rPr lang="zh-CN" altLang="en-US" dirty="0" smtClean="0"/>
              <a:t>用层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521222" y="2008239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表示层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521222" y="2541639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回话层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521222" y="5174816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23900" y="51816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>
            <a:off x="2593258" y="55208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箭头 26"/>
          <p:cNvSpPr/>
          <p:nvPr/>
        </p:nvSpPr>
        <p:spPr>
          <a:xfrm>
            <a:off x="5662606" y="491018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箭头 27"/>
          <p:cNvSpPr/>
          <p:nvPr/>
        </p:nvSpPr>
        <p:spPr>
          <a:xfrm>
            <a:off x="2514600" y="49149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741313" y="561952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876300" y="36576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434084" y="36896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7501557" y="363542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8059341" y="36674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81000" y="533400"/>
            <a:ext cx="17526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7183041" y="516194"/>
            <a:ext cx="17526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3810000" y="4419600"/>
            <a:ext cx="1447800" cy="205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18716" y="4914900"/>
            <a:ext cx="367284" cy="84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</a:rPr>
              <a:t>网络适配器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99399" y="5024185"/>
            <a:ext cx="367284" cy="84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络</a:t>
            </a:r>
            <a:r>
              <a:rPr lang="zh-CN" altLang="en-US" sz="1100" b="1" dirty="0">
                <a:solidFill>
                  <a:schemeClr val="tx1"/>
                </a:solidFill>
              </a:rPr>
              <a:t>网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适配器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6500" y="685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62200" y="14478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14097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</a:t>
            </a:r>
            <a:r>
              <a:rPr lang="zh-CN" altLang="en-US" dirty="0" smtClean="0"/>
              <a:t>用层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19431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表示层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24765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回话层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09800" y="51816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传输层</a:t>
            </a:r>
            <a:endParaRPr lang="zh-CN" altLang="en-US" dirty="0"/>
          </a:p>
        </p:txBody>
      </p:sp>
      <p:sp>
        <p:nvSpPr>
          <p:cNvPr id="8" name="上箭头 7"/>
          <p:cNvSpPr/>
          <p:nvPr/>
        </p:nvSpPr>
        <p:spPr>
          <a:xfrm>
            <a:off x="2362200" y="36576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2919984" y="377048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866900" y="533400"/>
            <a:ext cx="17526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04616" y="4914900"/>
            <a:ext cx="367284" cy="84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/>
                </a:solidFill>
              </a:rPr>
              <a:t>网络适配器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左右箭头 17"/>
          <p:cNvSpPr/>
          <p:nvPr/>
        </p:nvSpPr>
        <p:spPr>
          <a:xfrm rot="20349780">
            <a:off x="3360702" y="1245239"/>
            <a:ext cx="1936242" cy="215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 rot="1231775">
            <a:off x="3377871" y="3000220"/>
            <a:ext cx="1936242" cy="198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右箭头 19"/>
          <p:cNvSpPr/>
          <p:nvPr/>
        </p:nvSpPr>
        <p:spPr>
          <a:xfrm>
            <a:off x="3404616" y="2110740"/>
            <a:ext cx="1936242" cy="198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524500" y="533400"/>
            <a:ext cx="2438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>
                <a:solidFill>
                  <a:schemeClr val="tx1"/>
                </a:solidFill>
              </a:rPr>
              <a:t>程序进程如何相互</a:t>
            </a:r>
            <a:r>
              <a:rPr lang="zh-CN" altLang="en-US" sz="1300" b="1" dirty="0" smtClean="0">
                <a:solidFill>
                  <a:schemeClr val="tx1"/>
                </a:solidFill>
              </a:rPr>
              <a:t>传</a:t>
            </a:r>
            <a:r>
              <a:rPr lang="zh-CN" altLang="en-US" sz="1300" b="1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22" name="矩形 21"/>
          <p:cNvSpPr/>
          <p:nvPr/>
        </p:nvSpPr>
        <p:spPr>
          <a:xfrm>
            <a:off x="5524500" y="1979082"/>
            <a:ext cx="2438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翻译官：统一不同计算机上的数据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24500" y="3397053"/>
            <a:ext cx="2438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传送细节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155358" y="57026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Ip</a:t>
            </a:r>
            <a:r>
              <a:rPr lang="zh-CN" altLang="en-US" sz="1200" dirty="0">
                <a:solidFill>
                  <a:schemeClr val="tx1"/>
                </a:solidFill>
              </a:rPr>
              <a:t>数据包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4076700" y="509669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Ip</a:t>
            </a:r>
            <a:r>
              <a:rPr lang="zh-CN" altLang="en-US" sz="1200" dirty="0" smtClean="0">
                <a:solidFill>
                  <a:schemeClr val="tx1"/>
                </a:solidFill>
              </a:rPr>
              <a:t>数据包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76900" y="5339014"/>
            <a:ext cx="914400" cy="424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网络通道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743700" y="5339013"/>
            <a:ext cx="914400" cy="4241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网络通道</a:t>
            </a:r>
            <a:endParaRPr lang="zh-CN" altLang="en-US" sz="1200" dirty="0"/>
          </a:p>
        </p:txBody>
      </p:sp>
      <p:sp>
        <p:nvSpPr>
          <p:cNvPr id="13" name="椭圆 12"/>
          <p:cNvSpPr/>
          <p:nvPr/>
        </p:nvSpPr>
        <p:spPr>
          <a:xfrm>
            <a:off x="7748411" y="5499686"/>
            <a:ext cx="152400" cy="102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039100" y="5499685"/>
            <a:ext cx="152400" cy="102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400258" y="5499686"/>
            <a:ext cx="152400" cy="102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1219200" y="4146804"/>
            <a:ext cx="1066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1072" y="39936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明文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4565904" y="6187243"/>
            <a:ext cx="45719" cy="137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24767" y="6324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密文</a:t>
            </a:r>
          </a:p>
        </p:txBody>
      </p:sp>
    </p:spTree>
    <p:extLst>
      <p:ext uri="{BB962C8B-B14F-4D97-AF65-F5344CB8AC3E}">
        <p14:creationId xmlns:p14="http://schemas.microsoft.com/office/powerpoint/2010/main" val="8125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zh-CN" altLang="en-US" dirty="0" smtClean="0"/>
              <a:t>：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会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话层（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LAYER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）允许不同机器上的用户之间建立会话关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/>
              <a:t>功能一</a:t>
            </a:r>
            <a:r>
              <a:rPr lang="zh-CN" altLang="en-US" dirty="0"/>
              <a:t>：</a:t>
            </a:r>
            <a:r>
              <a:rPr lang="zh-CN" altLang="en-US" sz="2800" dirty="0"/>
              <a:t>会话层允许信息同时双向传输，或任一</a:t>
            </a:r>
            <a:r>
              <a:rPr lang="zh-CN" altLang="en-US" sz="2800" dirty="0" smtClean="0"/>
              <a:t>时刻</a:t>
            </a:r>
            <a:r>
              <a:rPr lang="zh-CN" altLang="en-US" sz="2800" dirty="0"/>
              <a:t>只能单向传输</a:t>
            </a:r>
            <a:r>
              <a:rPr lang="zh-CN" altLang="en-US" sz="2800" dirty="0" smtClean="0"/>
              <a:t>。（半</a:t>
            </a:r>
            <a:r>
              <a:rPr lang="zh-CN" altLang="en-US" sz="2800" dirty="0"/>
              <a:t>双工模式，</a:t>
            </a:r>
            <a:r>
              <a:rPr lang="zh-CN" altLang="en-US" sz="2800" dirty="0" smtClean="0"/>
              <a:t>全双工模式）</a:t>
            </a:r>
            <a:endParaRPr lang="en-US" altLang="zh-CN" sz="2800" dirty="0" smtClean="0"/>
          </a:p>
          <a:p>
            <a:r>
              <a:rPr lang="zh-CN" altLang="en-US" b="1" dirty="0"/>
              <a:t>功</a:t>
            </a:r>
            <a:r>
              <a:rPr lang="zh-CN" altLang="en-US" b="1" dirty="0" smtClean="0"/>
              <a:t>能二：</a:t>
            </a:r>
            <a:r>
              <a:rPr lang="zh-CN" altLang="en-US" sz="2800" dirty="0"/>
              <a:t>数</a:t>
            </a:r>
            <a:r>
              <a:rPr lang="zh-CN" altLang="en-US" sz="2800" dirty="0" smtClean="0"/>
              <a:t>据</a:t>
            </a:r>
            <a:r>
              <a:rPr lang="zh-CN" altLang="en-US" sz="2800" dirty="0"/>
              <a:t>中插入同步</a:t>
            </a:r>
            <a:r>
              <a:rPr lang="zh-CN" altLang="en-US" sz="2800" dirty="0" smtClean="0"/>
              <a:t>点。（针对网络数据丢失情况的方案）</a:t>
            </a:r>
            <a:endParaRPr lang="en-US" altLang="zh-CN" sz="2800" dirty="0" smtClean="0"/>
          </a:p>
          <a:p>
            <a:r>
              <a:rPr lang="zh-CN" altLang="en-US" b="1" dirty="0"/>
              <a:t>功能二</a:t>
            </a:r>
            <a:r>
              <a:rPr lang="zh-CN" altLang="en-US" b="1" dirty="0" smtClean="0"/>
              <a:t>：</a:t>
            </a:r>
            <a:r>
              <a:rPr lang="zh-CN" altLang="en-US" sz="2800" dirty="0"/>
              <a:t>允许用户利用一次会话在远端的分时系统上登</a:t>
            </a:r>
            <a:r>
              <a:rPr lang="zh-CN" altLang="en-US" sz="2800" dirty="0" smtClean="0"/>
              <a:t>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66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是创建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Hbuilder</a:t>
            </a:r>
            <a:r>
              <a:rPr lang="zh-CN" altLang="en-US" dirty="0" smtClean="0"/>
              <a:t>：调试用的协议是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（超文本传输协议）</a:t>
            </a:r>
            <a:endParaRPr lang="en-US" altLang="zh-CN" dirty="0" smtClean="0"/>
          </a:p>
          <a:p>
            <a:r>
              <a:rPr lang="en-US" altLang="zh-CN" dirty="0" smtClean="0"/>
              <a:t>Sublime</a:t>
            </a:r>
            <a:r>
              <a:rPr lang="zh-CN" altLang="en-US" dirty="0" smtClean="0"/>
              <a:t>：调试用的协议是</a:t>
            </a:r>
            <a:r>
              <a:rPr lang="en-US" altLang="zh-CN" dirty="0" smtClean="0"/>
              <a:t>ftp</a:t>
            </a:r>
            <a:r>
              <a:rPr lang="zh-CN" altLang="en-US" dirty="0" smtClean="0"/>
              <a:t>（文件传输协议）</a:t>
            </a:r>
            <a:endParaRPr lang="en-US" altLang="zh-CN" dirty="0" smtClean="0"/>
          </a:p>
          <a:p>
            <a:r>
              <a:rPr lang="zh-CN" altLang="en-US" dirty="0" smtClean="0"/>
              <a:t>总结：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的利用的基础。</a:t>
            </a:r>
            <a:endParaRPr lang="en-US" altLang="zh-CN" dirty="0" smtClean="0"/>
          </a:p>
          <a:p>
            <a:r>
              <a:rPr lang="zh-CN" altLang="en-US" dirty="0" smtClean="0"/>
              <a:t>一，通信协议用的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）协议。</a:t>
            </a:r>
            <a:endParaRPr lang="en-US" altLang="zh-CN" dirty="0" smtClean="0"/>
          </a:p>
          <a:p>
            <a:r>
              <a:rPr lang="zh-CN" altLang="en-US" dirty="0" smtClean="0"/>
              <a:t>二，浏览器通信模式（</a:t>
            </a:r>
            <a:r>
              <a:rPr lang="en-US" altLang="zh-CN" dirty="0" smtClean="0"/>
              <a:t>CS</a:t>
            </a:r>
            <a:r>
              <a:rPr lang="zh-CN" altLang="en-US" dirty="0" smtClean="0"/>
              <a:t>模式）。</a:t>
            </a:r>
            <a:endParaRPr lang="en-US" altLang="zh-CN" dirty="0" smtClean="0"/>
          </a:p>
          <a:p>
            <a:r>
              <a:rPr lang="zh-CN" altLang="en-US" dirty="0" smtClean="0"/>
              <a:t>三，会话层存在。（安全链接没有释放）。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57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2133600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谢谢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2043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371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会话层</vt:lpstr>
      <vt:lpstr>HTTP是创建Cookie的基础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风轻无痕</cp:lastModifiedBy>
  <cp:revision>18</cp:revision>
  <dcterms:created xsi:type="dcterms:W3CDTF">2006-08-16T00:00:00Z</dcterms:created>
  <dcterms:modified xsi:type="dcterms:W3CDTF">2018-01-25T02:47:07Z</dcterms:modified>
</cp:coreProperties>
</file>