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911" r:id="rId5"/>
    <p:sldId id="890" r:id="rId6"/>
    <p:sldId id="948" r:id="rId7"/>
    <p:sldId id="951" r:id="rId8"/>
    <p:sldId id="919" r:id="rId9"/>
    <p:sldId id="910" r:id="rId10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>
        <p:scale>
          <a:sx n="75" d="100"/>
          <a:sy n="75" d="100"/>
        </p:scale>
        <p:origin x="-174" y="-1440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435749" y="579644"/>
            <a:ext cx="8026659" cy="340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8462408" y="262311"/>
            <a:ext cx="319526" cy="32073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1" name="Oval 15"/>
          <p:cNvSpPr/>
          <p:nvPr userDrawn="1"/>
        </p:nvSpPr>
        <p:spPr>
          <a:xfrm>
            <a:off x="578057" y="195486"/>
            <a:ext cx="256073" cy="2561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139700" dir="678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>
              <a:lnSpc>
                <a:spcPct val="120000"/>
              </a:lnSpc>
            </a:pP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48264" y="4773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58c5f3977fb45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727960" y="1809115"/>
            <a:ext cx="6640195" cy="89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Domino通用视图演示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55" y="3277235"/>
            <a:ext cx="1701165" cy="169418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124325" y="3892550"/>
            <a:ext cx="2661920" cy="70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更多功能请联系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99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 bwMode="auto">
          <a:xfrm>
            <a:off x="-20311" y="1056553"/>
            <a:ext cx="4358700" cy="3030395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33" tIns="45717" rIns="91433" bIns="45717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4732780" y="1496372"/>
            <a:ext cx="269985" cy="27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5234111" y="1496215"/>
            <a:ext cx="1753985" cy="4152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通用视图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4732780" y="2688768"/>
            <a:ext cx="269985" cy="2700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5234111" y="2711472"/>
            <a:ext cx="1753985" cy="2768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配制说明</a:t>
            </a:r>
            <a:endParaRPr lang="zh-CN" altLang="en-US" sz="9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5"/>
            </p:custDataLst>
          </p:nvPr>
        </p:nvSpPr>
        <p:spPr>
          <a:xfrm>
            <a:off x="1927685" y="1222488"/>
            <a:ext cx="1261884" cy="26985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8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6"/>
            </p:custDataLst>
          </p:nvPr>
        </p:nvSpPr>
        <p:spPr>
          <a:xfrm rot="5400000">
            <a:off x="615352" y="2331001"/>
            <a:ext cx="2346295" cy="481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7593135" y="1056553"/>
            <a:ext cx="1565286" cy="3030395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3" tIns="45717" rIns="91433" bIns="45717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Number_1"/>
          <p:cNvSpPr/>
          <p:nvPr>
            <p:custDataLst>
              <p:tags r:id="rId7"/>
            </p:custDataLst>
          </p:nvPr>
        </p:nvSpPr>
        <p:spPr>
          <a:xfrm>
            <a:off x="4732780" y="2104067"/>
            <a:ext cx="269985" cy="27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MH_Entry_1"/>
          <p:cNvSpPr/>
          <p:nvPr>
            <p:custDataLst>
              <p:tags r:id="rId8"/>
            </p:custDataLst>
          </p:nvPr>
        </p:nvSpPr>
        <p:spPr>
          <a:xfrm>
            <a:off x="5234111" y="2103910"/>
            <a:ext cx="1753985" cy="4152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编辑视图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bldLvl="0" animBg="1"/>
      <p:bldP spid="22" grpId="0" bldLvl="0" animBg="1"/>
      <p:bldP spid="23" grpId="0" bldLvl="0" animBg="1"/>
      <p:bldP spid="18" grpId="0"/>
      <p:bldP spid="19" grpId="0"/>
      <p:bldP spid="16" grpId="0" animBg="1"/>
      <p:bldP spid="2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889622" y="214772"/>
            <a:ext cx="2225595" cy="295275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`RBD)SAXK7`1~8H[U)RK_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901065"/>
            <a:ext cx="5534025" cy="4037965"/>
          </a:xfrm>
          <a:prstGeom prst="rect">
            <a:avLst/>
          </a:prstGeom>
        </p:spPr>
      </p:pic>
      <p:pic>
        <p:nvPicPr>
          <p:cNvPr id="13" name="图片 12" descr="${BY]7]QKF7JXBG86YDZ$S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86740"/>
            <a:ext cx="8891905" cy="453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889622" y="214772"/>
            <a:ext cx="2225595" cy="295275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9R83H{}$S`OILTV3T21QY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730885"/>
            <a:ext cx="7277100" cy="4191000"/>
          </a:xfrm>
          <a:prstGeom prst="rect">
            <a:avLst/>
          </a:prstGeom>
        </p:spPr>
      </p:pic>
      <p:pic>
        <p:nvPicPr>
          <p:cNvPr id="3" name="图片 2" descr="FLQ4_WX71TY1X(E@4]8~14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647065"/>
            <a:ext cx="8895715" cy="447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889622" y="214772"/>
            <a:ext cx="2225595" cy="295275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视图编辑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" y="601345"/>
            <a:ext cx="9037320" cy="453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89622" y="214772"/>
            <a:ext cx="2225595" cy="295275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配置说明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647700"/>
            <a:ext cx="6486525" cy="176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95" y="2249805"/>
            <a:ext cx="6343650" cy="163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2660015"/>
            <a:ext cx="5133975" cy="2480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58c5f3977fb45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708129" y="1753712"/>
            <a:ext cx="5134457" cy="8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ISPRING_PRESENTATION_TITLE" val="互联网通信计算机工程网络安全第一ppt模版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​">
  <a:themeElements>
    <a:clrScheme name="自定义 92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0A9DD"/>
      </a:accent1>
      <a:accent2>
        <a:srgbClr val="52B98C"/>
      </a:accent2>
      <a:accent3>
        <a:srgbClr val="20A9DD"/>
      </a:accent3>
      <a:accent4>
        <a:srgbClr val="52B98C"/>
      </a:accent4>
      <a:accent5>
        <a:srgbClr val="20A9DD"/>
      </a:accent5>
      <a:accent6>
        <a:srgbClr val="52B98C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全屏显示(16:9)</PresentationFormat>
  <Paragraphs>32</Paragraphs>
  <Slides>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互联网通信计算机</dc:title>
  <dc:creator>第一PPT</dc:creator>
  <cp:keywords>www.1ppt.com</cp:keywords>
  <dc:description>www.1ppt.com</dc:description>
  <cp:lastModifiedBy>心旷神怡</cp:lastModifiedBy>
  <cp:revision>418</cp:revision>
  <dcterms:created xsi:type="dcterms:W3CDTF">2014-11-09T01:07:00Z</dcterms:created>
  <dcterms:modified xsi:type="dcterms:W3CDTF">2019-08-12T06:06:01Z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