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57" r:id="rId5"/>
    <p:sldId id="261" r:id="rId6"/>
    <p:sldId id="259" r:id="rId7"/>
    <p:sldId id="265" r:id="rId8"/>
    <p:sldId id="267" r:id="rId9"/>
    <p:sldId id="266" r:id="rId10"/>
    <p:sldId id="26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44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FF191-238C-4189-BAF6-5A8F88341084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330FF-4682-44A4-9836-0D5F4F99089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FF191-238C-4189-BAF6-5A8F88341084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330FF-4682-44A4-9836-0D5F4F99089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FF191-238C-4189-BAF6-5A8F88341084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330FF-4682-44A4-9836-0D5F4F99089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FF191-238C-4189-BAF6-5A8F88341084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330FF-4682-44A4-9836-0D5F4F99089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FF191-238C-4189-BAF6-5A8F88341084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330FF-4682-44A4-9836-0D5F4F99089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FF191-238C-4189-BAF6-5A8F88341084}" type="datetimeFigureOut">
              <a:rPr lang="en-US" smtClean="0"/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330FF-4682-44A4-9836-0D5F4F99089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FF191-238C-4189-BAF6-5A8F88341084}" type="datetimeFigureOut">
              <a:rPr lang="en-US" smtClean="0"/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330FF-4682-44A4-9836-0D5F4F99089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FF191-238C-4189-BAF6-5A8F88341084}" type="datetimeFigureOut">
              <a:rPr lang="en-US" smtClean="0"/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330FF-4682-44A4-9836-0D5F4F99089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FF191-238C-4189-BAF6-5A8F88341084}" type="datetimeFigureOut">
              <a:rPr lang="en-US" smtClean="0"/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330FF-4682-44A4-9836-0D5F4F99089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FF191-238C-4189-BAF6-5A8F88341084}" type="datetimeFigureOut">
              <a:rPr lang="en-US" smtClean="0"/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330FF-4682-44A4-9836-0D5F4F99089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FF191-238C-4189-BAF6-5A8F88341084}" type="datetimeFigureOut">
              <a:rPr lang="en-US" smtClean="0"/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330FF-4682-44A4-9836-0D5F4F99089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FF191-238C-4189-BAF6-5A8F88341084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0330FF-4682-44A4-9836-0D5F4F99089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451350" y="746760"/>
            <a:ext cx="27647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management/</a:t>
            </a:r>
            <a:r>
              <a:rPr lang="en-US" dirty="0" smtClean="0"/>
              <a:t>Kitchen </a:t>
            </a:r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372149" y="2248356"/>
            <a:ext cx="1812878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Customer </a:t>
            </a:r>
            <a:endParaRPr 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4926794" y="2310586"/>
            <a:ext cx="1812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Kitchen</a:t>
            </a:r>
            <a:endParaRPr 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9004688" y="2247721"/>
            <a:ext cx="1812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Waiters</a:t>
            </a:r>
            <a:endParaRPr lang="en-US" dirty="0"/>
          </a:p>
        </p:txBody>
      </p:sp>
      <p:cxnSp>
        <p:nvCxnSpPr>
          <p:cNvPr id="12" name="直接箭头连接符 11"/>
          <p:cNvCxnSpPr/>
          <p:nvPr/>
        </p:nvCxnSpPr>
        <p:spPr>
          <a:xfrm flipH="1">
            <a:off x="2639060" y="1254125"/>
            <a:ext cx="2764790" cy="9175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5403850" y="1241425"/>
            <a:ext cx="75565" cy="9677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5403850" y="1241425"/>
            <a:ext cx="3921760" cy="9302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2715260" y="748665"/>
            <a:ext cx="6152515" cy="520319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993390" y="1649095"/>
            <a:ext cx="5480685" cy="3513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Meun </a:t>
            </a:r>
            <a:endParaRPr lang="en-US" altLang="zh-CN"/>
          </a:p>
        </p:txBody>
      </p:sp>
      <p:sp>
        <p:nvSpPr>
          <p:cNvPr id="6" name="圆角矩形 5"/>
          <p:cNvSpPr/>
          <p:nvPr/>
        </p:nvSpPr>
        <p:spPr>
          <a:xfrm>
            <a:off x="3628390" y="5427345"/>
            <a:ext cx="1127760" cy="35941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Order  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4648835" y="288290"/>
            <a:ext cx="254000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>
                <a:solidFill>
                  <a:schemeClr val="tx1"/>
                </a:solidFill>
                <a:uFillTx/>
              </a:rPr>
              <a:t>Customer Page</a:t>
            </a:r>
            <a:endParaRPr lang="zh-CN" altLang="en-US" sz="2400">
              <a:solidFill>
                <a:schemeClr val="tx1"/>
              </a:solidFill>
              <a:uFillTx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756150" y="6306820"/>
            <a:ext cx="20707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Choose and </a:t>
            </a:r>
            <a:r>
              <a:rPr lang="en-US" altLang="zh-CN"/>
              <a:t>Order</a:t>
            </a:r>
            <a:endParaRPr lang="en-US" altLang="zh-CN"/>
          </a:p>
        </p:txBody>
      </p:sp>
      <p:sp>
        <p:nvSpPr>
          <p:cNvPr id="2" name="圆角矩形 1"/>
          <p:cNvSpPr/>
          <p:nvPr/>
        </p:nvSpPr>
        <p:spPr>
          <a:xfrm>
            <a:off x="6251575" y="5427345"/>
            <a:ext cx="2222500" cy="35941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Administrator Login 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4756785" y="1016000"/>
            <a:ext cx="20701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WELCOME</a:t>
            </a:r>
            <a:endParaRPr lang="en-US" altLang="zh-CN"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矩形 8"/>
          <p:cNvSpPr/>
          <p:nvPr/>
        </p:nvSpPr>
        <p:spPr>
          <a:xfrm>
            <a:off x="3145790" y="1765300"/>
            <a:ext cx="4780280" cy="3123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文本框 9"/>
          <p:cNvSpPr txBox="1"/>
          <p:nvPr/>
        </p:nvSpPr>
        <p:spPr>
          <a:xfrm>
            <a:off x="4958402" y="2438696"/>
            <a:ext cx="1670714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dirty="0"/>
              <a:t>Welcome</a:t>
            </a:r>
            <a:endParaRPr lang="en-US" dirty="0"/>
          </a:p>
        </p:txBody>
      </p:sp>
      <p:sp>
        <p:nvSpPr>
          <p:cNvPr id="4" name="矩形 3"/>
          <p:cNvSpPr/>
          <p:nvPr/>
        </p:nvSpPr>
        <p:spPr>
          <a:xfrm>
            <a:off x="5231130" y="3955415"/>
            <a:ext cx="1670685" cy="31178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231130" y="3450590"/>
            <a:ext cx="1670685" cy="31178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573145" y="3422015"/>
            <a:ext cx="14859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Useraccount</a:t>
            </a:r>
            <a:endParaRPr lang="en-US" altLang="zh-CN"/>
          </a:p>
        </p:txBody>
      </p:sp>
      <p:sp>
        <p:nvSpPr>
          <p:cNvPr id="14" name="文本框 13"/>
          <p:cNvSpPr txBox="1"/>
          <p:nvPr/>
        </p:nvSpPr>
        <p:spPr>
          <a:xfrm>
            <a:off x="3573145" y="3790315"/>
            <a:ext cx="119824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Password</a:t>
            </a:r>
            <a:endParaRPr lang="en-US" altLang="zh-CN"/>
          </a:p>
          <a:p>
            <a:endParaRPr lang="en-US" altLang="zh-CN"/>
          </a:p>
        </p:txBody>
      </p:sp>
      <p:sp>
        <p:nvSpPr>
          <p:cNvPr id="15" name="文本框 14"/>
          <p:cNvSpPr txBox="1"/>
          <p:nvPr/>
        </p:nvSpPr>
        <p:spPr>
          <a:xfrm>
            <a:off x="4637405" y="829310"/>
            <a:ext cx="254000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>
                <a:solidFill>
                  <a:schemeClr val="tx1"/>
                </a:solidFill>
                <a:uFillTx/>
              </a:rPr>
              <a:t>Login page</a:t>
            </a:r>
            <a:endParaRPr lang="zh-CN" altLang="en-US" sz="2400">
              <a:solidFill>
                <a:schemeClr val="tx1"/>
              </a:solidFill>
              <a:uFillTx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240405" y="5415915"/>
            <a:ext cx="46856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Different interface for different account login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452120" y="1071880"/>
            <a:ext cx="11740515" cy="50279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/>
        </p:nvCxnSpPr>
        <p:spPr>
          <a:xfrm>
            <a:off x="1997710" y="1870075"/>
            <a:ext cx="79311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452120" y="1807210"/>
            <a:ext cx="11663045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圆角矩形 7"/>
          <p:cNvSpPr/>
          <p:nvPr/>
        </p:nvSpPr>
        <p:spPr>
          <a:xfrm>
            <a:off x="2531745" y="1294765"/>
            <a:ext cx="1344930" cy="401955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VIEW</a:t>
            </a:r>
            <a:endParaRPr lang="en-US" altLang="zh-CN"/>
          </a:p>
        </p:txBody>
      </p:sp>
      <p:sp>
        <p:nvSpPr>
          <p:cNvPr id="10" name="圆角矩形 9"/>
          <p:cNvSpPr/>
          <p:nvPr/>
        </p:nvSpPr>
        <p:spPr>
          <a:xfrm>
            <a:off x="991235" y="1294765"/>
            <a:ext cx="1344930" cy="401955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CREATE</a:t>
            </a:r>
            <a:endParaRPr lang="en-US" altLang="zh-CN"/>
          </a:p>
        </p:txBody>
      </p:sp>
      <p:sp>
        <p:nvSpPr>
          <p:cNvPr id="11" name="矩形 10"/>
          <p:cNvSpPr/>
          <p:nvPr/>
        </p:nvSpPr>
        <p:spPr>
          <a:xfrm>
            <a:off x="1318895" y="2348230"/>
            <a:ext cx="3392805" cy="247523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CREATE </a:t>
            </a:r>
            <a:r>
              <a:rPr lang="en-US" altLang="zh-CN"/>
              <a:t>USERACCOUNT</a:t>
            </a:r>
            <a:endParaRPr lang="en-US" altLang="zh-CN"/>
          </a:p>
        </p:txBody>
      </p:sp>
      <p:sp>
        <p:nvSpPr>
          <p:cNvPr id="12" name="单圆角矩形 11"/>
          <p:cNvSpPr/>
          <p:nvPr/>
        </p:nvSpPr>
        <p:spPr>
          <a:xfrm>
            <a:off x="1400810" y="5074920"/>
            <a:ext cx="1420495" cy="452755"/>
          </a:xfrm>
          <a:prstGeom prst="round1Rect">
            <a:avLst/>
          </a:prstGeom>
          <a:gradFill>
            <a:gsLst>
              <a:gs pos="0">
                <a:srgbClr val="14CD68"/>
              </a:gs>
              <a:gs pos="100000">
                <a:srgbClr val="0B6E38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ADD</a:t>
            </a:r>
            <a:endParaRPr lang="en-US" altLang="zh-CN"/>
          </a:p>
        </p:txBody>
      </p:sp>
      <p:sp>
        <p:nvSpPr>
          <p:cNvPr id="13" name="矩形 12"/>
          <p:cNvSpPr/>
          <p:nvPr/>
        </p:nvSpPr>
        <p:spPr>
          <a:xfrm>
            <a:off x="6044565" y="3479800"/>
            <a:ext cx="1935480" cy="50292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Useraccount detail</a:t>
            </a:r>
            <a:endParaRPr lang="en-US"/>
          </a:p>
        </p:txBody>
      </p:sp>
      <p:cxnSp>
        <p:nvCxnSpPr>
          <p:cNvPr id="14" name="直接箭头连接符 13"/>
          <p:cNvCxnSpPr>
            <a:stCxn id="8" idx="3"/>
          </p:cNvCxnSpPr>
          <p:nvPr/>
        </p:nvCxnSpPr>
        <p:spPr>
          <a:xfrm>
            <a:off x="3876675" y="1496060"/>
            <a:ext cx="2167890" cy="114236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8" idx="3"/>
            <a:endCxn id="13" idx="1"/>
          </p:cNvCxnSpPr>
          <p:nvPr/>
        </p:nvCxnSpPr>
        <p:spPr>
          <a:xfrm>
            <a:off x="3876675" y="1496060"/>
            <a:ext cx="2167890" cy="2235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6044565" y="2624455"/>
            <a:ext cx="1935480" cy="50292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Revenue</a:t>
            </a:r>
            <a:r>
              <a:rPr lang="en-US" altLang="zh-CN"/>
              <a:t> </a:t>
            </a:r>
            <a:endParaRPr lang="en-US" altLang="zh-CN"/>
          </a:p>
        </p:txBody>
      </p:sp>
      <p:cxnSp>
        <p:nvCxnSpPr>
          <p:cNvPr id="17" name="直接箭头连接符 16"/>
          <p:cNvCxnSpPr>
            <a:stCxn id="10" idx="2"/>
            <a:endCxn id="11" idx="0"/>
          </p:cNvCxnSpPr>
          <p:nvPr/>
        </p:nvCxnSpPr>
        <p:spPr>
          <a:xfrm>
            <a:off x="1663700" y="1696720"/>
            <a:ext cx="1351915" cy="65151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单圆角矩形 17"/>
          <p:cNvSpPr/>
          <p:nvPr/>
        </p:nvSpPr>
        <p:spPr>
          <a:xfrm>
            <a:off x="3123565" y="5074920"/>
            <a:ext cx="1420495" cy="452755"/>
          </a:xfrm>
          <a:prstGeom prst="round1Rect">
            <a:avLst/>
          </a:prstGeom>
          <a:gradFill>
            <a:gsLst>
              <a:gs pos="0">
                <a:srgbClr val="14CD68"/>
              </a:gs>
              <a:gs pos="100000">
                <a:srgbClr val="0B6E38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DELETE</a:t>
            </a:r>
            <a:endParaRPr lang="en-US" altLang="zh-CN"/>
          </a:p>
        </p:txBody>
      </p:sp>
      <p:sp>
        <p:nvSpPr>
          <p:cNvPr id="19" name="圆角矩形 18"/>
          <p:cNvSpPr/>
          <p:nvPr/>
        </p:nvSpPr>
        <p:spPr>
          <a:xfrm>
            <a:off x="4203065" y="1308735"/>
            <a:ext cx="2992120" cy="401955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VIEW HISTORY ORDER</a:t>
            </a:r>
            <a:endParaRPr lang="en-US" altLang="zh-CN"/>
          </a:p>
        </p:txBody>
      </p:sp>
      <p:cxnSp>
        <p:nvCxnSpPr>
          <p:cNvPr id="20" name="直接箭头连接符 19"/>
          <p:cNvCxnSpPr>
            <a:endCxn id="21" idx="0"/>
          </p:cNvCxnSpPr>
          <p:nvPr/>
        </p:nvCxnSpPr>
        <p:spPr>
          <a:xfrm>
            <a:off x="5711825" y="1696720"/>
            <a:ext cx="1300480" cy="28752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6044565" y="4572000"/>
            <a:ext cx="1935480" cy="50292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Order history detail</a:t>
            </a:r>
            <a:endParaRPr lang="en-US"/>
          </a:p>
        </p:txBody>
      </p:sp>
      <p:sp>
        <p:nvSpPr>
          <p:cNvPr id="22" name="圆角矩形 21"/>
          <p:cNvSpPr/>
          <p:nvPr/>
        </p:nvSpPr>
        <p:spPr>
          <a:xfrm>
            <a:off x="7288530" y="1320165"/>
            <a:ext cx="2640330" cy="401955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MANAGE THE MENU</a:t>
            </a:r>
            <a:endParaRPr lang="en-US" altLang="zh-CN"/>
          </a:p>
        </p:txBody>
      </p:sp>
      <p:sp>
        <p:nvSpPr>
          <p:cNvPr id="24" name="矩形 23"/>
          <p:cNvSpPr/>
          <p:nvPr/>
        </p:nvSpPr>
        <p:spPr>
          <a:xfrm>
            <a:off x="8760460" y="2624455"/>
            <a:ext cx="1935480" cy="50292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MANAGE</a:t>
            </a:r>
            <a:endParaRPr lang="en-US"/>
          </a:p>
        </p:txBody>
      </p:sp>
      <p:cxnSp>
        <p:nvCxnSpPr>
          <p:cNvPr id="25" name="直接箭头连接符 24"/>
          <p:cNvCxnSpPr>
            <a:stCxn id="22" idx="2"/>
            <a:endCxn id="24" idx="0"/>
          </p:cNvCxnSpPr>
          <p:nvPr/>
        </p:nvCxnSpPr>
        <p:spPr>
          <a:xfrm>
            <a:off x="8608695" y="1722120"/>
            <a:ext cx="1119505" cy="90233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圆角矩形 1"/>
          <p:cNvSpPr/>
          <p:nvPr/>
        </p:nvSpPr>
        <p:spPr>
          <a:xfrm>
            <a:off x="10022205" y="1320165"/>
            <a:ext cx="1983740" cy="401955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KITCHEN </a:t>
            </a:r>
            <a:r>
              <a:rPr lang="en-US" altLang="zh-CN"/>
              <a:t>PAGE</a:t>
            </a:r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矩形 6"/>
          <p:cNvSpPr/>
          <p:nvPr/>
        </p:nvSpPr>
        <p:spPr>
          <a:xfrm>
            <a:off x="2724785" y="1370965"/>
            <a:ext cx="6393815" cy="4708525"/>
          </a:xfrm>
          <a:prstGeom prst="rect">
            <a:avLst/>
          </a:prstGeom>
          <a:gradFill>
            <a:gsLst>
              <a:gs pos="50000">
                <a:srgbClr val="B18A8D"/>
              </a:gs>
              <a:gs pos="0">
                <a:srgbClr val="CBB1B3"/>
              </a:gs>
              <a:gs pos="100000">
                <a:srgbClr val="966367"/>
              </a:gs>
            </a:gsLst>
            <a:lin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344545" y="1895475"/>
            <a:ext cx="3081020" cy="36595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Useraccount </a:t>
            </a:r>
            <a:r>
              <a:rPr lang="en-US" altLang="zh-CN"/>
              <a:t>List</a:t>
            </a:r>
            <a:endParaRPr lang="en-US" altLang="zh-CN"/>
          </a:p>
        </p:txBody>
      </p:sp>
      <p:sp>
        <p:nvSpPr>
          <p:cNvPr id="9" name="圆角矩形 8"/>
          <p:cNvSpPr/>
          <p:nvPr/>
        </p:nvSpPr>
        <p:spPr>
          <a:xfrm>
            <a:off x="7059295" y="2670810"/>
            <a:ext cx="1431925" cy="35941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Revenue</a:t>
            </a:r>
            <a:endParaRPr lang="en-US" altLang="zh-CN"/>
          </a:p>
        </p:txBody>
      </p:sp>
      <p:sp>
        <p:nvSpPr>
          <p:cNvPr id="11" name="文本框 10"/>
          <p:cNvSpPr txBox="1"/>
          <p:nvPr/>
        </p:nvSpPr>
        <p:spPr>
          <a:xfrm>
            <a:off x="4272915" y="6193790"/>
            <a:ext cx="3081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Make and change the </a:t>
            </a:r>
            <a:r>
              <a:rPr lang="en-US" altLang="zh-CN"/>
              <a:t>status</a:t>
            </a:r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3885565" y="459105"/>
            <a:ext cx="488124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>
                <a:solidFill>
                  <a:schemeClr val="tx1"/>
                </a:solidFill>
                <a:uFillTx/>
              </a:rPr>
              <a:t>ALL    Useraccount </a:t>
            </a:r>
            <a:endParaRPr lang="en-US" altLang="zh-CN" sz="2400">
              <a:solidFill>
                <a:schemeClr val="tx1"/>
              </a:solidFill>
              <a:uFillTx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矩形 6"/>
          <p:cNvSpPr/>
          <p:nvPr/>
        </p:nvSpPr>
        <p:spPr>
          <a:xfrm>
            <a:off x="2706370" y="1370965"/>
            <a:ext cx="6393815" cy="470852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344545" y="1895475"/>
            <a:ext cx="3081020" cy="365950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All the history </a:t>
            </a:r>
            <a:r>
              <a:rPr lang="en-US" altLang="zh-CN"/>
              <a:t>order</a:t>
            </a:r>
            <a:endParaRPr lang="en-US" altLang="zh-CN"/>
          </a:p>
        </p:txBody>
      </p:sp>
      <p:sp>
        <p:nvSpPr>
          <p:cNvPr id="9" name="圆角矩形 8"/>
          <p:cNvSpPr/>
          <p:nvPr/>
        </p:nvSpPr>
        <p:spPr>
          <a:xfrm>
            <a:off x="6956425" y="2670810"/>
            <a:ext cx="1788795" cy="35941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VIEW </a:t>
            </a:r>
            <a:r>
              <a:rPr lang="en-US" altLang="zh-CN"/>
              <a:t>DETAIL</a:t>
            </a:r>
            <a:endParaRPr lang="en-US" altLang="zh-CN"/>
          </a:p>
        </p:txBody>
      </p:sp>
      <p:sp>
        <p:nvSpPr>
          <p:cNvPr id="11" name="文本框 10"/>
          <p:cNvSpPr txBox="1"/>
          <p:nvPr/>
        </p:nvSpPr>
        <p:spPr>
          <a:xfrm>
            <a:off x="4272915" y="6193790"/>
            <a:ext cx="31953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Check the history order </a:t>
            </a:r>
            <a:r>
              <a:rPr lang="en-US" altLang="zh-CN"/>
              <a:t>detail</a:t>
            </a:r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4632960" y="509905"/>
            <a:ext cx="254000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>
                <a:solidFill>
                  <a:schemeClr val="tx1"/>
                </a:solidFill>
                <a:uFillTx/>
              </a:rPr>
              <a:t>History </a:t>
            </a:r>
            <a:r>
              <a:rPr lang="en-US" altLang="zh-CN" sz="2400">
                <a:solidFill>
                  <a:schemeClr val="tx1"/>
                </a:solidFill>
                <a:uFillTx/>
              </a:rPr>
              <a:t>Order</a:t>
            </a:r>
            <a:endParaRPr lang="en-US" altLang="zh-CN" sz="2400">
              <a:solidFill>
                <a:schemeClr val="tx1"/>
              </a:solidFill>
              <a:uFillTx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矩形 6"/>
          <p:cNvSpPr/>
          <p:nvPr/>
        </p:nvSpPr>
        <p:spPr>
          <a:xfrm>
            <a:off x="2705735" y="1370965"/>
            <a:ext cx="6393815" cy="47085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344545" y="1895475"/>
            <a:ext cx="3081020" cy="365950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Menu</a:t>
            </a:r>
            <a:endParaRPr lang="en-US" altLang="zh-CN"/>
          </a:p>
        </p:txBody>
      </p:sp>
      <p:sp>
        <p:nvSpPr>
          <p:cNvPr id="9" name="圆角矩形 8"/>
          <p:cNvSpPr/>
          <p:nvPr/>
        </p:nvSpPr>
        <p:spPr>
          <a:xfrm>
            <a:off x="6956425" y="3249295"/>
            <a:ext cx="1788795" cy="35941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ADD</a:t>
            </a:r>
            <a:endParaRPr lang="en-US" altLang="zh-CN"/>
          </a:p>
        </p:txBody>
      </p:sp>
      <p:sp>
        <p:nvSpPr>
          <p:cNvPr id="11" name="文本框 10"/>
          <p:cNvSpPr txBox="1"/>
          <p:nvPr/>
        </p:nvSpPr>
        <p:spPr>
          <a:xfrm>
            <a:off x="3840480" y="6193790"/>
            <a:ext cx="49771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/>
              <a:t>Increase or decrease the number of dishes</a:t>
            </a:r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4632960" y="509905"/>
            <a:ext cx="254000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>
                <a:solidFill>
                  <a:schemeClr val="tx1"/>
                </a:solidFill>
                <a:uFillTx/>
              </a:rPr>
              <a:t>Manage </a:t>
            </a:r>
            <a:r>
              <a:rPr lang="en-US" altLang="zh-CN" sz="2400">
                <a:solidFill>
                  <a:schemeClr val="tx1"/>
                </a:solidFill>
                <a:uFillTx/>
              </a:rPr>
              <a:t>menu</a:t>
            </a:r>
            <a:endParaRPr lang="en-US" altLang="zh-CN" sz="2400">
              <a:solidFill>
                <a:schemeClr val="tx1"/>
              </a:solidFill>
              <a:uFillTx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6956425" y="4388485"/>
            <a:ext cx="1788795" cy="35941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DELETE</a:t>
            </a:r>
            <a:endParaRPr lang="en-US" alt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矩形 6"/>
          <p:cNvSpPr/>
          <p:nvPr/>
        </p:nvSpPr>
        <p:spPr>
          <a:xfrm>
            <a:off x="2724785" y="1364615"/>
            <a:ext cx="6393815" cy="47085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344545" y="1895475"/>
            <a:ext cx="3081020" cy="36595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Dishes that have been ordered</a:t>
            </a:r>
            <a:endParaRPr lang="en-US" altLang="zh-CN"/>
          </a:p>
        </p:txBody>
      </p:sp>
      <p:sp>
        <p:nvSpPr>
          <p:cNvPr id="9" name="圆角矩形 8"/>
          <p:cNvSpPr/>
          <p:nvPr/>
        </p:nvSpPr>
        <p:spPr>
          <a:xfrm>
            <a:off x="7172960" y="2670810"/>
            <a:ext cx="1127760" cy="35941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MAKE</a:t>
            </a:r>
            <a:endParaRPr lang="en-US" altLang="zh-CN"/>
          </a:p>
        </p:txBody>
      </p:sp>
      <p:sp>
        <p:nvSpPr>
          <p:cNvPr id="11" name="文本框 10"/>
          <p:cNvSpPr txBox="1"/>
          <p:nvPr/>
        </p:nvSpPr>
        <p:spPr>
          <a:xfrm>
            <a:off x="4272915" y="6193790"/>
            <a:ext cx="3081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Make and change the </a:t>
            </a:r>
            <a:r>
              <a:rPr lang="en-US" altLang="zh-CN"/>
              <a:t>status</a:t>
            </a:r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4632960" y="509905"/>
            <a:ext cx="254000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>
                <a:sym typeface="+mn-ea"/>
              </a:rPr>
              <a:t>Kitchen </a:t>
            </a:r>
            <a:r>
              <a:rPr lang="zh-CN" altLang="en-US" sz="2400">
                <a:solidFill>
                  <a:schemeClr val="tx1"/>
                </a:solidFill>
                <a:uFillTx/>
              </a:rPr>
              <a:t>Page</a:t>
            </a:r>
            <a:endParaRPr lang="zh-CN" altLang="en-US" sz="2400">
              <a:solidFill>
                <a:schemeClr val="tx1"/>
              </a:solidFill>
              <a:uFillTx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矩形 6"/>
          <p:cNvSpPr/>
          <p:nvPr/>
        </p:nvSpPr>
        <p:spPr>
          <a:xfrm>
            <a:off x="2712085" y="1389380"/>
            <a:ext cx="6393815" cy="47085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344545" y="1920240"/>
            <a:ext cx="2924175" cy="3647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Dishes that have been made</a:t>
            </a:r>
            <a:endParaRPr lang="en-US" altLang="zh-CN"/>
          </a:p>
        </p:txBody>
      </p:sp>
      <p:sp>
        <p:nvSpPr>
          <p:cNvPr id="9" name="圆角矩形 8"/>
          <p:cNvSpPr/>
          <p:nvPr/>
        </p:nvSpPr>
        <p:spPr>
          <a:xfrm>
            <a:off x="6871970" y="3249295"/>
            <a:ext cx="1628775" cy="35941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DELIEVER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2377440" y="6212840"/>
            <a:ext cx="712533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Deliever and change the status,Earnings after a successful delivery. </a:t>
            </a:r>
            <a:endParaRPr lang="en-US" altLang="zh-CN"/>
          </a:p>
          <a:p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4638675" y="492125"/>
            <a:ext cx="254000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>
                <a:sym typeface="+mn-ea"/>
              </a:rPr>
              <a:t>Waiter </a:t>
            </a:r>
            <a:r>
              <a:rPr lang="zh-CN" altLang="en-US" sz="2400">
                <a:solidFill>
                  <a:schemeClr val="tx1"/>
                </a:solidFill>
                <a:uFillTx/>
              </a:rPr>
              <a:t>Page</a:t>
            </a:r>
            <a:endParaRPr lang="zh-CN" altLang="en-US" sz="2400">
              <a:solidFill>
                <a:schemeClr val="tx1"/>
              </a:solidFill>
              <a:uFillTx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720</Words>
  <Application>WPS 文字</Application>
  <PresentationFormat>宽屏</PresentationFormat>
  <Paragraphs>98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4" baseType="lpstr">
      <vt:lpstr>Arial</vt:lpstr>
      <vt:lpstr>宋体</vt:lpstr>
      <vt:lpstr>Wingdings</vt:lpstr>
      <vt:lpstr>Calibri</vt:lpstr>
      <vt:lpstr>Helvetica Neue</vt:lpstr>
      <vt:lpstr>微软雅黑</vt:lpstr>
      <vt:lpstr>汉仪旗黑</vt:lpstr>
      <vt:lpstr>宋体</vt:lpstr>
      <vt:lpstr>Arial Unicode MS</vt:lpstr>
      <vt:lpstr>等线 Light</vt:lpstr>
      <vt:lpstr>汉仪中等线KW</vt:lpstr>
      <vt:lpstr>Calibri Light</vt:lpstr>
      <vt:lpstr>等线</vt:lpstr>
      <vt:lpstr>汉仪书宋二KW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Sam Wang</dc:creator>
  <cp:lastModifiedBy>Barnett</cp:lastModifiedBy>
  <cp:revision>6</cp:revision>
  <dcterms:created xsi:type="dcterms:W3CDTF">2023-03-24T21:54:10Z</dcterms:created>
  <dcterms:modified xsi:type="dcterms:W3CDTF">2023-03-24T21:54:10Z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5A49AA12D4A38475C81B1E64F4686522_43</vt:lpwstr>
  </property>
  <property fmtid="{D5CDD505-2E9C-101B-9397-08002B2CF9AE}" pid="3" name="KSOProductBuildVer">
    <vt:lpwstr>2052-5.2.1.7798</vt:lpwstr>
  </property>
</Properties>
</file>