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69CBB3-1528-405F-ACD5-6A455ED58218}" v="341" dt="2023-08-19T21:34:55.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t Sharad Doshi" userId="S::doshi.mee@northeastern.edu::688800f3-ba93-4cb3-aef5-186e0303e2d6" providerId="AD" clId="Web-{5F69CBB3-1528-405F-ACD5-6A455ED58218}"/>
    <pc:docChg chg="addSld modSld addMainMaster delMainMaster">
      <pc:chgData name="Meet Sharad Doshi" userId="S::doshi.mee@northeastern.edu::688800f3-ba93-4cb3-aef5-186e0303e2d6" providerId="AD" clId="Web-{5F69CBB3-1528-405F-ACD5-6A455ED58218}" dt="2023-08-19T21:34:55.161" v="272" actId="1076"/>
      <pc:docMkLst>
        <pc:docMk/>
      </pc:docMkLst>
      <pc:sldChg chg="addSp delSp modSp mod setBg modClrScheme chgLayout">
        <pc:chgData name="Meet Sharad Doshi" userId="S::doshi.mee@northeastern.edu::688800f3-ba93-4cb3-aef5-186e0303e2d6" providerId="AD" clId="Web-{5F69CBB3-1528-405F-ACD5-6A455ED58218}" dt="2023-08-19T21:04:54.422" v="35" actId="20577"/>
        <pc:sldMkLst>
          <pc:docMk/>
          <pc:sldMk cId="109857222" sldId="256"/>
        </pc:sldMkLst>
        <pc:spChg chg="mod">
          <ac:chgData name="Meet Sharad Doshi" userId="S::doshi.mee@northeastern.edu::688800f3-ba93-4cb3-aef5-186e0303e2d6" providerId="AD" clId="Web-{5F69CBB3-1528-405F-ACD5-6A455ED58218}" dt="2023-08-19T21:04:28.811" v="12" actId="20577"/>
          <ac:spMkLst>
            <pc:docMk/>
            <pc:sldMk cId="109857222" sldId="256"/>
            <ac:spMk id="2" creationId="{00000000-0000-0000-0000-000000000000}"/>
          </ac:spMkLst>
        </pc:spChg>
        <pc:spChg chg="mod">
          <ac:chgData name="Meet Sharad Doshi" userId="S::doshi.mee@northeastern.edu::688800f3-ba93-4cb3-aef5-186e0303e2d6" providerId="AD" clId="Web-{5F69CBB3-1528-405F-ACD5-6A455ED58218}" dt="2023-08-19T21:04:54.422" v="35" actId="20577"/>
          <ac:spMkLst>
            <pc:docMk/>
            <pc:sldMk cId="109857222" sldId="256"/>
            <ac:spMk id="3" creationId="{00000000-0000-0000-0000-000000000000}"/>
          </ac:spMkLst>
        </pc:spChg>
        <pc:spChg chg="add">
          <ac:chgData name="Meet Sharad Doshi" userId="S::doshi.mee@northeastern.edu::688800f3-ba93-4cb3-aef5-186e0303e2d6" providerId="AD" clId="Web-{5F69CBB3-1528-405F-ACD5-6A455ED58218}" dt="2023-08-19T21:04:14.530" v="3"/>
          <ac:spMkLst>
            <pc:docMk/>
            <pc:sldMk cId="109857222" sldId="256"/>
            <ac:spMk id="9" creationId="{0E91F5CA-B392-444C-88E3-BF5BAAEBDEB0}"/>
          </ac:spMkLst>
        </pc:spChg>
        <pc:spChg chg="add">
          <ac:chgData name="Meet Sharad Doshi" userId="S::doshi.mee@northeastern.edu::688800f3-ba93-4cb3-aef5-186e0303e2d6" providerId="AD" clId="Web-{5F69CBB3-1528-405F-ACD5-6A455ED58218}" dt="2023-08-19T21:04:14.530" v="3"/>
          <ac:spMkLst>
            <pc:docMk/>
            <pc:sldMk cId="109857222" sldId="256"/>
            <ac:spMk id="11" creationId="{9752D771-2D72-4B2C-B816-121D10C38ED0}"/>
          </ac:spMkLst>
        </pc:spChg>
        <pc:spChg chg="add">
          <ac:chgData name="Meet Sharad Doshi" userId="S::doshi.mee@northeastern.edu::688800f3-ba93-4cb3-aef5-186e0303e2d6" providerId="AD" clId="Web-{5F69CBB3-1528-405F-ACD5-6A455ED58218}" dt="2023-08-19T21:04:14.530" v="3"/>
          <ac:spMkLst>
            <pc:docMk/>
            <pc:sldMk cId="109857222" sldId="256"/>
            <ac:spMk id="13" creationId="{58D2EC0A-5E54-424F-BE02-26DFFEBD6F9D}"/>
          </ac:spMkLst>
        </pc:spChg>
        <pc:spChg chg="add">
          <ac:chgData name="Meet Sharad Doshi" userId="S::doshi.mee@northeastern.edu::688800f3-ba93-4cb3-aef5-186e0303e2d6" providerId="AD" clId="Web-{5F69CBB3-1528-405F-ACD5-6A455ED58218}" dt="2023-08-19T21:04:14.530" v="3"/>
          <ac:spMkLst>
            <pc:docMk/>
            <pc:sldMk cId="109857222" sldId="256"/>
            <ac:spMk id="15" creationId="{DDCE5572-4319-4D42-813F-C8C69C08CAA8}"/>
          </ac:spMkLst>
        </pc:spChg>
        <pc:picChg chg="add del mod ord">
          <ac:chgData name="Meet Sharad Doshi" userId="S::doshi.mee@northeastern.edu::688800f3-ba93-4cb3-aef5-186e0303e2d6" providerId="AD" clId="Web-{5F69CBB3-1528-405F-ACD5-6A455ED58218}" dt="2023-08-19T21:04:14.530" v="3"/>
          <ac:picMkLst>
            <pc:docMk/>
            <pc:sldMk cId="109857222" sldId="256"/>
            <ac:picMk id="4" creationId="{A21EB5A8-AC20-7145-13E3-087CD16A4995}"/>
          </ac:picMkLst>
        </pc:picChg>
      </pc:sldChg>
      <pc:sldChg chg="modSp new">
        <pc:chgData name="Meet Sharad Doshi" userId="S::doshi.mee@northeastern.edu::688800f3-ba93-4cb3-aef5-186e0303e2d6" providerId="AD" clId="Web-{5F69CBB3-1528-405F-ACD5-6A455ED58218}" dt="2023-08-19T21:13:14.454" v="75" actId="20577"/>
        <pc:sldMkLst>
          <pc:docMk/>
          <pc:sldMk cId="2923297940" sldId="257"/>
        </pc:sldMkLst>
        <pc:spChg chg="mod">
          <ac:chgData name="Meet Sharad Doshi" userId="S::doshi.mee@northeastern.edu::688800f3-ba93-4cb3-aef5-186e0303e2d6" providerId="AD" clId="Web-{5F69CBB3-1528-405F-ACD5-6A455ED58218}" dt="2023-08-19T21:05:47.470" v="38" actId="20577"/>
          <ac:spMkLst>
            <pc:docMk/>
            <pc:sldMk cId="2923297940" sldId="257"/>
            <ac:spMk id="2" creationId="{1368806A-76BD-4E38-8E72-54DEB6D204C3}"/>
          </ac:spMkLst>
        </pc:spChg>
        <pc:spChg chg="mod">
          <ac:chgData name="Meet Sharad Doshi" userId="S::doshi.mee@northeastern.edu::688800f3-ba93-4cb3-aef5-186e0303e2d6" providerId="AD" clId="Web-{5F69CBB3-1528-405F-ACD5-6A455ED58218}" dt="2023-08-19T21:13:14.454" v="75" actId="20577"/>
          <ac:spMkLst>
            <pc:docMk/>
            <pc:sldMk cId="2923297940" sldId="257"/>
            <ac:spMk id="3" creationId="{6B3FBE07-120D-BC82-2D5B-86522EF7D6D0}"/>
          </ac:spMkLst>
        </pc:spChg>
      </pc:sldChg>
      <pc:sldChg chg="modSp new">
        <pc:chgData name="Meet Sharad Doshi" userId="S::doshi.mee@northeastern.edu::688800f3-ba93-4cb3-aef5-186e0303e2d6" providerId="AD" clId="Web-{5F69CBB3-1528-405F-ACD5-6A455ED58218}" dt="2023-08-19T21:14:07.955" v="92" actId="20577"/>
        <pc:sldMkLst>
          <pc:docMk/>
          <pc:sldMk cId="2278021839" sldId="258"/>
        </pc:sldMkLst>
        <pc:spChg chg="mod">
          <ac:chgData name="Meet Sharad Doshi" userId="S::doshi.mee@northeastern.edu::688800f3-ba93-4cb3-aef5-186e0303e2d6" providerId="AD" clId="Web-{5F69CBB3-1528-405F-ACD5-6A455ED58218}" dt="2023-08-19T21:06:49.566" v="48" actId="20577"/>
          <ac:spMkLst>
            <pc:docMk/>
            <pc:sldMk cId="2278021839" sldId="258"/>
            <ac:spMk id="2" creationId="{A8A75439-5AB8-D031-4B22-549089C32031}"/>
          </ac:spMkLst>
        </pc:spChg>
        <pc:spChg chg="mod">
          <ac:chgData name="Meet Sharad Doshi" userId="S::doshi.mee@northeastern.edu::688800f3-ba93-4cb3-aef5-186e0303e2d6" providerId="AD" clId="Web-{5F69CBB3-1528-405F-ACD5-6A455ED58218}" dt="2023-08-19T21:14:07.955" v="92" actId="20577"/>
          <ac:spMkLst>
            <pc:docMk/>
            <pc:sldMk cId="2278021839" sldId="258"/>
            <ac:spMk id="3" creationId="{41EDB039-38BD-BF8B-5D43-41CB2B42FFA1}"/>
          </ac:spMkLst>
        </pc:spChg>
      </pc:sldChg>
      <pc:sldChg chg="addSp delSp modSp new">
        <pc:chgData name="Meet Sharad Doshi" userId="S::doshi.mee@northeastern.edu::688800f3-ba93-4cb3-aef5-186e0303e2d6" providerId="AD" clId="Web-{5F69CBB3-1528-405F-ACD5-6A455ED58218}" dt="2023-08-19T21:22:01.712" v="144" actId="20577"/>
        <pc:sldMkLst>
          <pc:docMk/>
          <pc:sldMk cId="2241222446" sldId="259"/>
        </pc:sldMkLst>
        <pc:spChg chg="mod">
          <ac:chgData name="Meet Sharad Doshi" userId="S::doshi.mee@northeastern.edu::688800f3-ba93-4cb3-aef5-186e0303e2d6" providerId="AD" clId="Web-{5F69CBB3-1528-405F-ACD5-6A455ED58218}" dt="2023-08-19T21:22:01.712" v="144" actId="20577"/>
          <ac:spMkLst>
            <pc:docMk/>
            <pc:sldMk cId="2241222446" sldId="259"/>
            <ac:spMk id="2" creationId="{20932692-CD94-714D-BBB5-0EB3C89E9554}"/>
          </ac:spMkLst>
        </pc:spChg>
        <pc:spChg chg="del">
          <ac:chgData name="Meet Sharad Doshi" userId="S::doshi.mee@northeastern.edu::688800f3-ba93-4cb3-aef5-186e0303e2d6" providerId="AD" clId="Web-{5F69CBB3-1528-405F-ACD5-6A455ED58218}" dt="2023-08-19T21:16:52.273" v="93"/>
          <ac:spMkLst>
            <pc:docMk/>
            <pc:sldMk cId="2241222446" sldId="259"/>
            <ac:spMk id="3" creationId="{538A75AD-1CFA-598B-C8E8-B1DBFC75955E}"/>
          </ac:spMkLst>
        </pc:spChg>
        <pc:spChg chg="add del mod">
          <ac:chgData name="Meet Sharad Doshi" userId="S::doshi.mee@northeastern.edu::688800f3-ba93-4cb3-aef5-186e0303e2d6" providerId="AD" clId="Web-{5F69CBB3-1528-405F-ACD5-6A455ED58218}" dt="2023-08-19T21:17:54.510" v="101"/>
          <ac:spMkLst>
            <pc:docMk/>
            <pc:sldMk cId="2241222446" sldId="259"/>
            <ac:spMk id="5" creationId="{634864E8-0437-EBE5-A18D-009B7952DE4D}"/>
          </ac:spMkLst>
        </pc:spChg>
        <pc:spChg chg="add mod">
          <ac:chgData name="Meet Sharad Doshi" userId="S::doshi.mee@northeastern.edu::688800f3-ba93-4cb3-aef5-186e0303e2d6" providerId="AD" clId="Web-{5F69CBB3-1528-405F-ACD5-6A455ED58218}" dt="2023-08-19T21:21:29.430" v="138" actId="14100"/>
          <ac:spMkLst>
            <pc:docMk/>
            <pc:sldMk cId="2241222446" sldId="259"/>
            <ac:spMk id="6" creationId="{68A8706B-C226-2B0D-D77A-9E871A2F2743}"/>
          </ac:spMkLst>
        </pc:spChg>
        <pc:picChg chg="add mod ord">
          <ac:chgData name="Meet Sharad Doshi" userId="S::doshi.mee@northeastern.edu::688800f3-ba93-4cb3-aef5-186e0303e2d6" providerId="AD" clId="Web-{5F69CBB3-1528-405F-ACD5-6A455ED58218}" dt="2023-08-19T21:18:26.495" v="104" actId="1076"/>
          <ac:picMkLst>
            <pc:docMk/>
            <pc:sldMk cId="2241222446" sldId="259"/>
            <ac:picMk id="4" creationId="{3C293F73-F676-FAB1-08E0-0DC5851D0466}"/>
          </ac:picMkLst>
        </pc:picChg>
      </pc:sldChg>
      <pc:sldChg chg="modSp new">
        <pc:chgData name="Meet Sharad Doshi" userId="S::doshi.mee@northeastern.edu::688800f3-ba93-4cb3-aef5-186e0303e2d6" providerId="AD" clId="Web-{5F69CBB3-1528-405F-ACD5-6A455ED58218}" dt="2023-08-19T21:24:15.764" v="159" actId="20577"/>
        <pc:sldMkLst>
          <pc:docMk/>
          <pc:sldMk cId="4235499863" sldId="260"/>
        </pc:sldMkLst>
        <pc:spChg chg="mod">
          <ac:chgData name="Meet Sharad Doshi" userId="S::doshi.mee@northeastern.edu::688800f3-ba93-4cb3-aef5-186e0303e2d6" providerId="AD" clId="Web-{5F69CBB3-1528-405F-ACD5-6A455ED58218}" dt="2023-08-19T21:07:34.083" v="57" actId="20577"/>
          <ac:spMkLst>
            <pc:docMk/>
            <pc:sldMk cId="4235499863" sldId="260"/>
            <ac:spMk id="2" creationId="{9F0DDCA7-62E9-2F94-76C8-8C454845C1FD}"/>
          </ac:spMkLst>
        </pc:spChg>
        <pc:spChg chg="mod">
          <ac:chgData name="Meet Sharad Doshi" userId="S::doshi.mee@northeastern.edu::688800f3-ba93-4cb3-aef5-186e0303e2d6" providerId="AD" clId="Web-{5F69CBB3-1528-405F-ACD5-6A455ED58218}" dt="2023-08-19T21:24:15.764" v="159" actId="20577"/>
          <ac:spMkLst>
            <pc:docMk/>
            <pc:sldMk cId="4235499863" sldId="260"/>
            <ac:spMk id="3" creationId="{9E20CBDA-4195-1881-D03A-FF1EEAD10E07}"/>
          </ac:spMkLst>
        </pc:spChg>
      </pc:sldChg>
      <pc:sldChg chg="modSp new">
        <pc:chgData name="Meet Sharad Doshi" userId="S::doshi.mee@northeastern.edu::688800f3-ba93-4cb3-aef5-186e0303e2d6" providerId="AD" clId="Web-{5F69CBB3-1528-405F-ACD5-6A455ED58218}" dt="2023-08-19T21:25:26.844" v="166" actId="14100"/>
        <pc:sldMkLst>
          <pc:docMk/>
          <pc:sldMk cId="3911143324" sldId="261"/>
        </pc:sldMkLst>
        <pc:spChg chg="mod">
          <ac:chgData name="Meet Sharad Doshi" userId="S::doshi.mee@northeastern.edu::688800f3-ba93-4cb3-aef5-186e0303e2d6" providerId="AD" clId="Web-{5F69CBB3-1528-405F-ACD5-6A455ED58218}" dt="2023-08-19T21:22:52.417" v="151" actId="20577"/>
          <ac:spMkLst>
            <pc:docMk/>
            <pc:sldMk cId="3911143324" sldId="261"/>
            <ac:spMk id="2" creationId="{D99429BF-BF2B-C453-568C-71A5359B9B7F}"/>
          </ac:spMkLst>
        </pc:spChg>
        <pc:spChg chg="mod">
          <ac:chgData name="Meet Sharad Doshi" userId="S::doshi.mee@northeastern.edu::688800f3-ba93-4cb3-aef5-186e0303e2d6" providerId="AD" clId="Web-{5F69CBB3-1528-405F-ACD5-6A455ED58218}" dt="2023-08-19T21:25:26.844" v="166" actId="14100"/>
          <ac:spMkLst>
            <pc:docMk/>
            <pc:sldMk cId="3911143324" sldId="261"/>
            <ac:spMk id="3" creationId="{0F29E0F3-C0D1-150E-64F9-01312AB0C30B}"/>
          </ac:spMkLst>
        </pc:spChg>
      </pc:sldChg>
      <pc:sldChg chg="modSp new">
        <pc:chgData name="Meet Sharad Doshi" userId="S::doshi.mee@northeastern.edu::688800f3-ba93-4cb3-aef5-186e0303e2d6" providerId="AD" clId="Web-{5F69CBB3-1528-405F-ACD5-6A455ED58218}" dt="2023-08-19T21:27:56.834" v="201" actId="20577"/>
        <pc:sldMkLst>
          <pc:docMk/>
          <pc:sldMk cId="1213040353" sldId="262"/>
        </pc:sldMkLst>
        <pc:spChg chg="mod">
          <ac:chgData name="Meet Sharad Doshi" userId="S::doshi.mee@northeastern.edu::688800f3-ba93-4cb3-aef5-186e0303e2d6" providerId="AD" clId="Web-{5F69CBB3-1528-405F-ACD5-6A455ED58218}" dt="2023-08-19T21:08:21.178" v="68" actId="20577"/>
          <ac:spMkLst>
            <pc:docMk/>
            <pc:sldMk cId="1213040353" sldId="262"/>
            <ac:spMk id="2" creationId="{6944BCF5-6781-1C83-415B-3E84E96C568D}"/>
          </ac:spMkLst>
        </pc:spChg>
        <pc:spChg chg="mod">
          <ac:chgData name="Meet Sharad Doshi" userId="S::doshi.mee@northeastern.edu::688800f3-ba93-4cb3-aef5-186e0303e2d6" providerId="AD" clId="Web-{5F69CBB3-1528-405F-ACD5-6A455ED58218}" dt="2023-08-19T21:27:56.834" v="201" actId="20577"/>
          <ac:spMkLst>
            <pc:docMk/>
            <pc:sldMk cId="1213040353" sldId="262"/>
            <ac:spMk id="3" creationId="{FC31892A-C7BE-7AD1-A8E2-0320EF023733}"/>
          </ac:spMkLst>
        </pc:spChg>
      </pc:sldChg>
      <pc:sldChg chg="addSp delSp modSp new mod setBg">
        <pc:chgData name="Meet Sharad Doshi" userId="S::doshi.mee@northeastern.edu::688800f3-ba93-4cb3-aef5-186e0303e2d6" providerId="AD" clId="Web-{5F69CBB3-1528-405F-ACD5-6A455ED58218}" dt="2023-08-19T21:25:55.939" v="171"/>
        <pc:sldMkLst>
          <pc:docMk/>
          <pc:sldMk cId="1129775522" sldId="263"/>
        </pc:sldMkLst>
        <pc:spChg chg="mod">
          <ac:chgData name="Meet Sharad Doshi" userId="S::doshi.mee@northeastern.edu::688800f3-ba93-4cb3-aef5-186e0303e2d6" providerId="AD" clId="Web-{5F69CBB3-1528-405F-ACD5-6A455ED58218}" dt="2023-08-19T21:25:55.939" v="171"/>
          <ac:spMkLst>
            <pc:docMk/>
            <pc:sldMk cId="1129775522" sldId="263"/>
            <ac:spMk id="2" creationId="{2B930123-DAD7-67D4-01DF-95011690B230}"/>
          </ac:spMkLst>
        </pc:spChg>
        <pc:spChg chg="del">
          <ac:chgData name="Meet Sharad Doshi" userId="S::doshi.mee@northeastern.edu::688800f3-ba93-4cb3-aef5-186e0303e2d6" providerId="AD" clId="Web-{5F69CBB3-1528-405F-ACD5-6A455ED58218}" dt="2023-08-19T21:25:42.876" v="168"/>
          <ac:spMkLst>
            <pc:docMk/>
            <pc:sldMk cId="1129775522" sldId="263"/>
            <ac:spMk id="3" creationId="{2869D639-2E76-9388-858F-EAB33500D7F3}"/>
          </ac:spMkLst>
        </pc:spChg>
        <pc:spChg chg="add">
          <ac:chgData name="Meet Sharad Doshi" userId="S::doshi.mee@northeastern.edu::688800f3-ba93-4cb3-aef5-186e0303e2d6" providerId="AD" clId="Web-{5F69CBB3-1528-405F-ACD5-6A455ED58218}" dt="2023-08-19T21:25:55.939" v="171"/>
          <ac:spMkLst>
            <pc:docMk/>
            <pc:sldMk cId="1129775522" sldId="263"/>
            <ac:spMk id="11" creationId="{0262E669-7774-4EAE-BBCE-F9FFE664D513}"/>
          </ac:spMkLst>
        </pc:spChg>
        <pc:spChg chg="add">
          <ac:chgData name="Meet Sharad Doshi" userId="S::doshi.mee@northeastern.edu::688800f3-ba93-4cb3-aef5-186e0303e2d6" providerId="AD" clId="Web-{5F69CBB3-1528-405F-ACD5-6A455ED58218}" dt="2023-08-19T21:25:55.939" v="171"/>
          <ac:spMkLst>
            <pc:docMk/>
            <pc:sldMk cId="1129775522" sldId="263"/>
            <ac:spMk id="13" creationId="{D0838CA9-6736-4868-BAC7-C020254B5B07}"/>
          </ac:spMkLst>
        </pc:spChg>
        <pc:spChg chg="add">
          <ac:chgData name="Meet Sharad Doshi" userId="S::doshi.mee@northeastern.edu::688800f3-ba93-4cb3-aef5-186e0303e2d6" providerId="AD" clId="Web-{5F69CBB3-1528-405F-ACD5-6A455ED58218}" dt="2023-08-19T21:25:55.939" v="171"/>
          <ac:spMkLst>
            <pc:docMk/>
            <pc:sldMk cId="1129775522" sldId="263"/>
            <ac:spMk id="15" creationId="{6AA9F379-605C-48FC-AA29-73D667134AED}"/>
          </ac:spMkLst>
        </pc:spChg>
        <pc:picChg chg="add">
          <ac:chgData name="Meet Sharad Doshi" userId="S::doshi.mee@northeastern.edu::688800f3-ba93-4cb3-aef5-186e0303e2d6" providerId="AD" clId="Web-{5F69CBB3-1528-405F-ACD5-6A455ED58218}" dt="2023-08-19T21:25:55.939" v="171"/>
          <ac:picMkLst>
            <pc:docMk/>
            <pc:sldMk cId="1129775522" sldId="263"/>
            <ac:picMk id="7" creationId="{DEB2E8C4-C3E7-4048-A43D-9859510CFA98}"/>
          </ac:picMkLst>
        </pc:picChg>
        <pc:inkChg chg="add">
          <ac:chgData name="Meet Sharad Doshi" userId="S::doshi.mee@northeastern.edu::688800f3-ba93-4cb3-aef5-186e0303e2d6" providerId="AD" clId="Web-{5F69CBB3-1528-405F-ACD5-6A455ED58218}" dt="2023-08-19T21:25:55.939" v="171"/>
          <ac:inkMkLst>
            <pc:docMk/>
            <pc:sldMk cId="1129775522" sldId="263"/>
            <ac:inkMk id="9" creationId="{24D29CCB-7956-4E3E-8880-304085F04BF4}"/>
          </ac:inkMkLst>
        </pc:inkChg>
      </pc:sldChg>
      <pc:sldChg chg="addSp delSp modSp new">
        <pc:chgData name="Meet Sharad Doshi" userId="S::doshi.mee@northeastern.edu::688800f3-ba93-4cb3-aef5-186e0303e2d6" providerId="AD" clId="Web-{5F69CBB3-1528-405F-ACD5-6A455ED58218}" dt="2023-08-19T21:34:55.161" v="272" actId="1076"/>
        <pc:sldMkLst>
          <pc:docMk/>
          <pc:sldMk cId="956721737" sldId="264"/>
        </pc:sldMkLst>
        <pc:spChg chg="del">
          <ac:chgData name="Meet Sharad Doshi" userId="S::doshi.mee@northeastern.edu::688800f3-ba93-4cb3-aef5-186e0303e2d6" providerId="AD" clId="Web-{5F69CBB3-1528-405F-ACD5-6A455ED58218}" dt="2023-08-19T21:29:18.571" v="203"/>
          <ac:spMkLst>
            <pc:docMk/>
            <pc:sldMk cId="956721737" sldId="264"/>
            <ac:spMk id="2" creationId="{BC4B5D8F-052F-2951-6B05-15B75EE55B1B}"/>
          </ac:spMkLst>
        </pc:spChg>
        <pc:spChg chg="del">
          <ac:chgData name="Meet Sharad Doshi" userId="S::doshi.mee@northeastern.edu::688800f3-ba93-4cb3-aef5-186e0303e2d6" providerId="AD" clId="Web-{5F69CBB3-1528-405F-ACD5-6A455ED58218}" dt="2023-08-19T21:29:20.446" v="204"/>
          <ac:spMkLst>
            <pc:docMk/>
            <pc:sldMk cId="956721737" sldId="264"/>
            <ac:spMk id="3" creationId="{9CBA03B6-71D5-E06F-BC4B-863C56571E38}"/>
          </ac:spMkLst>
        </pc:spChg>
        <pc:spChg chg="add mod">
          <ac:chgData name="Meet Sharad Doshi" userId="S::doshi.mee@northeastern.edu::688800f3-ba93-4cb3-aef5-186e0303e2d6" providerId="AD" clId="Web-{5F69CBB3-1528-405F-ACD5-6A455ED58218}" dt="2023-08-19T21:30:30.917" v="211" actId="20577"/>
          <ac:spMkLst>
            <pc:docMk/>
            <pc:sldMk cId="956721737" sldId="264"/>
            <ac:spMk id="6" creationId="{08C9A68D-6D80-0DF3-2AB2-616D5AC1BDE1}"/>
          </ac:spMkLst>
        </pc:spChg>
        <pc:spChg chg="add mod">
          <ac:chgData name="Meet Sharad Doshi" userId="S::doshi.mee@northeastern.edu::688800f3-ba93-4cb3-aef5-186e0303e2d6" providerId="AD" clId="Web-{5F69CBB3-1528-405F-ACD5-6A455ED58218}" dt="2023-08-19T21:34:55.161" v="272" actId="1076"/>
          <ac:spMkLst>
            <pc:docMk/>
            <pc:sldMk cId="956721737" sldId="264"/>
            <ac:spMk id="7" creationId="{FCEA076F-0593-E2B2-3EC0-3DA280C4B98F}"/>
          </ac:spMkLst>
        </pc:spChg>
        <pc:picChg chg="add mod">
          <ac:chgData name="Meet Sharad Doshi" userId="S::doshi.mee@northeastern.edu::688800f3-ba93-4cb3-aef5-186e0303e2d6" providerId="AD" clId="Web-{5F69CBB3-1528-405F-ACD5-6A455ED58218}" dt="2023-08-19T21:34:39.879" v="269" actId="14100"/>
          <ac:picMkLst>
            <pc:docMk/>
            <pc:sldMk cId="956721737" sldId="264"/>
            <ac:picMk id="4" creationId="{F0D36D56-4FFE-2E08-5164-3FF6E1157200}"/>
          </ac:picMkLst>
        </pc:picChg>
      </pc:sldChg>
      <pc:sldMasterChg chg="del delSldLayout">
        <pc:chgData name="Meet Sharad Doshi" userId="S::doshi.mee@northeastern.edu::688800f3-ba93-4cb3-aef5-186e0303e2d6" providerId="AD" clId="Web-{5F69CBB3-1528-405F-ACD5-6A455ED58218}" dt="2023-08-19T21:04:14.530" v="3"/>
        <pc:sldMasterMkLst>
          <pc:docMk/>
          <pc:sldMasterMk cId="2460954070" sldId="2147483660"/>
        </pc:sldMasterMkLst>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2385387890" sldId="2147483661"/>
          </pc:sldLayoutMkLst>
        </pc:sldLayoutChg>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949138452" sldId="2147483662"/>
          </pc:sldLayoutMkLst>
        </pc:sldLayoutChg>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2591524520" sldId="2147483663"/>
          </pc:sldLayoutMkLst>
        </pc:sldLayoutChg>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1203092039" sldId="2147483664"/>
          </pc:sldLayoutMkLst>
        </pc:sldLayoutChg>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3733172339" sldId="2147483665"/>
          </pc:sldLayoutMkLst>
        </pc:sldLayoutChg>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3210312558" sldId="2147483666"/>
          </pc:sldLayoutMkLst>
        </pc:sldLayoutChg>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3146388984" sldId="2147483667"/>
          </pc:sldLayoutMkLst>
        </pc:sldLayoutChg>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3171841454" sldId="2147483668"/>
          </pc:sldLayoutMkLst>
        </pc:sldLayoutChg>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1718958274" sldId="2147483669"/>
          </pc:sldLayoutMkLst>
        </pc:sldLayoutChg>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2202905451" sldId="2147483670"/>
          </pc:sldLayoutMkLst>
        </pc:sldLayoutChg>
        <pc:sldLayoutChg chg="del">
          <pc:chgData name="Meet Sharad Doshi" userId="S::doshi.mee@northeastern.edu::688800f3-ba93-4cb3-aef5-186e0303e2d6" providerId="AD" clId="Web-{5F69CBB3-1528-405F-ACD5-6A455ED58218}" dt="2023-08-19T21:04:14.530" v="3"/>
          <pc:sldLayoutMkLst>
            <pc:docMk/>
            <pc:sldMasterMk cId="2460954070" sldId="2147483660"/>
            <pc:sldLayoutMk cId="3479445657" sldId="2147483671"/>
          </pc:sldLayoutMkLst>
        </pc:sldLayoutChg>
      </pc:sldMasterChg>
      <pc:sldMasterChg chg="add addSldLayout">
        <pc:chgData name="Meet Sharad Doshi" userId="S::doshi.mee@northeastern.edu::688800f3-ba93-4cb3-aef5-186e0303e2d6" providerId="AD" clId="Web-{5F69CBB3-1528-405F-ACD5-6A455ED58218}" dt="2023-08-19T21:04:14.530" v="3"/>
        <pc:sldMasterMkLst>
          <pc:docMk/>
          <pc:sldMasterMk cId="1440770615" sldId="2147483737"/>
        </pc:sldMasterMkLst>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3604529544" sldId="2147483726"/>
          </pc:sldLayoutMkLst>
        </pc:sldLayoutChg>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1424072566" sldId="2147483727"/>
          </pc:sldLayoutMkLst>
        </pc:sldLayoutChg>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265072909" sldId="2147483728"/>
          </pc:sldLayoutMkLst>
        </pc:sldLayoutChg>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1701847722" sldId="2147483729"/>
          </pc:sldLayoutMkLst>
        </pc:sldLayoutChg>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2717868619" sldId="2147483730"/>
          </pc:sldLayoutMkLst>
        </pc:sldLayoutChg>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1711482231" sldId="2147483731"/>
          </pc:sldLayoutMkLst>
        </pc:sldLayoutChg>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3995422211" sldId="2147483732"/>
          </pc:sldLayoutMkLst>
        </pc:sldLayoutChg>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3178450963" sldId="2147483733"/>
          </pc:sldLayoutMkLst>
        </pc:sldLayoutChg>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3345284356" sldId="2147483734"/>
          </pc:sldLayoutMkLst>
        </pc:sldLayoutChg>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4033672621" sldId="2147483735"/>
          </pc:sldLayoutMkLst>
        </pc:sldLayoutChg>
        <pc:sldLayoutChg chg="add">
          <pc:chgData name="Meet Sharad Doshi" userId="S::doshi.mee@northeastern.edu::688800f3-ba93-4cb3-aef5-186e0303e2d6" providerId="AD" clId="Web-{5F69CBB3-1528-405F-ACD5-6A455ED58218}" dt="2023-08-19T21:04:14.530" v="3"/>
          <pc:sldLayoutMkLst>
            <pc:docMk/>
            <pc:sldMasterMk cId="1440770615" sldId="2147483737"/>
            <pc:sldLayoutMk cId="2207373968" sldId="2147483736"/>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21:25:52.693"/>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August 19,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0452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August 19,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28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August 19,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3367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August 19,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2407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August 19,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6507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August 19,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70184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August 19,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786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August 19,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148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August 19,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0737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August 19,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9542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August 19,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7845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August 19,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44077061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6" r:id="rId7"/>
    <p:sldLayoutId id="2147483732" r:id="rId8"/>
    <p:sldLayoutId id="2147483733" r:id="rId9"/>
    <p:sldLayoutId id="2147483734" r:id="rId10"/>
    <p:sldLayoutId id="2147483735"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chnology 2020 Free Stock Photo - Public Domain Pictures">
            <a:extLst>
              <a:ext uri="{FF2B5EF4-FFF2-40B4-BE49-F238E27FC236}">
                <a16:creationId xmlns:a16="http://schemas.microsoft.com/office/drawing/2014/main" id="{A21EB5A8-AC20-7145-13E3-087CD16A4995}"/>
              </a:ext>
            </a:extLst>
          </p:cNvPr>
          <p:cNvPicPr>
            <a:picLocks noChangeAspect="1"/>
          </p:cNvPicPr>
          <p:nvPr/>
        </p:nvPicPr>
        <p:blipFill rotWithShape="1">
          <a:blip r:embed="rId2"/>
          <a:srcRect t="8600" b="7130"/>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704665" y="1253925"/>
            <a:ext cx="3353466" cy="2068992"/>
          </a:xfrm>
        </p:spPr>
        <p:txBody>
          <a:bodyPr vert="horz" lIns="91440" tIns="45720" rIns="91440" bIns="45720" rtlCol="0" anchor="ctr">
            <a:normAutofit/>
          </a:bodyPr>
          <a:lstStyle/>
          <a:p>
            <a:r>
              <a:rPr lang="en-US" dirty="0">
                <a:ea typeface="Batang"/>
              </a:rPr>
              <a:t>Merge Sort algorithm</a:t>
            </a:r>
            <a:endParaRPr lang="en-US" dirty="0"/>
          </a:p>
        </p:txBody>
      </p:sp>
      <p:sp>
        <p:nvSpPr>
          <p:cNvPr id="3" name="Subtitle 2"/>
          <p:cNvSpPr>
            <a:spLocks noGrp="1"/>
          </p:cNvSpPr>
          <p:nvPr>
            <p:ph type="subTitle" idx="1"/>
          </p:nvPr>
        </p:nvSpPr>
        <p:spPr>
          <a:xfrm>
            <a:off x="1093694" y="3477169"/>
            <a:ext cx="2545977" cy="825890"/>
          </a:xfrm>
        </p:spPr>
        <p:txBody>
          <a:bodyPr vert="horz" lIns="91440" tIns="45720" rIns="91440" bIns="45720" rtlCol="0" anchor="t">
            <a:normAutofit fontScale="92500" lnSpcReduction="10000"/>
          </a:bodyPr>
          <a:lstStyle/>
          <a:p>
            <a:r>
              <a:rPr lang="en-US" sz="1800" dirty="0">
                <a:ea typeface="Batang"/>
              </a:rPr>
              <a:t>INFO 6205 Program Structures &amp; Algorithms</a:t>
            </a:r>
            <a:endParaRPr lang="en-US" dirty="0"/>
          </a:p>
        </p:txBody>
      </p:sp>
      <p:sp>
        <p:nvSpPr>
          <p:cNvPr id="15"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8806A-76BD-4E38-8E72-54DEB6D204C3}"/>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6B3FBE07-120D-BC82-2D5B-86522EF7D6D0}"/>
              </a:ext>
            </a:extLst>
          </p:cNvPr>
          <p:cNvSpPr>
            <a:spLocks noGrp="1"/>
          </p:cNvSpPr>
          <p:nvPr>
            <p:ph idx="1"/>
          </p:nvPr>
        </p:nvSpPr>
        <p:spPr/>
        <p:txBody>
          <a:bodyPr vert="horz" lIns="91440" tIns="45720" rIns="91440" bIns="45720" rtlCol="0" anchor="ctr">
            <a:normAutofit/>
          </a:bodyPr>
          <a:lstStyle/>
          <a:p>
            <a:r>
              <a:rPr lang="en-US" dirty="0">
                <a:ea typeface="Batang"/>
              </a:rPr>
              <a:t>Merge Sort Algorithm is a widely used and efficient sorting algorithm.</a:t>
            </a:r>
            <a:endParaRPr lang="en-US"/>
          </a:p>
          <a:p>
            <a:r>
              <a:rPr lang="en-US" dirty="0">
                <a:ea typeface="Batang"/>
              </a:rPr>
              <a:t>This presentation aims to provide a comprehensive guide to the algorithm, its advantages, and implementation.</a:t>
            </a:r>
            <a:endParaRPr lang="en-US" dirty="0"/>
          </a:p>
          <a:p>
            <a:r>
              <a:rPr lang="en-US" dirty="0">
                <a:ea typeface="Batang"/>
              </a:rPr>
              <a:t>By the end, you will have a clear understanding of how to sort data efficiently.</a:t>
            </a:r>
          </a:p>
        </p:txBody>
      </p:sp>
    </p:spTree>
    <p:extLst>
      <p:ext uri="{BB962C8B-B14F-4D97-AF65-F5344CB8AC3E}">
        <p14:creationId xmlns:p14="http://schemas.microsoft.com/office/powerpoint/2010/main" val="292329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439-5AB8-D031-4B22-549089C32031}"/>
              </a:ext>
            </a:extLst>
          </p:cNvPr>
          <p:cNvSpPr>
            <a:spLocks noGrp="1"/>
          </p:cNvSpPr>
          <p:nvPr>
            <p:ph type="title"/>
          </p:nvPr>
        </p:nvSpPr>
        <p:spPr/>
        <p:txBody>
          <a:bodyPr/>
          <a:lstStyle/>
          <a:p>
            <a:r>
              <a:rPr lang="en-US" dirty="0">
                <a:ea typeface="Batang"/>
              </a:rPr>
              <a:t>What is Merge Sort?</a:t>
            </a:r>
          </a:p>
        </p:txBody>
      </p:sp>
      <p:sp>
        <p:nvSpPr>
          <p:cNvPr id="3" name="Content Placeholder 2">
            <a:extLst>
              <a:ext uri="{FF2B5EF4-FFF2-40B4-BE49-F238E27FC236}">
                <a16:creationId xmlns:a16="http://schemas.microsoft.com/office/drawing/2014/main" id="{41EDB039-38BD-BF8B-5D43-41CB2B42FFA1}"/>
              </a:ext>
            </a:extLst>
          </p:cNvPr>
          <p:cNvSpPr>
            <a:spLocks noGrp="1"/>
          </p:cNvSpPr>
          <p:nvPr>
            <p:ph idx="1"/>
          </p:nvPr>
        </p:nvSpPr>
        <p:spPr/>
        <p:txBody>
          <a:bodyPr vert="horz" lIns="91440" tIns="45720" rIns="91440" bIns="45720" rtlCol="0" anchor="ctr">
            <a:normAutofit/>
          </a:bodyPr>
          <a:lstStyle/>
          <a:p>
            <a:r>
              <a:rPr lang="en-US" dirty="0">
                <a:ea typeface="Batang"/>
              </a:rPr>
              <a:t>Merge Sort is a divide-and-conquer algorithm that sorts data by dividing it into smaller chunks, sorting them, and then merging them back together.</a:t>
            </a:r>
            <a:endParaRPr lang="en-US" dirty="0">
              <a:cs typeface="Arial"/>
            </a:endParaRPr>
          </a:p>
          <a:p>
            <a:r>
              <a:rPr lang="en-US" dirty="0">
                <a:latin typeface="Bembo"/>
                <a:ea typeface="Batang"/>
                <a:cs typeface="Arial"/>
              </a:rPr>
              <a:t>The merge sort algorithm is a stable sort, which means that the relative order of equal elements is preserved in the sorted array.</a:t>
            </a:r>
            <a:endParaRPr lang="en-US">
              <a:latin typeface="Bembo"/>
              <a:cs typeface="Arial"/>
            </a:endParaRPr>
          </a:p>
          <a:p>
            <a:r>
              <a:rPr lang="en-US" dirty="0">
                <a:latin typeface="Bembo"/>
                <a:ea typeface="Batang"/>
                <a:cs typeface="Arial"/>
              </a:rPr>
              <a:t>Merge sort is also a recursive algorithm, which means that it can be implemented easily in a variety of programming languages.</a:t>
            </a:r>
            <a:endParaRPr lang="en-US" dirty="0"/>
          </a:p>
          <a:p>
            <a:r>
              <a:rPr lang="en-US" dirty="0">
                <a:latin typeface="Bembo"/>
                <a:ea typeface="Batang"/>
                <a:cs typeface="Arial"/>
              </a:rPr>
              <a:t>The time complexity of merge sort is O(n log n), where n is the number of elements in the array.</a:t>
            </a:r>
          </a:p>
          <a:p>
            <a:r>
              <a:rPr lang="en-US" dirty="0">
                <a:latin typeface="Bembo"/>
                <a:ea typeface="Batang"/>
                <a:cs typeface="Arial"/>
              </a:rPr>
              <a:t>The space complexity of merge sort is O(n), where n is the number of elements in the array.</a:t>
            </a:r>
            <a:endParaRPr lang="en-US" dirty="0"/>
          </a:p>
        </p:txBody>
      </p:sp>
    </p:spTree>
    <p:extLst>
      <p:ext uri="{BB962C8B-B14F-4D97-AF65-F5344CB8AC3E}">
        <p14:creationId xmlns:p14="http://schemas.microsoft.com/office/powerpoint/2010/main" val="227802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2692-CD94-714D-BBB5-0EB3C89E9554}"/>
              </a:ext>
            </a:extLst>
          </p:cNvPr>
          <p:cNvSpPr>
            <a:spLocks noGrp="1"/>
          </p:cNvSpPr>
          <p:nvPr>
            <p:ph type="title"/>
          </p:nvPr>
        </p:nvSpPr>
        <p:spPr/>
        <p:txBody>
          <a:bodyPr/>
          <a:lstStyle/>
          <a:p>
            <a:r>
              <a:rPr lang="en-US" dirty="0">
                <a:ea typeface="Batang"/>
              </a:rPr>
              <a:t>Implementation of merge sort</a:t>
            </a:r>
            <a:endParaRPr lang="en-US" dirty="0"/>
          </a:p>
        </p:txBody>
      </p:sp>
      <p:pic>
        <p:nvPicPr>
          <p:cNvPr id="4" name="Content Placeholder 3" descr="A screenshot of a computer program&#10;&#10;Description automatically generated">
            <a:extLst>
              <a:ext uri="{FF2B5EF4-FFF2-40B4-BE49-F238E27FC236}">
                <a16:creationId xmlns:a16="http://schemas.microsoft.com/office/drawing/2014/main" id="{3C293F73-F676-FAB1-08E0-0DC5851D0466}"/>
              </a:ext>
            </a:extLst>
          </p:cNvPr>
          <p:cNvPicPr>
            <a:picLocks noGrp="1" noChangeAspect="1"/>
          </p:cNvPicPr>
          <p:nvPr>
            <p:ph idx="1"/>
          </p:nvPr>
        </p:nvPicPr>
        <p:blipFill>
          <a:blip r:embed="rId2"/>
          <a:stretch>
            <a:fillRect/>
          </a:stretch>
        </p:blipFill>
        <p:spPr>
          <a:xfrm>
            <a:off x="1050615" y="2084416"/>
            <a:ext cx="4462755" cy="4428753"/>
          </a:xfrm>
        </p:spPr>
      </p:pic>
      <p:sp>
        <p:nvSpPr>
          <p:cNvPr id="6" name="TextBox 5">
            <a:extLst>
              <a:ext uri="{FF2B5EF4-FFF2-40B4-BE49-F238E27FC236}">
                <a16:creationId xmlns:a16="http://schemas.microsoft.com/office/drawing/2014/main" id="{68A8706B-C226-2B0D-D77A-9E871A2F2743}"/>
              </a:ext>
            </a:extLst>
          </p:cNvPr>
          <p:cNvSpPr txBox="1"/>
          <p:nvPr/>
        </p:nvSpPr>
        <p:spPr>
          <a:xfrm>
            <a:off x="5953664" y="2564202"/>
            <a:ext cx="4468482" cy="347787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Arial" panose="020B0604020202020204" pitchFamily="34" charset="0"/>
              <a:buChar char="•"/>
            </a:pPr>
            <a:r>
              <a:rPr lang="en-US" sz="2000" dirty="0">
                <a:solidFill>
                  <a:srgbClr val="262626"/>
                </a:solidFill>
                <a:latin typeface="Bembo"/>
              </a:rPr>
              <a:t>This implementation uses the divide and conquer approach to sort the </a:t>
            </a:r>
            <a:r>
              <a:rPr lang="en-US" sz="2000">
                <a:solidFill>
                  <a:srgbClr val="262626"/>
                </a:solidFill>
                <a:latin typeface="Bembo"/>
              </a:rPr>
              <a:t>array.</a:t>
            </a:r>
            <a:endParaRPr lang="en-US" sz="2000">
              <a:solidFill>
                <a:srgbClr val="000000"/>
              </a:solidFill>
              <a:latin typeface="Bembo"/>
            </a:endParaRPr>
          </a:p>
          <a:p>
            <a:pPr marL="342900" indent="-342900">
              <a:buFont typeface="Arial" panose="020B0604020202020204" pitchFamily="34" charset="0"/>
              <a:buChar char="•"/>
            </a:pPr>
            <a:r>
              <a:rPr lang="en-US" sz="2000" dirty="0">
                <a:solidFill>
                  <a:srgbClr val="262626"/>
                </a:solidFill>
                <a:latin typeface="Bembo"/>
              </a:rPr>
              <a:t>The </a:t>
            </a:r>
            <a:r>
              <a:rPr lang="en-US" sz="2000" dirty="0" err="1">
                <a:solidFill>
                  <a:srgbClr val="262626"/>
                </a:solidFill>
                <a:latin typeface="Bembo"/>
              </a:rPr>
              <a:t>merge_sort</a:t>
            </a:r>
            <a:r>
              <a:rPr lang="en-US" sz="2000" dirty="0">
                <a:solidFill>
                  <a:srgbClr val="262626"/>
                </a:solidFill>
                <a:latin typeface="Bembo"/>
              </a:rPr>
              <a:t>() function first checks if the array is of length 1 or less. If it is, then the array is already sorted, and the function returns it.</a:t>
            </a:r>
            <a:endParaRPr lang="en-US" sz="2000" dirty="0">
              <a:solidFill>
                <a:srgbClr val="000000"/>
              </a:solidFill>
              <a:latin typeface="Bembo"/>
            </a:endParaRPr>
          </a:p>
          <a:p>
            <a:pPr marL="342900" indent="-342900">
              <a:buFont typeface="Arial" panose="020B0604020202020204" pitchFamily="34" charset="0"/>
              <a:buChar char="•"/>
            </a:pPr>
            <a:r>
              <a:rPr lang="en-US" sz="2000" dirty="0">
                <a:solidFill>
                  <a:srgbClr val="262626"/>
                </a:solidFill>
                <a:latin typeface="Bembo"/>
              </a:rPr>
              <a:t>Otherwise, the function divides the array into two halves and recursively </a:t>
            </a:r>
            <a:r>
              <a:rPr lang="en-US" sz="2000">
                <a:solidFill>
                  <a:srgbClr val="262626"/>
                </a:solidFill>
                <a:latin typeface="Bembo"/>
              </a:rPr>
              <a:t>sorts each half.</a:t>
            </a:r>
            <a:endParaRPr lang="en-US" sz="2000">
              <a:solidFill>
                <a:srgbClr val="000000"/>
              </a:solidFill>
              <a:latin typeface="Bembo"/>
            </a:endParaRPr>
          </a:p>
          <a:p>
            <a:pPr marL="342900" indent="-342900">
              <a:buFont typeface="Arial" panose="020B0604020202020204" pitchFamily="34" charset="0"/>
              <a:buChar char="•"/>
            </a:pPr>
            <a:r>
              <a:rPr lang="en-US" sz="2000" dirty="0">
                <a:solidFill>
                  <a:srgbClr val="262626"/>
                </a:solidFill>
                <a:latin typeface="Bembo"/>
              </a:rPr>
              <a:t>The two sorted halves are then merged using the merge() function.</a:t>
            </a:r>
            <a:endParaRPr lang="en-US" sz="2000"/>
          </a:p>
        </p:txBody>
      </p:sp>
    </p:spTree>
    <p:extLst>
      <p:ext uri="{BB962C8B-B14F-4D97-AF65-F5344CB8AC3E}">
        <p14:creationId xmlns:p14="http://schemas.microsoft.com/office/powerpoint/2010/main" val="224122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number&#10;&#10;Description automatically generated">
            <a:extLst>
              <a:ext uri="{FF2B5EF4-FFF2-40B4-BE49-F238E27FC236}">
                <a16:creationId xmlns:a16="http://schemas.microsoft.com/office/drawing/2014/main" id="{F0D36D56-4FFE-2E08-5164-3FF6E1157200}"/>
              </a:ext>
            </a:extLst>
          </p:cNvPr>
          <p:cNvPicPr>
            <a:picLocks noChangeAspect="1"/>
          </p:cNvPicPr>
          <p:nvPr/>
        </p:nvPicPr>
        <p:blipFill>
          <a:blip r:embed="rId2"/>
          <a:stretch>
            <a:fillRect/>
          </a:stretch>
        </p:blipFill>
        <p:spPr>
          <a:xfrm>
            <a:off x="1052244" y="1721690"/>
            <a:ext cx="4573796" cy="3673414"/>
          </a:xfrm>
          <a:prstGeom prst="rect">
            <a:avLst/>
          </a:prstGeom>
        </p:spPr>
      </p:pic>
      <p:sp>
        <p:nvSpPr>
          <p:cNvPr id="6" name="Title 1">
            <a:extLst>
              <a:ext uri="{FF2B5EF4-FFF2-40B4-BE49-F238E27FC236}">
                <a16:creationId xmlns:a16="http://schemas.microsoft.com/office/drawing/2014/main" id="{08C9A68D-6D80-0DF3-2AB2-616D5AC1BDE1}"/>
              </a:ext>
            </a:extLst>
          </p:cNvPr>
          <p:cNvSpPr>
            <a:spLocks noGrp="1"/>
          </p:cNvSpPr>
          <p:nvPr>
            <p:ph type="title"/>
          </p:nvPr>
        </p:nvSpPr>
        <p:spPr>
          <a:xfrm>
            <a:off x="1050879" y="163903"/>
            <a:ext cx="9810604" cy="1216024"/>
          </a:xfrm>
        </p:spPr>
        <p:txBody>
          <a:bodyPr/>
          <a:lstStyle/>
          <a:p>
            <a:r>
              <a:rPr lang="en-US" dirty="0">
                <a:ea typeface="Batang"/>
              </a:rPr>
              <a:t>Example</a:t>
            </a:r>
            <a:endParaRPr lang="en-US" dirty="0"/>
          </a:p>
        </p:txBody>
      </p:sp>
      <p:sp>
        <p:nvSpPr>
          <p:cNvPr id="7" name="TextBox 6">
            <a:extLst>
              <a:ext uri="{FF2B5EF4-FFF2-40B4-BE49-F238E27FC236}">
                <a16:creationId xmlns:a16="http://schemas.microsoft.com/office/drawing/2014/main" id="{FCEA076F-0593-E2B2-3EC0-3DA280C4B98F}"/>
              </a:ext>
            </a:extLst>
          </p:cNvPr>
          <p:cNvSpPr txBox="1"/>
          <p:nvPr/>
        </p:nvSpPr>
        <p:spPr>
          <a:xfrm>
            <a:off x="5817079" y="1971136"/>
            <a:ext cx="514421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262626"/>
                </a:solidFill>
                <a:latin typeface="Bembo"/>
              </a:rPr>
              <a:t>In this Example:</a:t>
            </a:r>
          </a:p>
          <a:p>
            <a:endParaRPr lang="en-US" sz="2000" dirty="0">
              <a:solidFill>
                <a:srgbClr val="262626"/>
              </a:solidFill>
              <a:latin typeface="Bembo"/>
            </a:endParaRPr>
          </a:p>
          <a:p>
            <a:pPr marL="342900" indent="-342900">
              <a:buFont typeface="Arial"/>
              <a:buChar char="•"/>
            </a:pPr>
            <a:r>
              <a:rPr lang="en-US" sz="2000" dirty="0">
                <a:solidFill>
                  <a:srgbClr val="262626"/>
                </a:solidFill>
                <a:latin typeface="Bembo"/>
              </a:rPr>
              <a:t>The array is divided into two halves: [5, 2, 4, 7] and [1, 3, 2, 6].</a:t>
            </a:r>
            <a:endParaRPr lang="en-US" dirty="0"/>
          </a:p>
          <a:p>
            <a:pPr marL="342900" indent="-342900">
              <a:buFont typeface="Arial"/>
              <a:buChar char="•"/>
            </a:pPr>
            <a:r>
              <a:rPr lang="en-US" sz="2000" dirty="0">
                <a:solidFill>
                  <a:srgbClr val="262626"/>
                </a:solidFill>
                <a:latin typeface="Bembo"/>
              </a:rPr>
              <a:t>The first half is recursively sorted to get [2, 4, 5, 7].</a:t>
            </a:r>
          </a:p>
          <a:p>
            <a:pPr marL="342900" indent="-342900">
              <a:buFont typeface="Arial"/>
              <a:buChar char="•"/>
            </a:pPr>
            <a:r>
              <a:rPr lang="en-US" sz="2000" dirty="0">
                <a:solidFill>
                  <a:srgbClr val="262626"/>
                </a:solidFill>
                <a:latin typeface="Bembo"/>
              </a:rPr>
              <a:t>The second half is recursively sorted to get [1, 2, 3, 6].</a:t>
            </a:r>
          </a:p>
          <a:p>
            <a:pPr marL="342900" indent="-342900">
              <a:buFont typeface="Arial"/>
              <a:buChar char="•"/>
            </a:pPr>
            <a:r>
              <a:rPr lang="en-US" sz="2000" dirty="0">
                <a:solidFill>
                  <a:srgbClr val="262626"/>
                </a:solidFill>
                <a:latin typeface="Bembo"/>
              </a:rPr>
              <a:t>The two sorted halves are merged to get [1, 2, 2, 3, 4, 5, 6, 7].</a:t>
            </a:r>
          </a:p>
        </p:txBody>
      </p:sp>
    </p:spTree>
    <p:extLst>
      <p:ext uri="{BB962C8B-B14F-4D97-AF65-F5344CB8AC3E}">
        <p14:creationId xmlns:p14="http://schemas.microsoft.com/office/powerpoint/2010/main" val="95672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DCA7-62E9-2F94-76C8-8C454845C1FD}"/>
              </a:ext>
            </a:extLst>
          </p:cNvPr>
          <p:cNvSpPr>
            <a:spLocks noGrp="1"/>
          </p:cNvSpPr>
          <p:nvPr>
            <p:ph type="title"/>
          </p:nvPr>
        </p:nvSpPr>
        <p:spPr/>
        <p:txBody>
          <a:bodyPr/>
          <a:lstStyle/>
          <a:p>
            <a:r>
              <a:rPr lang="en-US" dirty="0">
                <a:ea typeface="Batang"/>
              </a:rPr>
              <a:t>Advantages of Merge Sort</a:t>
            </a:r>
          </a:p>
        </p:txBody>
      </p:sp>
      <p:sp>
        <p:nvSpPr>
          <p:cNvPr id="3" name="Content Placeholder 2">
            <a:extLst>
              <a:ext uri="{FF2B5EF4-FFF2-40B4-BE49-F238E27FC236}">
                <a16:creationId xmlns:a16="http://schemas.microsoft.com/office/drawing/2014/main" id="{9E20CBDA-4195-1881-D03A-FF1EEAD10E07}"/>
              </a:ext>
            </a:extLst>
          </p:cNvPr>
          <p:cNvSpPr>
            <a:spLocks noGrp="1"/>
          </p:cNvSpPr>
          <p:nvPr>
            <p:ph idx="1"/>
          </p:nvPr>
        </p:nvSpPr>
        <p:spPr/>
        <p:txBody>
          <a:bodyPr vert="horz" lIns="91440" tIns="45720" rIns="91440" bIns="45720" rtlCol="0" anchor="ctr">
            <a:normAutofit/>
          </a:bodyPr>
          <a:lstStyle/>
          <a:p>
            <a:r>
              <a:rPr lang="en-US" dirty="0">
                <a:solidFill>
                  <a:srgbClr val="262626"/>
                </a:solidFill>
                <a:ea typeface="Batang"/>
                <a:cs typeface="+mn-lt"/>
              </a:rPr>
              <a:t>Stable: Merge sort is a stable sort, which means that the relative order of equal elements is preserved in the sorted array. This is important for applications where the order of equal elements is important, such as sorting alphabetically or by social security number.</a:t>
            </a:r>
            <a:endParaRPr lang="en-US" dirty="0"/>
          </a:p>
          <a:p>
            <a:r>
              <a:rPr lang="en-US" dirty="0">
                <a:solidFill>
                  <a:srgbClr val="262626"/>
                </a:solidFill>
                <a:ea typeface="Batang"/>
                <a:cs typeface="+mn-lt"/>
              </a:rPr>
              <a:t>Efficient: Merge sort has a worst-case time complexity of O(n log n), which makes it one of the most efficient sorting algorithms.</a:t>
            </a:r>
            <a:endParaRPr lang="en-US" dirty="0"/>
          </a:p>
          <a:p>
            <a:r>
              <a:rPr lang="en-US" dirty="0">
                <a:solidFill>
                  <a:srgbClr val="262626"/>
                </a:solidFill>
                <a:ea typeface="Batang"/>
                <a:cs typeface="+mn-lt"/>
              </a:rPr>
              <a:t>Divide and conquer: Merge sort is a divide-and-conquer algorithm, which makes it easy to understand and implement.</a:t>
            </a:r>
            <a:endParaRPr lang="en-US" dirty="0"/>
          </a:p>
          <a:p>
            <a:r>
              <a:rPr lang="en-US" dirty="0">
                <a:solidFill>
                  <a:srgbClr val="262626"/>
                </a:solidFill>
                <a:ea typeface="Batang"/>
                <a:cs typeface="+mn-lt"/>
              </a:rPr>
              <a:t>Recursive: Merge sort is a recursive algorithm, which means that it can be easily implemented in a recursive programming language.</a:t>
            </a:r>
            <a:endParaRPr lang="en-US" dirty="0"/>
          </a:p>
          <a:p>
            <a:r>
              <a:rPr lang="en-US" dirty="0">
                <a:solidFill>
                  <a:srgbClr val="262626"/>
                </a:solidFill>
                <a:ea typeface="Batang"/>
                <a:cs typeface="+mn-lt"/>
              </a:rPr>
              <a:t>Parallelizable: Merge sort can be easily parallelized, which means that it can be used to sort data on multiple processors. This makes merge sort a good choice for sorting large amounts of data in a short amount of time.</a:t>
            </a:r>
            <a:endParaRPr lang="en-US" dirty="0"/>
          </a:p>
        </p:txBody>
      </p:sp>
    </p:spTree>
    <p:extLst>
      <p:ext uri="{BB962C8B-B14F-4D97-AF65-F5344CB8AC3E}">
        <p14:creationId xmlns:p14="http://schemas.microsoft.com/office/powerpoint/2010/main" val="423549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29BF-BF2B-C453-568C-71A5359B9B7F}"/>
              </a:ext>
            </a:extLst>
          </p:cNvPr>
          <p:cNvSpPr>
            <a:spLocks noGrp="1"/>
          </p:cNvSpPr>
          <p:nvPr>
            <p:ph type="title"/>
          </p:nvPr>
        </p:nvSpPr>
        <p:spPr/>
        <p:txBody>
          <a:bodyPr/>
          <a:lstStyle/>
          <a:p>
            <a:r>
              <a:rPr lang="en-US" dirty="0">
                <a:ea typeface="Batang"/>
              </a:rPr>
              <a:t>Applications of merge sort</a:t>
            </a:r>
            <a:endParaRPr lang="en-US" dirty="0"/>
          </a:p>
        </p:txBody>
      </p:sp>
      <p:sp>
        <p:nvSpPr>
          <p:cNvPr id="3" name="Content Placeholder 2">
            <a:extLst>
              <a:ext uri="{FF2B5EF4-FFF2-40B4-BE49-F238E27FC236}">
                <a16:creationId xmlns:a16="http://schemas.microsoft.com/office/drawing/2014/main" id="{0F29E0F3-C0D1-150E-64F9-01312AB0C30B}"/>
              </a:ext>
            </a:extLst>
          </p:cNvPr>
          <p:cNvSpPr>
            <a:spLocks noGrp="1"/>
          </p:cNvSpPr>
          <p:nvPr>
            <p:ph idx="1"/>
          </p:nvPr>
        </p:nvSpPr>
        <p:spPr>
          <a:xfrm>
            <a:off x="1050879" y="1825624"/>
            <a:ext cx="9810604" cy="4773809"/>
          </a:xfrm>
        </p:spPr>
        <p:txBody>
          <a:bodyPr vert="horz" lIns="91440" tIns="45720" rIns="91440" bIns="45720" rtlCol="0" anchor="ctr">
            <a:noAutofit/>
          </a:bodyPr>
          <a:lstStyle/>
          <a:p>
            <a:r>
              <a:rPr lang="en-US">
                <a:solidFill>
                  <a:srgbClr val="262626"/>
                </a:solidFill>
                <a:ea typeface="Batang"/>
                <a:cs typeface="+mn-lt"/>
              </a:rPr>
              <a:t>Sorting linked lists: Merge sort can be used to sort linked lists without taking up any additional space. This is because the merge step of merge sort can be implemented without making any copies of the elements in the linked lists.</a:t>
            </a:r>
            <a:endParaRPr lang="en-US">
              <a:solidFill>
                <a:srgbClr val="262626"/>
              </a:solidFill>
            </a:endParaRPr>
          </a:p>
          <a:p>
            <a:r>
              <a:rPr lang="en-US">
                <a:solidFill>
                  <a:srgbClr val="262626"/>
                </a:solidFill>
                <a:ea typeface="+mn-lt"/>
                <a:cs typeface="+mn-lt"/>
              </a:rPr>
              <a:t>Counting inversions: An inversion is a pair of elements in an array such that the first element is greater than the second element. Merge sort can be used to count the number of inversions in an array. This can be useful for problems such as finding the maximum number of elements that can be moved to the right without creating any inversions.</a:t>
            </a:r>
            <a:endParaRPr lang="en-US"/>
          </a:p>
          <a:p>
            <a:r>
              <a:rPr lang="en-US">
                <a:solidFill>
                  <a:srgbClr val="262626"/>
                </a:solidFill>
                <a:ea typeface="+mn-lt"/>
                <a:cs typeface="+mn-lt"/>
              </a:rPr>
              <a:t>External sorting: External sorting is a technique for sorting large amounts of data that cannot fit into the main memory of a computer. Merge sort can be used as an external sorting algorithm.</a:t>
            </a:r>
            <a:endParaRPr lang="en-US"/>
          </a:p>
          <a:p>
            <a:r>
              <a:rPr lang="en-US" dirty="0">
                <a:solidFill>
                  <a:srgbClr val="262626"/>
                </a:solidFill>
                <a:ea typeface="+mn-lt"/>
                <a:cs typeface="+mn-lt"/>
              </a:rPr>
              <a:t>Parallel computing: Merge sort can be easily parallelized, which means that it can be used to sort data on multiple processors. This makes merge sort a good choice for sorting large amounts of data in a short amount of time.</a:t>
            </a:r>
            <a:endParaRPr lang="en-US" dirty="0"/>
          </a:p>
        </p:txBody>
      </p:sp>
    </p:spTree>
    <p:extLst>
      <p:ext uri="{BB962C8B-B14F-4D97-AF65-F5344CB8AC3E}">
        <p14:creationId xmlns:p14="http://schemas.microsoft.com/office/powerpoint/2010/main" val="391114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BCF5-6781-1C83-415B-3E84E96C568D}"/>
              </a:ext>
            </a:extLst>
          </p:cNvPr>
          <p:cNvSpPr>
            <a:spLocks noGrp="1"/>
          </p:cNvSpPr>
          <p:nvPr>
            <p:ph type="title"/>
          </p:nvPr>
        </p:nvSpPr>
        <p:spPr/>
        <p:txBody>
          <a:bodyPr/>
          <a:lstStyle/>
          <a:p>
            <a:r>
              <a:rPr lang="en-US" dirty="0">
                <a:ea typeface="Batang"/>
              </a:rPr>
              <a:t>Conclusion</a:t>
            </a:r>
            <a:endParaRPr lang="en-US" dirty="0"/>
          </a:p>
        </p:txBody>
      </p:sp>
      <p:sp>
        <p:nvSpPr>
          <p:cNvPr id="3" name="Content Placeholder 2">
            <a:extLst>
              <a:ext uri="{FF2B5EF4-FFF2-40B4-BE49-F238E27FC236}">
                <a16:creationId xmlns:a16="http://schemas.microsoft.com/office/drawing/2014/main" id="{FC31892A-C7BE-7AD1-A8E2-0320EF023733}"/>
              </a:ext>
            </a:extLst>
          </p:cNvPr>
          <p:cNvSpPr>
            <a:spLocks noGrp="1"/>
          </p:cNvSpPr>
          <p:nvPr>
            <p:ph idx="1"/>
          </p:nvPr>
        </p:nvSpPr>
        <p:spPr/>
        <p:txBody>
          <a:bodyPr vert="horz" lIns="91440" tIns="45720" rIns="91440" bIns="45720" rtlCol="0" anchor="ctr">
            <a:normAutofit/>
          </a:bodyPr>
          <a:lstStyle/>
          <a:p>
            <a:r>
              <a:rPr lang="en-US" dirty="0">
                <a:ea typeface="Batang"/>
              </a:rPr>
              <a:t>In conclusion, </a:t>
            </a:r>
            <a:r>
              <a:rPr lang="en-US" dirty="0">
                <a:solidFill>
                  <a:srgbClr val="262626"/>
                </a:solidFill>
                <a:ea typeface="Batang"/>
                <a:cs typeface="+mn-lt"/>
              </a:rPr>
              <a:t>Merge sort is a divide-and-conquer algorithm that sorts an array by recursively dividing it into two halves and then merging the sorted halves back together.</a:t>
            </a:r>
          </a:p>
          <a:p>
            <a:r>
              <a:rPr lang="en-US" dirty="0">
                <a:ea typeface="Batang"/>
              </a:rPr>
              <a:t>Merge sort is a stable sort, which means that the relative order of equal elements is preserved in the sorted array.</a:t>
            </a:r>
          </a:p>
          <a:p>
            <a:r>
              <a:rPr lang="en-US" dirty="0">
                <a:ea typeface="Batang"/>
              </a:rPr>
              <a:t>Merge Sort is a highly efficient and widely used sorting algorithm that can be used to sort large amounts of data.</a:t>
            </a:r>
            <a:endParaRPr lang="en-US" dirty="0"/>
          </a:p>
          <a:p>
            <a:r>
              <a:rPr lang="en-US" dirty="0">
                <a:ea typeface="Batang"/>
              </a:rPr>
              <a:t>Its stability, predictability, and practical applications make it a valuable tool for data sorting.</a:t>
            </a:r>
          </a:p>
          <a:p>
            <a:r>
              <a:rPr lang="en-US" dirty="0">
                <a:solidFill>
                  <a:srgbClr val="262626"/>
                </a:solidFill>
                <a:ea typeface="Batang"/>
                <a:cs typeface="+mn-lt"/>
              </a:rPr>
              <a:t>Merge sort has a worst-case time complexity of O(n log n), which makes it one of the most efficient sorting algorithms.</a:t>
            </a:r>
            <a:endParaRPr lang="en-US" dirty="0">
              <a:solidFill>
                <a:srgbClr val="262626"/>
              </a:solidFill>
              <a:ea typeface="Batang"/>
            </a:endParaRPr>
          </a:p>
          <a:p>
            <a:r>
              <a:rPr lang="en-US" dirty="0">
                <a:solidFill>
                  <a:srgbClr val="262626"/>
                </a:solidFill>
                <a:ea typeface="+mn-lt"/>
                <a:cs typeface="+mn-lt"/>
              </a:rPr>
              <a:t>Merge sort requires extra space to store the sorted subarrays during the merge step.</a:t>
            </a:r>
            <a:endParaRPr lang="en-US" dirty="0">
              <a:solidFill>
                <a:srgbClr val="262626"/>
              </a:solidFill>
            </a:endParaRPr>
          </a:p>
        </p:txBody>
      </p:sp>
    </p:spTree>
    <p:extLst>
      <p:ext uri="{BB962C8B-B14F-4D97-AF65-F5344CB8AC3E}">
        <p14:creationId xmlns:p14="http://schemas.microsoft.com/office/powerpoint/2010/main" val="121304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B930123-DAD7-67D4-01DF-95011690B230}"/>
              </a:ext>
            </a:extLst>
          </p:cNvPr>
          <p:cNvSpPr>
            <a:spLocks noGrp="1"/>
          </p:cNvSpPr>
          <p:nvPr>
            <p:ph type="title"/>
          </p:nvPr>
        </p:nvSpPr>
        <p:spPr>
          <a:xfrm>
            <a:off x="2295277" y="1960281"/>
            <a:ext cx="7601446" cy="1757084"/>
          </a:xfrm>
        </p:spPr>
        <p:txBody>
          <a:bodyPr vert="horz" lIns="91440" tIns="45720" rIns="91440" bIns="45720" rtlCol="0" anchor="b">
            <a:normAutofit/>
          </a:bodyPr>
          <a:lstStyle/>
          <a:p>
            <a:pPr algn="ctr"/>
            <a:r>
              <a:rPr lang="en-US">
                <a:solidFill>
                  <a:schemeClr val="tx2"/>
                </a:solidFill>
              </a:rPr>
              <a:t>Thank you !!!</a:t>
            </a:r>
          </a:p>
        </p:txBody>
      </p:sp>
      <p:sp>
        <p:nvSpPr>
          <p:cNvPr id="15"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9775522"/>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ArchiveVTI</vt:lpstr>
      <vt:lpstr>Merge Sort algorithm</vt:lpstr>
      <vt:lpstr>Introduction</vt:lpstr>
      <vt:lpstr>What is Merge Sort?</vt:lpstr>
      <vt:lpstr>Implementation of merge sort</vt:lpstr>
      <vt:lpstr>Example</vt:lpstr>
      <vt:lpstr>Advantages of Merge Sort</vt:lpstr>
      <vt:lpstr>Applications of merge sort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120</cp:revision>
  <dcterms:created xsi:type="dcterms:W3CDTF">2023-08-19T21:01:59Z</dcterms:created>
  <dcterms:modified xsi:type="dcterms:W3CDTF">2023-08-19T21:34:55Z</dcterms:modified>
</cp:coreProperties>
</file>