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4F07-79C4-467E-B939-F38BB3D9A2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EEA1A-2AD2-4933-AD39-A8FDD798AA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27ccc010-ca89-417f-9ee1-6062109e2e5c.source.default.zh-Hans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Tittle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here to edit the master text style</a:t>
            </a:r>
            <a:endParaRPr lang="zh-CN" altLang="en-US" dirty="0"/>
          </a:p>
          <a:p>
            <a:pPr lvl="1"/>
            <a:r>
              <a:rPr lang="en-US" altLang="zh-CN" dirty="0"/>
              <a:t>Second stage</a:t>
            </a:r>
            <a:endParaRPr lang="zh-CN" altLang="en-US" dirty="0"/>
          </a:p>
          <a:p>
            <a:pPr lvl="2"/>
            <a:r>
              <a:rPr lang="en-US" altLang="zh-CN" dirty="0"/>
              <a:t>Third stage</a:t>
            </a:r>
            <a:endParaRPr lang="zh-CN" altLang="en-US" dirty="0"/>
          </a:p>
          <a:p>
            <a:pPr lvl="3"/>
            <a:r>
              <a:rPr lang="en-US" altLang="zh-CN" dirty="0"/>
              <a:t>Fourth stage</a:t>
            </a:r>
            <a:endParaRPr lang="zh-CN" altLang="en-US" dirty="0"/>
          </a:p>
          <a:p>
            <a:pPr lvl="4"/>
            <a:r>
              <a:rPr lang="en-US" altLang="zh-CN" dirty="0"/>
              <a:t>Fifth stage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lí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$ḷîḋê"/>
          <p:cNvGrpSpPr/>
          <p:nvPr/>
        </p:nvGrpSpPr>
        <p:grpSpPr>
          <a:xfrm>
            <a:off x="660400" y="1138723"/>
            <a:ext cx="10871201" cy="4995377"/>
            <a:chOff x="660400" y="1138723"/>
            <a:chExt cx="10871201" cy="4995377"/>
          </a:xfrm>
        </p:grpSpPr>
        <p:grpSp>
          <p:nvGrpSpPr>
            <p:cNvPr id="69" name="ïsḷïḓè"/>
            <p:cNvGrpSpPr/>
            <p:nvPr/>
          </p:nvGrpSpPr>
          <p:grpSpPr>
            <a:xfrm>
              <a:off x="2247900" y="1138723"/>
              <a:ext cx="9283701" cy="4995377"/>
              <a:chOff x="2247900" y="1253424"/>
              <a:chExt cx="9070534" cy="4880676"/>
            </a:xfrm>
          </p:grpSpPr>
          <p:sp>
            <p:nvSpPr>
              <p:cNvPr id="4" name="ïṩliḋè"/>
              <p:cNvSpPr/>
              <p:nvPr/>
            </p:nvSpPr>
            <p:spPr>
              <a:xfrm>
                <a:off x="2247901" y="5342100"/>
                <a:ext cx="4977496" cy="792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isļîḋe"/>
              <p:cNvSpPr/>
              <p:nvPr/>
            </p:nvSpPr>
            <p:spPr>
              <a:xfrm>
                <a:off x="2247900" y="5342100"/>
                <a:ext cx="180000" cy="792000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íṧļïḓê"/>
              <p:cNvSpPr/>
              <p:nvPr/>
            </p:nvSpPr>
            <p:spPr>
              <a:xfrm>
                <a:off x="3123312" y="5391001"/>
                <a:ext cx="2547442" cy="26491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r>
                  <a:rPr lang="en-US" altLang="zh-CN" sz="1100" dirty="0"/>
                  <a:t>Educational Background</a:t>
                </a:r>
                <a:r>
                  <a:rPr lang="zh-CN" altLang="en-US" sz="1100" dirty="0"/>
                  <a:t>：</a:t>
                </a:r>
                <a:endParaRPr lang="zh-CN" altLang="en-US" sz="1100" dirty="0"/>
              </a:p>
            </p:txBody>
          </p:sp>
          <p:sp>
            <p:nvSpPr>
              <p:cNvPr id="13" name="iŝļïḓé"/>
              <p:cNvSpPr txBox="1"/>
              <p:nvPr/>
            </p:nvSpPr>
            <p:spPr>
              <a:xfrm>
                <a:off x="2596765" y="5512567"/>
                <a:ext cx="674394" cy="4510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/>
                    </a:solidFill>
                  </a:rPr>
                  <a:t>01</a:t>
                </a:r>
                <a:endParaRPr lang="zh-CN" alt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0" name="îsḻïďe"/>
              <p:cNvSpPr/>
              <p:nvPr/>
            </p:nvSpPr>
            <p:spPr>
              <a:xfrm>
                <a:off x="3271160" y="4319931"/>
                <a:ext cx="4977496" cy="792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iSḷiḑè"/>
              <p:cNvSpPr/>
              <p:nvPr/>
            </p:nvSpPr>
            <p:spPr>
              <a:xfrm>
                <a:off x="3271159" y="4319931"/>
                <a:ext cx="180000" cy="792000"/>
              </a:xfrm>
              <a:prstGeom prst="rect">
                <a:avLst/>
              </a:prstGeom>
              <a:solidFill>
                <a:schemeClr val="tx2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í$ḷiḋè"/>
              <p:cNvSpPr/>
              <p:nvPr/>
            </p:nvSpPr>
            <p:spPr>
              <a:xfrm>
                <a:off x="4294664" y="4517451"/>
                <a:ext cx="3448292" cy="53107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r>
                  <a:rPr lang="en-US" altLang="zh-CN" sz="1100" dirty="0"/>
                  <a:t>Operations Intern at Short Video on Television Group</a:t>
                </a:r>
                <a:r>
                  <a:rPr lang="zh-CN" altLang="en-US" sz="1100" dirty="0"/>
                  <a:t>，March 2021 - June 2021</a:t>
                </a:r>
                <a:endParaRPr lang="zh-CN" altLang="en-US" sz="1100" dirty="0"/>
              </a:p>
            </p:txBody>
          </p:sp>
          <p:sp>
            <p:nvSpPr>
              <p:cNvPr id="53" name="ïṧļíḋe"/>
              <p:cNvSpPr txBox="1"/>
              <p:nvPr/>
            </p:nvSpPr>
            <p:spPr>
              <a:xfrm>
                <a:off x="3620024" y="4490398"/>
                <a:ext cx="674394" cy="4510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2"/>
                    </a:solidFill>
                  </a:rPr>
                  <a:t>02</a:t>
                </a:r>
                <a:endParaRPr lang="zh-CN" altLang="en-US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" name="išḷíďê"/>
              <p:cNvSpPr/>
              <p:nvPr/>
            </p:nvSpPr>
            <p:spPr>
              <a:xfrm>
                <a:off x="4294419" y="3297762"/>
                <a:ext cx="4977496" cy="792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îṡlidè"/>
              <p:cNvSpPr/>
              <p:nvPr/>
            </p:nvSpPr>
            <p:spPr>
              <a:xfrm>
                <a:off x="4294418" y="3297762"/>
                <a:ext cx="180000" cy="792000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îṣ1îďê"/>
              <p:cNvSpPr/>
              <p:nvPr/>
            </p:nvSpPr>
            <p:spPr>
              <a:xfrm>
                <a:off x="5163251" y="3631492"/>
                <a:ext cx="3912986" cy="39768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r>
                  <a:rPr lang="en-US" altLang="zh-CN" sz="1100" dirty="0"/>
                  <a:t>Java (Advanced), HTML, CSS, SCSS, JavaScript, TypeScript</a:t>
                </a:r>
                <a:endParaRPr lang="en-US" altLang="zh-CN" sz="1100" dirty="0"/>
              </a:p>
              <a:p>
                <a:r>
                  <a:rPr lang="en-US" altLang="zh-CN" sz="1100" dirty="0"/>
                  <a:t>English (Fluent), Korean(Fluent), Mandarin (Native)</a:t>
                </a:r>
                <a:endParaRPr lang="en-US" altLang="zh-CN" sz="1100" dirty="0"/>
              </a:p>
            </p:txBody>
          </p:sp>
          <p:sp>
            <p:nvSpPr>
              <p:cNvPr id="57" name="ïsḷíḋe"/>
              <p:cNvSpPr txBox="1"/>
              <p:nvPr/>
            </p:nvSpPr>
            <p:spPr>
              <a:xfrm>
                <a:off x="4643283" y="3468229"/>
                <a:ext cx="674394" cy="4510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/>
                    </a:solidFill>
                  </a:rPr>
                  <a:t>03</a:t>
                </a:r>
                <a:endParaRPr lang="zh-CN" altLang="en-US" sz="2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îṥḷîďé"/>
              <p:cNvSpPr/>
              <p:nvPr/>
            </p:nvSpPr>
            <p:spPr>
              <a:xfrm>
                <a:off x="5317678" y="2275593"/>
                <a:ext cx="4977496" cy="792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ïśḻïḋè"/>
              <p:cNvSpPr/>
              <p:nvPr/>
            </p:nvSpPr>
            <p:spPr>
              <a:xfrm>
                <a:off x="5317677" y="2275593"/>
                <a:ext cx="180000" cy="792000"/>
              </a:xfrm>
              <a:prstGeom prst="rect">
                <a:avLst/>
              </a:prstGeom>
              <a:solidFill>
                <a:schemeClr val="tx2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íṩ1iḍè"/>
              <p:cNvSpPr/>
              <p:nvPr/>
            </p:nvSpPr>
            <p:spPr>
              <a:xfrm>
                <a:off x="6218585" y="2560027"/>
                <a:ext cx="3912986" cy="397689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r>
                  <a:rPr lang="en-US" altLang="zh-CN" sz="1100" dirty="0"/>
                  <a:t>Become a junior developer/programmer in the world's leading tech sector</a:t>
                </a:r>
                <a:endParaRPr lang="en-US" altLang="zh-CN" sz="1100" dirty="0"/>
              </a:p>
            </p:txBody>
          </p:sp>
          <p:sp>
            <p:nvSpPr>
              <p:cNvPr id="61" name="íṣḻíḓê"/>
              <p:cNvSpPr txBox="1"/>
              <p:nvPr/>
            </p:nvSpPr>
            <p:spPr>
              <a:xfrm>
                <a:off x="5666542" y="2446060"/>
                <a:ext cx="674394" cy="4510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2"/>
                    </a:solidFill>
                  </a:rPr>
                  <a:t>04</a:t>
                </a:r>
                <a:endParaRPr lang="zh-CN" altLang="en-US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2" name="išľíďé"/>
              <p:cNvSpPr/>
              <p:nvPr/>
            </p:nvSpPr>
            <p:spPr>
              <a:xfrm>
                <a:off x="6340938" y="1253424"/>
                <a:ext cx="4977496" cy="792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iṣlïḋe"/>
              <p:cNvSpPr/>
              <p:nvPr/>
            </p:nvSpPr>
            <p:spPr>
              <a:xfrm>
                <a:off x="6340936" y="1253424"/>
                <a:ext cx="180000" cy="792000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tx1">
                    <a:lumMod val="85000"/>
                    <a:lumOff val="15000"/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îṡľídè"/>
              <p:cNvSpPr/>
              <p:nvPr/>
            </p:nvSpPr>
            <p:spPr>
              <a:xfrm>
                <a:off x="7241036" y="1548123"/>
                <a:ext cx="4015355" cy="37411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r>
                  <a:rPr lang="en-US" altLang="zh-CN" sz="1100" dirty="0"/>
                  <a:t>By 2038, Become an IT Manager or CTO (Chief Technology Officer) in China.</a:t>
                </a:r>
                <a:endParaRPr lang="en-US" altLang="zh-CN" sz="1100" dirty="0"/>
              </a:p>
            </p:txBody>
          </p:sp>
          <p:sp>
            <p:nvSpPr>
              <p:cNvPr id="65" name="iṣľidé"/>
              <p:cNvSpPr txBox="1"/>
              <p:nvPr/>
            </p:nvSpPr>
            <p:spPr>
              <a:xfrm>
                <a:off x="6689801" y="1423891"/>
                <a:ext cx="674394" cy="4510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1"/>
                    </a:solidFill>
                  </a:rPr>
                  <a:t>05</a:t>
                </a:r>
                <a:endParaRPr lang="zh-CN" altLang="en-US" sz="24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66" name="íṡ1ídé"/>
            <p:cNvSpPr txBox="1"/>
            <p:nvPr/>
          </p:nvSpPr>
          <p:spPr>
            <a:xfrm>
              <a:off x="660400" y="1143168"/>
              <a:ext cx="3357880" cy="24466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ENCP 6000</a:t>
              </a:r>
              <a:endParaRPr lang="en-US" altLang="zh-CN" sz="2800" b="1" dirty="0">
                <a:solidFill>
                  <a:srgbClr val="FF0000"/>
                </a:solidFill>
              </a:endParaRPr>
            </a:p>
            <a:p>
              <a:r>
                <a:rPr lang="en-US" altLang="zh-CN" sz="2800" b="1" dirty="0"/>
                <a:t>MY CAREER DEVELOPMENT PLAN   CAO, FEI</a:t>
              </a:r>
              <a:endParaRPr lang="en-US" altLang="zh-CN" sz="2800" b="1" dirty="0"/>
            </a:p>
          </p:txBody>
        </p:sp>
        <p:cxnSp>
          <p:nvCxnSpPr>
            <p:cNvPr id="70" name="îṣľíḋé"/>
            <p:cNvCxnSpPr/>
            <p:nvPr/>
          </p:nvCxnSpPr>
          <p:spPr>
            <a:xfrm>
              <a:off x="764965" y="3078563"/>
              <a:ext cx="438481" cy="0"/>
            </a:xfrm>
            <a:prstGeom prst="line">
              <a:avLst/>
            </a:prstGeom>
            <a:ln w="25400" cap="flat">
              <a:solidFill>
                <a:schemeClr val="accent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îṥlidé"/>
            <p:cNvSpPr txBox="1"/>
            <p:nvPr/>
          </p:nvSpPr>
          <p:spPr>
            <a:xfrm>
              <a:off x="660401" y="3294082"/>
              <a:ext cx="223519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íṧļïḓê"/>
          <p:cNvSpPr/>
          <p:nvPr/>
        </p:nvSpPr>
        <p:spPr>
          <a:xfrm>
            <a:off x="3128645" y="5589270"/>
            <a:ext cx="5549265" cy="19685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 anchorCtr="0">
            <a:noAutofit/>
          </a:bodyPr>
          <a:p>
            <a:r>
              <a:rPr sz="1100" dirty="0"/>
              <a:t>Master of Science in Information Systems</a:t>
            </a:r>
            <a:r>
              <a:rPr lang="zh-CN" sz="1100" dirty="0"/>
              <a:t>，</a:t>
            </a:r>
            <a:r>
              <a:rPr sz="1100" dirty="0"/>
              <a:t> 2023 - 2024 </a:t>
            </a:r>
            <a:r>
              <a:rPr lang="en-US" sz="1100" dirty="0"/>
              <a:t>Northeastern University</a:t>
            </a:r>
            <a:endParaRPr lang="en-US" sz="1100" dirty="0"/>
          </a:p>
        </p:txBody>
      </p:sp>
      <p:sp>
        <p:nvSpPr>
          <p:cNvPr id="5" name="íṧļïḓê"/>
          <p:cNvSpPr/>
          <p:nvPr/>
        </p:nvSpPr>
        <p:spPr>
          <a:xfrm>
            <a:off x="3129280" y="5805170"/>
            <a:ext cx="4228465" cy="21971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 anchorCtr="0">
            <a:noAutofit/>
          </a:bodyPr>
          <a:p>
            <a:r>
              <a:rPr sz="1100" dirty="0"/>
              <a:t>Bachelor of Engineering in Electronic Information Science and Technology </a:t>
            </a:r>
            <a:r>
              <a:rPr lang="zh-CN" sz="1100" dirty="0"/>
              <a:t>，</a:t>
            </a:r>
            <a:r>
              <a:rPr lang="en-US" altLang="zh-CN" sz="1100" dirty="0"/>
              <a:t>2017-2021 NanKai University Binhai College</a:t>
            </a:r>
            <a:endParaRPr lang="en-US" altLang="zh-CN" sz="1100" dirty="0"/>
          </a:p>
        </p:txBody>
      </p:sp>
      <p:sp>
        <p:nvSpPr>
          <p:cNvPr id="7" name="íṧļïḓê"/>
          <p:cNvSpPr/>
          <p:nvPr/>
        </p:nvSpPr>
        <p:spPr>
          <a:xfrm>
            <a:off x="4342765" y="4306570"/>
            <a:ext cx="2607310" cy="27432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 anchorCtr="0">
            <a:noAutofit/>
          </a:bodyPr>
          <a:p>
            <a:r>
              <a:rPr lang="en-US" altLang="zh-CN" sz="1100" dirty="0"/>
              <a:t>Previous Professional Experience</a:t>
            </a:r>
            <a:r>
              <a:rPr lang="zh-CN" altLang="en-US" sz="1100" dirty="0"/>
              <a:t>：</a:t>
            </a:r>
            <a:endParaRPr lang="zh-CN" altLang="en-US" sz="1100" dirty="0"/>
          </a:p>
        </p:txBody>
      </p:sp>
      <p:sp>
        <p:nvSpPr>
          <p:cNvPr id="8" name="íṧļïḓê"/>
          <p:cNvSpPr/>
          <p:nvPr/>
        </p:nvSpPr>
        <p:spPr>
          <a:xfrm>
            <a:off x="6311900" y="2235200"/>
            <a:ext cx="2607310" cy="27432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 anchorCtr="0">
            <a:noAutofit/>
          </a:bodyPr>
          <a:p>
            <a:r>
              <a:rPr lang="en-US" altLang="zh-CN" sz="1100" dirty="0"/>
              <a:t>First Aspirations</a:t>
            </a:r>
            <a:r>
              <a:rPr lang="zh-CN" altLang="en-US" sz="1100" dirty="0"/>
              <a:t>：</a:t>
            </a:r>
            <a:endParaRPr lang="zh-CN" altLang="en-US" sz="1100" dirty="0"/>
          </a:p>
        </p:txBody>
      </p:sp>
      <p:sp>
        <p:nvSpPr>
          <p:cNvPr id="9" name="íṧļïḓê"/>
          <p:cNvSpPr/>
          <p:nvPr/>
        </p:nvSpPr>
        <p:spPr>
          <a:xfrm>
            <a:off x="5231765" y="3357245"/>
            <a:ext cx="2607310" cy="27432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 anchorCtr="0">
            <a:noAutofit/>
          </a:bodyPr>
          <a:p>
            <a:r>
              <a:rPr lang="en-US" altLang="zh-CN" sz="1100" dirty="0"/>
              <a:t>Technical Skills</a:t>
            </a:r>
            <a:r>
              <a:rPr lang="zh-CN" altLang="en-US" sz="1100" dirty="0"/>
              <a:t>：</a:t>
            </a:r>
            <a:endParaRPr lang="zh-CN" altLang="en-US" sz="1100" dirty="0"/>
          </a:p>
        </p:txBody>
      </p:sp>
      <p:sp>
        <p:nvSpPr>
          <p:cNvPr id="11" name="íṧļïḓê"/>
          <p:cNvSpPr/>
          <p:nvPr/>
        </p:nvSpPr>
        <p:spPr>
          <a:xfrm>
            <a:off x="7342505" y="1179830"/>
            <a:ext cx="2729230" cy="29464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ctr" anchorCtr="0">
            <a:noAutofit/>
          </a:bodyPr>
          <a:p>
            <a:r>
              <a:rPr lang="en-US" altLang="zh-CN" sz="1100" dirty="0"/>
              <a:t>Ultimate Career Goal</a:t>
            </a:r>
            <a:r>
              <a:rPr lang="zh-CN" altLang="en-US" sz="1100" dirty="0"/>
              <a:t>：</a:t>
            </a:r>
            <a:endParaRPr lang="zh-CN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iSlid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0015"/>
      </a:accent1>
      <a:accent2>
        <a:srgbClr val="FF5E2E"/>
      </a:accent2>
      <a:accent3>
        <a:srgbClr val="353535"/>
      </a:accent3>
      <a:accent4>
        <a:srgbClr val="818181"/>
      </a:accent4>
      <a:accent5>
        <a:srgbClr val="EDECEC"/>
      </a:accent5>
      <a:accent6>
        <a:srgbClr val="FFFFFF"/>
      </a:accent6>
      <a:hlink>
        <a:srgbClr val="BC3649"/>
      </a:hlink>
      <a:folHlink>
        <a:srgbClr val="BFBFBF"/>
      </a:folHlink>
    </a:clrScheme>
    <a:fontScheme name="w3es23gv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rnd">
          <a:noFill/>
          <a:prstDash val="solid"/>
          <a:rou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rmAutofit/>
      </a:bodyPr>
      <a:lstStyle>
        <a:defPPr algn="ctr" defTabSz="914400">
          <a:defRPr sz="20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+++++++++库设计标准模板</Template>
  <TotalTime>0</TotalTime>
  <Words>688</Words>
  <Application>WPS 文字</Application>
  <PresentationFormat>宽屏</PresentationFormat>
  <Paragraphs>38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微软雅黑</vt:lpstr>
      <vt:lpstr>Calibri</vt:lpstr>
      <vt:lpstr>Helvetica Neue</vt:lpstr>
      <vt:lpstr>微软雅黑</vt:lpstr>
      <vt:lpstr>汉仪书宋二KW</vt:lpstr>
      <vt:lpstr>Webdings</vt:lpstr>
      <vt:lpstr>主题5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</cp:category>
  <cp:lastModifiedBy>Barnett</cp:lastModifiedBy>
  <cp:revision>30273</cp:revision>
  <cp:lastPrinted>2023-09-26T01:06:07Z</cp:lastPrinted>
  <dcterms:created xsi:type="dcterms:W3CDTF">2023-09-26T01:06:07Z</dcterms:created>
  <dcterms:modified xsi:type="dcterms:W3CDTF">2023-09-26T01:06:07Z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ae71014a-b5a7-4565-b35a-e52900e0317d</vt:lpwstr>
  </property>
  <property fmtid="{D5CDD505-2E9C-101B-9397-08002B2CF9AE}" pid="3" name="Presentation">
    <vt:lpwstr>PowerPoint 演示文稿</vt:lpwstr>
  </property>
  <property fmtid="{D5CDD505-2E9C-101B-9397-08002B2CF9AE}" pid="4" name="SlideDescription">
    <vt:lpwstr/>
  </property>
  <property fmtid="{D5CDD505-2E9C-101B-9397-08002B2CF9AE}" pid="5" name="ICV">
    <vt:lpwstr>093E8B56F9A04DA87F2E12654D7D8E2A_43</vt:lpwstr>
  </property>
  <property fmtid="{D5CDD505-2E9C-101B-9397-08002B2CF9AE}" pid="6" name="KSOProductBuildVer">
    <vt:lpwstr>2052-6.0.2.8225</vt:lpwstr>
  </property>
</Properties>
</file>