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74" r:id="rId6"/>
    <p:sldId id="261" r:id="rId7"/>
    <p:sldId id="263" r:id="rId8"/>
    <p:sldId id="264" r:id="rId9"/>
    <p:sldId id="265" r:id="rId10"/>
    <p:sldId id="262" r:id="rId11"/>
    <p:sldId id="269" r:id="rId12"/>
    <p:sldId id="270" r:id="rId13"/>
    <p:sldId id="271" r:id="rId14"/>
    <p:sldId id="272" r:id="rId15"/>
    <p:sldId id="273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5202" autoAdjust="0"/>
  </p:normalViewPr>
  <p:slideViewPr>
    <p:cSldViewPr>
      <p:cViewPr varScale="1">
        <p:scale>
          <a:sx n="87" d="100"/>
          <a:sy n="87" d="100"/>
        </p:scale>
        <p:origin x="84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6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2" y="381000"/>
            <a:ext cx="5800725" cy="58975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3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632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2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2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49"/>
            <a:ext cx="3360420" cy="36646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49"/>
            <a:ext cx="3360420" cy="36646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0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2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7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1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632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53332"/>
            <a:ext cx="7560840" cy="440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8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DE5479-3412-4105-B601-7B0F0F00857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2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기술서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켠 김에 견적까지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견적 추천 어플리케이션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이석진</a:t>
            </a:r>
            <a:r>
              <a:rPr lang="en-US" altLang="ko-KR" dirty="0"/>
              <a:t>(010-0000-0000)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71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담당 업무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-14472" y="2060286"/>
            <a:ext cx="7553911" cy="4824536"/>
            <a:chOff x="251520" y="2060848"/>
            <a:chExt cx="7553911" cy="4824536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69D827D-7A23-45DA-BD8F-C79E0655C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3" t="100" r="558" b="-100"/>
            <a:stretch/>
          </p:blipFill>
          <p:spPr>
            <a:xfrm>
              <a:off x="251520" y="2060848"/>
              <a:ext cx="7517399" cy="41933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917123E-C6BB-4DFF-9244-C89BA2153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" b="-4344"/>
            <a:stretch/>
          </p:blipFill>
          <p:spPr>
            <a:xfrm>
              <a:off x="251520" y="6227645"/>
              <a:ext cx="7553911" cy="657739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로그인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LoginActivity.java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255" y="5733256"/>
            <a:ext cx="40190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ConnectPHP</a:t>
            </a:r>
            <a:r>
              <a:rPr lang="ko-KR" altLang="en-US" sz="1200" dirty="0"/>
              <a:t>를 통해 </a:t>
            </a:r>
            <a:r>
              <a:rPr lang="ko-KR" altLang="en-US" sz="1200" dirty="0" smtClean="0"/>
              <a:t>아이디 비밀번호를 </a:t>
            </a:r>
            <a:r>
              <a:rPr lang="en-US" altLang="ko-KR" sz="1200" dirty="0" smtClean="0"/>
              <a:t>POST </a:t>
            </a:r>
            <a:r>
              <a:rPr lang="ko-KR" altLang="en-US" sz="1200" dirty="0" smtClean="0"/>
              <a:t>방식으로</a:t>
            </a:r>
            <a:endParaRPr lang="en-US" altLang="ko-KR" sz="1200" dirty="0" smtClean="0"/>
          </a:p>
          <a:p>
            <a:r>
              <a:rPr lang="ko-KR" altLang="en-US" sz="1200" dirty="0" smtClean="0"/>
              <a:t>전송하여 로그인 결과를 요청한다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3759423"/>
            <a:ext cx="36439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서버에서 </a:t>
            </a:r>
            <a:r>
              <a:rPr lang="ko-KR" altLang="en-US" sz="1200" dirty="0" smtClean="0">
                <a:latin typeface="+mn-ea"/>
              </a:rPr>
              <a:t>응답 받은 </a:t>
            </a:r>
            <a:r>
              <a:rPr lang="ko-KR" altLang="en-US" sz="1200" dirty="0">
                <a:latin typeface="+mn-ea"/>
              </a:rPr>
              <a:t>결과를 통해 </a:t>
            </a:r>
            <a:r>
              <a:rPr lang="ko-KR" altLang="en-US" sz="1200" dirty="0" smtClean="0">
                <a:latin typeface="+mn-ea"/>
              </a:rPr>
              <a:t>로그인 처리 또는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로그인 재시도를 알린다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107504" y="2636912"/>
            <a:ext cx="432048" cy="32868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2" y="6470920"/>
            <a:ext cx="6999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회원가입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RegisterActivity.java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908223-9EFB-46C5-9673-32A141200792}"/>
              </a:ext>
            </a:extLst>
          </p:cNvPr>
          <p:cNvGrpSpPr/>
          <p:nvPr/>
        </p:nvGrpSpPr>
        <p:grpSpPr>
          <a:xfrm>
            <a:off x="-3230" y="2177481"/>
            <a:ext cx="6267237" cy="4680519"/>
            <a:chOff x="233604" y="0"/>
            <a:chExt cx="8910395" cy="6237999"/>
          </a:xfrm>
        </p:grpSpPr>
        <p:pic>
          <p:nvPicPr>
            <p:cNvPr id="12" name="그림 1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6CC8353-4475-4D55-A761-E9A790FE4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2" t="-1" b="-517"/>
            <a:stretch/>
          </p:blipFill>
          <p:spPr>
            <a:xfrm>
              <a:off x="233604" y="0"/>
              <a:ext cx="8892393" cy="537427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646EF2E-2E70-4A5A-8792-B78043EE8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" t="1" b="-575"/>
            <a:stretch/>
          </p:blipFill>
          <p:spPr>
            <a:xfrm>
              <a:off x="233604" y="5346609"/>
              <a:ext cx="8910395" cy="8913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915816" y="3738382"/>
            <a:ext cx="43924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</a:t>
            </a:r>
            <a:r>
              <a:rPr lang="ko-KR" altLang="en-US" sz="1200" dirty="0"/>
              <a:t>중복 </a:t>
            </a:r>
            <a:r>
              <a:rPr lang="ko-KR" altLang="en-US" sz="1200" dirty="0" smtClean="0"/>
              <a:t>및 </a:t>
            </a:r>
            <a:r>
              <a:rPr lang="ko-KR" altLang="en-US" sz="1200" dirty="0"/>
              <a:t>닉네임 중복과 비밀번호 생성규칙을 만족해야 </a:t>
            </a:r>
            <a:r>
              <a:rPr lang="ko-KR" altLang="en-US" sz="1200" dirty="0" smtClean="0"/>
              <a:t>회원가입을 요청한다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정규식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7925" y="5997367"/>
            <a:ext cx="3132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ConnectPHP</a:t>
            </a:r>
            <a:r>
              <a:rPr lang="ko-KR" altLang="en-US" sz="1200" dirty="0"/>
              <a:t>를 통해 회원가입을 시도한다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9" name="왼쪽 중괄호 8"/>
          <p:cNvSpPr/>
          <p:nvPr/>
        </p:nvSpPr>
        <p:spPr>
          <a:xfrm>
            <a:off x="22834" y="2297393"/>
            <a:ext cx="432048" cy="32868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04384" y="6462128"/>
            <a:ext cx="56517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03361" y="5582186"/>
            <a:ext cx="3192775" cy="275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POST </a:t>
            </a:r>
            <a:r>
              <a:rPr lang="ko-KR" altLang="en-US" sz="1200" dirty="0" smtClean="0"/>
              <a:t>방식으로 요청하기 위한 데이터 저장</a:t>
            </a:r>
            <a:endParaRPr lang="en-US" altLang="ko-KR" sz="1200" dirty="0"/>
          </a:p>
        </p:txBody>
      </p:sp>
      <p:cxnSp>
        <p:nvCxnSpPr>
          <p:cNvPr id="7" name="꺾인 연결선 6"/>
          <p:cNvCxnSpPr>
            <a:endCxn id="14" idx="1"/>
          </p:cNvCxnSpPr>
          <p:nvPr/>
        </p:nvCxnSpPr>
        <p:spPr>
          <a:xfrm flipV="1">
            <a:off x="2195736" y="5719688"/>
            <a:ext cx="407625" cy="32689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 14"/>
          <p:cNvSpPr/>
          <p:nvPr/>
        </p:nvSpPr>
        <p:spPr>
          <a:xfrm>
            <a:off x="1979712" y="5832695"/>
            <a:ext cx="131173" cy="43349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부품별</a:t>
            </a:r>
            <a:r>
              <a:rPr lang="ko-KR" altLang="en-US" dirty="0">
                <a:latin typeface="+mn-ea"/>
              </a:rPr>
              <a:t> 견적 </a:t>
            </a:r>
            <a:r>
              <a:rPr lang="ko-KR" altLang="en-US" dirty="0" err="1">
                <a:latin typeface="+mn-ea"/>
              </a:rPr>
              <a:t>메인화면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PartMainActivity.java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03D85C-BC50-4799-8B73-CCC2DF8641D0}"/>
              </a:ext>
            </a:extLst>
          </p:cNvPr>
          <p:cNvGrpSpPr/>
          <p:nvPr/>
        </p:nvGrpSpPr>
        <p:grpSpPr>
          <a:xfrm>
            <a:off x="0" y="2033464"/>
            <a:ext cx="5400600" cy="4824536"/>
            <a:chOff x="202347" y="37202"/>
            <a:chExt cx="6549447" cy="6713806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59A1772-FAA3-4301-862A-6F476D1EF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b="2005"/>
            <a:stretch/>
          </p:blipFill>
          <p:spPr>
            <a:xfrm>
              <a:off x="202347" y="37202"/>
              <a:ext cx="6549447" cy="5511333"/>
            </a:xfrm>
            <a:prstGeom prst="rect">
              <a:avLst/>
            </a:prstGeom>
          </p:spPr>
        </p:pic>
        <p:pic>
          <p:nvPicPr>
            <p:cNvPr id="8" name="그림 7" descr="나이프이(가) 표시된 사진&#10;&#10;자동 생성된 설명">
              <a:extLst>
                <a:ext uri="{FF2B5EF4-FFF2-40B4-BE49-F238E27FC236}">
                  <a16:creationId xmlns:a16="http://schemas.microsoft.com/office/drawing/2014/main" id="{9A4C6BC2-7E47-49B8-826D-122A47D3D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8" b="-3623"/>
            <a:stretch/>
          </p:blipFill>
          <p:spPr>
            <a:xfrm>
              <a:off x="289673" y="5661249"/>
              <a:ext cx="6431639" cy="1089759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513920" y="2420888"/>
            <a:ext cx="45365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TabLayout</a:t>
            </a:r>
            <a:r>
              <a:rPr lang="ko-KR" altLang="en-US" sz="1200" dirty="0"/>
              <a:t>를 생성하고 </a:t>
            </a:r>
            <a:r>
              <a:rPr lang="en-US" altLang="ko-KR" sz="1200" dirty="0" err="1" smtClean="0"/>
              <a:t>ViewPager</a:t>
            </a:r>
            <a:r>
              <a:rPr lang="ko-KR" altLang="en-US" sz="1200" dirty="0" smtClean="0"/>
              <a:t> 를 이용해서 화면을 구성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62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부품별</a:t>
            </a:r>
            <a:r>
              <a:rPr lang="ko-KR" altLang="en-US" dirty="0">
                <a:latin typeface="+mn-ea"/>
              </a:rPr>
              <a:t> 견적 </a:t>
            </a:r>
            <a:r>
              <a:rPr lang="ko-KR" altLang="en-US" dirty="0" err="1">
                <a:latin typeface="+mn-ea"/>
              </a:rPr>
              <a:t>메인화면</a:t>
            </a:r>
            <a:r>
              <a:rPr lang="ko-KR" altLang="en-US" dirty="0">
                <a:latin typeface="+mn-ea"/>
              </a:rPr>
              <a:t> 검색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PartMainActivity.java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860B4-345C-4836-9E66-8204D4354C75}"/>
              </a:ext>
            </a:extLst>
          </p:cNvPr>
          <p:cNvGrpSpPr/>
          <p:nvPr/>
        </p:nvGrpSpPr>
        <p:grpSpPr>
          <a:xfrm>
            <a:off x="0" y="2384013"/>
            <a:ext cx="6336704" cy="4473987"/>
            <a:chOff x="256896" y="0"/>
            <a:chExt cx="6472147" cy="5757674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F7C8437-9CE1-4D2D-84C3-27EDD96AC3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8" t="-1" b="598"/>
            <a:stretch/>
          </p:blipFill>
          <p:spPr>
            <a:xfrm>
              <a:off x="256896" y="0"/>
              <a:ext cx="6472147" cy="556012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17BFA8-7029-4F46-B45D-67B061090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6" t="7417"/>
            <a:stretch/>
          </p:blipFill>
          <p:spPr>
            <a:xfrm>
              <a:off x="256896" y="5560122"/>
              <a:ext cx="6456906" cy="19755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851920" y="4005064"/>
            <a:ext cx="45365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err="1"/>
              <a:t>검색어를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검색결과를 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회원가입 레이아웃 디자인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activity_register.xml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3ED92DC-DC98-41B2-B8A2-F9B464BD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9"/>
            <a:ext cx="3203848" cy="366479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26936BE-BCF3-48B5-B68B-2CECCE610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058852"/>
            <a:ext cx="2615616" cy="2736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561BEB-99B0-4BFA-A101-5AF87F864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64" y="2058852"/>
            <a:ext cx="2438887" cy="305164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51520" y="2348880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5155039"/>
            <a:ext cx="4536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뷰가 </a:t>
            </a:r>
            <a:r>
              <a:rPr lang="ko-KR" altLang="en-US" sz="1200" dirty="0">
                <a:latin typeface="+mn-ea"/>
              </a:rPr>
              <a:t>차지할 수 있는 영역을 </a:t>
            </a:r>
            <a:r>
              <a:rPr lang="ko-KR" altLang="en-US" sz="1200" dirty="0" err="1">
                <a:latin typeface="+mn-ea"/>
              </a:rPr>
              <a:t>상태바</a:t>
            </a:r>
            <a:r>
              <a:rPr lang="ko-KR" altLang="en-US" sz="1200" dirty="0">
                <a:latin typeface="+mn-ea"/>
              </a:rPr>
              <a:t> 및 </a:t>
            </a:r>
            <a:r>
              <a:rPr lang="ko-KR" altLang="en-US" sz="1200" dirty="0" err="1">
                <a:latin typeface="+mn-ea"/>
              </a:rPr>
              <a:t>소프트키</a:t>
            </a:r>
            <a:r>
              <a:rPr lang="ko-KR" altLang="en-US" sz="1200" dirty="0">
                <a:latin typeface="+mn-ea"/>
              </a:rPr>
              <a:t> 영역을 제외한 영역까지 확장해주는 역할을 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rot="16200000" flipH="1">
            <a:off x="1138965" y="3045611"/>
            <a:ext cx="2761615" cy="1368152"/>
          </a:xfrm>
          <a:prstGeom prst="bentConnector3">
            <a:avLst>
              <a:gd name="adj1" fmla="val 1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9712" y="5960619"/>
            <a:ext cx="45365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LinearLayout</a:t>
            </a:r>
            <a:r>
              <a:rPr lang="en-US" altLang="ko-KR" sz="1200" dirty="0" smtClean="0">
                <a:latin typeface="+mn-ea"/>
              </a:rPr>
              <a:t> 2</a:t>
            </a:r>
            <a:r>
              <a:rPr lang="ko-KR" altLang="en-US" sz="1200" dirty="0" smtClean="0">
                <a:latin typeface="+mn-ea"/>
              </a:rPr>
              <a:t>개 사용한 디자인 구성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92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부품별</a:t>
            </a:r>
            <a:r>
              <a:rPr lang="ko-KR" altLang="en-US" dirty="0">
                <a:latin typeface="+mn-ea"/>
              </a:rPr>
              <a:t> 견적 레이아웃 디자인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activity_main.xml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E9ABD19-291B-45D5-B9A0-D40975396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4882026" cy="4799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3214017"/>
            <a:ext cx="45365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TabLayout</a:t>
            </a:r>
            <a:r>
              <a:rPr lang="ko-KR" altLang="en-US" sz="1200" dirty="0" smtClean="0">
                <a:latin typeface="+mn-ea"/>
              </a:rPr>
              <a:t>과 </a:t>
            </a:r>
            <a:r>
              <a:rPr lang="en-US" altLang="ko-KR" sz="1200" dirty="0" err="1" smtClean="0">
                <a:latin typeface="+mn-ea"/>
              </a:rPr>
              <a:t>ViewPager</a:t>
            </a:r>
            <a:r>
              <a:rPr lang="ko-KR" altLang="en-US" sz="1200" dirty="0" smtClean="0">
                <a:latin typeface="+mn-ea"/>
              </a:rPr>
              <a:t>를 이용한 디자인 구성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7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수행기간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2019. 3 ~ 2019. 11</a:t>
            </a:r>
          </a:p>
          <a:p>
            <a:r>
              <a:rPr lang="ko-KR" altLang="en-US" dirty="0"/>
              <a:t>참여인원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담당업무 </a:t>
            </a:r>
            <a:r>
              <a:rPr lang="en-US" altLang="ko-KR" dirty="0"/>
              <a:t>:</a:t>
            </a:r>
            <a:r>
              <a:rPr lang="ko-KR" altLang="en-US" dirty="0"/>
              <a:t> 어플리케이션 개발 계획 기획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어플리케이션 레이아웃 디자인</a:t>
            </a:r>
            <a:endParaRPr lang="en-US" altLang="ko-KR" dirty="0"/>
          </a:p>
          <a:p>
            <a:r>
              <a:rPr lang="ko-KR" altLang="en-US" dirty="0"/>
              <a:t>개발환경 </a:t>
            </a:r>
            <a:r>
              <a:rPr lang="en-US" altLang="ko-KR" dirty="0"/>
              <a:t>OS : Windows 10 / 64bit</a:t>
            </a:r>
            <a:br>
              <a:rPr lang="en-US" altLang="ko-KR" dirty="0"/>
            </a:br>
            <a:r>
              <a:rPr lang="en-US" altLang="ko-KR" dirty="0"/>
              <a:t>Server : Apache 2.2</a:t>
            </a:r>
            <a:br>
              <a:rPr lang="en-US" altLang="ko-KR" dirty="0"/>
            </a:br>
            <a:r>
              <a:rPr lang="en-US" altLang="ko-KR" dirty="0"/>
              <a:t>Language : Java, PHP</a:t>
            </a:r>
            <a:br>
              <a:rPr lang="en-US" altLang="ko-KR" dirty="0"/>
            </a:br>
            <a:r>
              <a:rPr lang="en-US" altLang="ko-KR" dirty="0"/>
              <a:t>DB : Mysql 5.7</a:t>
            </a:r>
          </a:p>
          <a:p>
            <a:r>
              <a:rPr lang="ko-KR" altLang="en-US" dirty="0"/>
              <a:t>개발툴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PHP : eclipse</a:t>
            </a:r>
            <a:br>
              <a:rPr lang="en-US" altLang="ko-KR" dirty="0"/>
            </a:br>
            <a:r>
              <a:rPr lang="en-US" altLang="ko-KR" dirty="0"/>
              <a:t>Application : Androidstudio</a:t>
            </a:r>
          </a:p>
        </p:txBody>
      </p:sp>
    </p:spTree>
    <p:extLst>
      <p:ext uri="{BB962C8B-B14F-4D97-AF65-F5344CB8AC3E}">
        <p14:creationId xmlns:p14="http://schemas.microsoft.com/office/powerpoint/2010/main" val="7644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견적 사이트들에 대한 문제점 해결 방안 제시</a:t>
            </a:r>
          </a:p>
          <a:p>
            <a:r>
              <a:rPr lang="ko-KR" altLang="en-US" dirty="0"/>
              <a:t>기존 사이트에선 어려운 견적과 가격 비교를 해결</a:t>
            </a:r>
          </a:p>
          <a:p>
            <a:r>
              <a:rPr lang="ko-KR" altLang="en-US" dirty="0"/>
              <a:t>동일 견적에 비해 최저가 표시</a:t>
            </a:r>
          </a:p>
          <a:p>
            <a:r>
              <a:rPr lang="ko-KR" altLang="en-US" dirty="0"/>
              <a:t>별점을 통한 견적 순위 변동</a:t>
            </a:r>
          </a:p>
          <a:p>
            <a:r>
              <a:rPr lang="ko-KR" altLang="en-US" dirty="0"/>
              <a:t>초심자들에게 견적 가이드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90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375756" y="3673827"/>
            <a:ext cx="3960440" cy="2635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어플리케이션 블럭도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23928" y="1688429"/>
            <a:ext cx="864096" cy="623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PHP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35596" y="1688427"/>
            <a:ext cx="1800200" cy="623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6" name="원통 5"/>
          <p:cNvSpPr/>
          <p:nvPr/>
        </p:nvSpPr>
        <p:spPr>
          <a:xfrm>
            <a:off x="3147214" y="4085517"/>
            <a:ext cx="1152128" cy="9217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</a:t>
            </a:r>
          </a:p>
        </p:txBody>
      </p:sp>
      <p:sp>
        <p:nvSpPr>
          <p:cNvPr id="7" name="원통 6"/>
          <p:cNvSpPr/>
          <p:nvPr/>
        </p:nvSpPr>
        <p:spPr>
          <a:xfrm>
            <a:off x="4452799" y="4085517"/>
            <a:ext cx="1152128" cy="9217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Estimate</a:t>
            </a:r>
          </a:p>
        </p:txBody>
      </p:sp>
      <p:sp>
        <p:nvSpPr>
          <p:cNvPr id="8" name="원통 7"/>
          <p:cNvSpPr/>
          <p:nvPr/>
        </p:nvSpPr>
        <p:spPr>
          <a:xfrm>
            <a:off x="3140217" y="5151234"/>
            <a:ext cx="1152128" cy="9217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9" name="원통 8"/>
          <p:cNvSpPr/>
          <p:nvPr/>
        </p:nvSpPr>
        <p:spPr>
          <a:xfrm>
            <a:off x="4452799" y="5151234"/>
            <a:ext cx="1152128" cy="9217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67708" y="3356992"/>
            <a:ext cx="1368152" cy="63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</a:p>
          <a:p>
            <a:pPr algn="ctr"/>
            <a:r>
              <a:rPr lang="en-US" altLang="ko-KR" dirty="0"/>
              <a:t>(MySQL)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735796" y="1844824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735796" y="2132856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139952" y="2311738"/>
            <a:ext cx="0" cy="104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572000" y="2311738"/>
            <a:ext cx="0" cy="104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5645" y="154992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Response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59345" y="2132857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Request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11643" y="2695866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Response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3563" y="2695866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470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4644008" y="1740124"/>
            <a:ext cx="3888432" cy="4305758"/>
          </a:xfrm>
          <a:prstGeom prst="roundRect">
            <a:avLst>
              <a:gd name="adj" fmla="val 74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1715530"/>
            <a:ext cx="3888432" cy="4305758"/>
          </a:xfrm>
          <a:prstGeom prst="roundRect">
            <a:avLst>
              <a:gd name="adj" fmla="val 74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99592" y="1400300"/>
            <a:ext cx="2520280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어플리케이션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480420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및 로그인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276557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원하는 견적 검색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077072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서버에 없는 견적 추가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4869160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 작성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04148" y="1394806"/>
            <a:ext cx="1368152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어드민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96036" y="2474926"/>
            <a:ext cx="3384376" cy="52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부품 데이터 추가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96036" y="3271063"/>
            <a:ext cx="3384376" cy="52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데이터 생성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139952" y="3577698"/>
            <a:ext cx="50405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139952" y="3893003"/>
            <a:ext cx="50405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b="5224"/>
          <a:stretch/>
        </p:blipFill>
        <p:spPr>
          <a:xfrm>
            <a:off x="534032" y="1115371"/>
            <a:ext cx="1520717" cy="28863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 b="5440"/>
          <a:stretch/>
        </p:blipFill>
        <p:spPr>
          <a:xfrm>
            <a:off x="607734" y="4085021"/>
            <a:ext cx="1445769" cy="2728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808" y="112648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endParaRPr lang="en-US" altLang="ko-KR" dirty="0"/>
          </a:p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4078813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상단</a:t>
            </a:r>
            <a:endParaRPr lang="en-US" altLang="ko-KR" dirty="0"/>
          </a:p>
          <a:p>
            <a:r>
              <a:rPr lang="ko-KR" altLang="en-US" dirty="0"/>
              <a:t>네비게이션</a:t>
            </a:r>
            <a:endParaRPr lang="en-US" altLang="ko-KR" dirty="0"/>
          </a:p>
          <a:p>
            <a:r>
              <a:rPr lang="ko-KR" altLang="en-US" dirty="0"/>
              <a:t>메뉴 펼쳤을 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" b="5593"/>
          <a:stretch/>
        </p:blipFill>
        <p:spPr>
          <a:xfrm>
            <a:off x="4499992" y="1125633"/>
            <a:ext cx="1374978" cy="25922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" b="5623"/>
          <a:stretch/>
        </p:blipFill>
        <p:spPr>
          <a:xfrm>
            <a:off x="5948568" y="1124744"/>
            <a:ext cx="1605575" cy="3024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7031" y="3717921"/>
            <a:ext cx="285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ValueEstimateActivity,</a:t>
            </a:r>
          </a:p>
          <a:p>
            <a:r>
              <a:rPr lang="en-US" altLang="ko-KR" dirty="0"/>
              <a:t>UsableEstimateActivity</a:t>
            </a:r>
          </a:p>
          <a:p>
            <a:r>
              <a:rPr lang="ko-KR" altLang="en-US" dirty="0"/>
              <a:t>메인화면에서 가격별 혹은 용도별을 선택했을 시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" b="5512"/>
          <a:stretch/>
        </p:blipFill>
        <p:spPr>
          <a:xfrm>
            <a:off x="107504" y="1484783"/>
            <a:ext cx="2405850" cy="4536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" b="5174"/>
          <a:stretch/>
        </p:blipFill>
        <p:spPr>
          <a:xfrm>
            <a:off x="4315204" y="1488233"/>
            <a:ext cx="2417036" cy="4533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3768" y="1488233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LoginActivity</a:t>
            </a:r>
          </a:p>
          <a:p>
            <a:r>
              <a:rPr lang="ko-KR" altLang="en-US" dirty="0"/>
              <a:t>메인화면에서</a:t>
            </a:r>
            <a:endParaRPr lang="en-US" altLang="ko-KR" dirty="0"/>
          </a:p>
          <a:p>
            <a:r>
              <a:rPr lang="ko-KR" altLang="en-US" dirty="0"/>
              <a:t>로그인 화면으로 이동 했을 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40" y="1484784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RegistActivity</a:t>
            </a:r>
          </a:p>
          <a:p>
            <a:r>
              <a:rPr lang="ko-KR" altLang="en-US" dirty="0"/>
              <a:t>메인화면에서</a:t>
            </a: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 </a:t>
            </a:r>
            <a:r>
              <a:rPr lang="ko-KR" altLang="en-US" dirty="0"/>
              <a:t>화면으로 이동했을 때</a:t>
            </a:r>
          </a:p>
        </p:txBody>
      </p:sp>
    </p:spTree>
    <p:extLst>
      <p:ext uri="{BB962C8B-B14F-4D97-AF65-F5344CB8AC3E}">
        <p14:creationId xmlns:p14="http://schemas.microsoft.com/office/powerpoint/2010/main" val="39969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 b="5870"/>
          <a:stretch/>
        </p:blipFill>
        <p:spPr>
          <a:xfrm>
            <a:off x="367049" y="1495789"/>
            <a:ext cx="1497300" cy="2797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 b="6173"/>
          <a:stretch/>
        </p:blipFill>
        <p:spPr>
          <a:xfrm>
            <a:off x="2528037" y="1476376"/>
            <a:ext cx="1512168" cy="2831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" b="5345"/>
          <a:stretch/>
        </p:blipFill>
        <p:spPr>
          <a:xfrm>
            <a:off x="6634450" y="1476377"/>
            <a:ext cx="1451113" cy="2831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" b="5487"/>
          <a:stretch/>
        </p:blipFill>
        <p:spPr>
          <a:xfrm>
            <a:off x="4577475" y="1476375"/>
            <a:ext cx="1440160" cy="2835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6" y="4293097"/>
            <a:ext cx="216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PartSelectActivity</a:t>
            </a:r>
          </a:p>
          <a:p>
            <a:r>
              <a:rPr lang="ko-KR" altLang="en-US" dirty="0"/>
              <a:t>메인화면에서</a:t>
            </a:r>
            <a:endParaRPr lang="en-US" altLang="ko-KR" dirty="0"/>
          </a:p>
          <a:p>
            <a:r>
              <a:rPr lang="ko-KR" altLang="en-US" dirty="0" err="1"/>
              <a:t>부품별</a:t>
            </a:r>
            <a:r>
              <a:rPr lang="ko-KR" altLang="en-US" dirty="0"/>
              <a:t> 클릭 시</a:t>
            </a:r>
            <a:endParaRPr lang="en-US" altLang="ko-KR" dirty="0"/>
          </a:p>
          <a:p>
            <a:r>
              <a:rPr lang="ko-KR" altLang="en-US" dirty="0"/>
              <a:t>화면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210602" y="4293096"/>
            <a:ext cx="2145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PartListActivity</a:t>
            </a:r>
          </a:p>
          <a:p>
            <a:r>
              <a:rPr lang="en-US" altLang="ko-KR" dirty="0"/>
              <a:t>PartSelectActivity</a:t>
            </a:r>
            <a:r>
              <a:rPr lang="ko-KR" altLang="en-US" dirty="0"/>
              <a:t>에서 각 부품 카테고리를 클릭했을 시 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5672" y="4312511"/>
            <a:ext cx="1923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PartListActivity</a:t>
            </a:r>
            <a:r>
              <a:rPr lang="ko-KR" altLang="en-US" dirty="0"/>
              <a:t>에서 부품을</a:t>
            </a:r>
            <a:endParaRPr lang="en-US" altLang="ko-KR" dirty="0"/>
          </a:p>
          <a:p>
            <a:r>
              <a:rPr lang="ko-KR" altLang="en-US" dirty="0"/>
              <a:t>선택 후 이전으로 돌아왔을 때 화면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207879" y="431284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PartInfoActivity</a:t>
            </a:r>
          </a:p>
          <a:p>
            <a:r>
              <a:rPr lang="ko-KR" altLang="en-US" dirty="0"/>
              <a:t>상세보기를 클릭하거나 부품을 클릭했을 시 화면</a:t>
            </a:r>
          </a:p>
        </p:txBody>
      </p:sp>
    </p:spTree>
    <p:extLst>
      <p:ext uri="{BB962C8B-B14F-4D97-AF65-F5344CB8AC3E}">
        <p14:creationId xmlns:p14="http://schemas.microsoft.com/office/powerpoint/2010/main" val="231652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" b="5627"/>
          <a:stretch/>
        </p:blipFill>
        <p:spPr>
          <a:xfrm>
            <a:off x="179512" y="1081613"/>
            <a:ext cx="1368152" cy="2563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" b="5620"/>
          <a:stretch/>
        </p:blipFill>
        <p:spPr>
          <a:xfrm>
            <a:off x="4415257" y="1081614"/>
            <a:ext cx="1372655" cy="2590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" b="5479"/>
          <a:stretch/>
        </p:blipFill>
        <p:spPr>
          <a:xfrm>
            <a:off x="182960" y="3933057"/>
            <a:ext cx="1363470" cy="2573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3551" y="1081613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EstimateListActivity</a:t>
            </a:r>
          </a:p>
          <a:p>
            <a:r>
              <a:rPr lang="ko-KR" altLang="en-US" dirty="0"/>
              <a:t>원하는 조건을 선택하여 </a:t>
            </a:r>
            <a:endParaRPr lang="en-US" altLang="ko-KR" dirty="0"/>
          </a:p>
          <a:p>
            <a:r>
              <a:rPr lang="ko-KR" altLang="en-US" dirty="0"/>
              <a:t>견적을 출력하는 화면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787910" y="1075297"/>
            <a:ext cx="265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EstimateInfoActivity</a:t>
            </a:r>
          </a:p>
          <a:p>
            <a:r>
              <a:rPr lang="ko-KR" altLang="en-US" dirty="0"/>
              <a:t>원하는 견적을 선택하여</a:t>
            </a:r>
            <a:endParaRPr lang="en-US" altLang="ko-KR" dirty="0"/>
          </a:p>
          <a:p>
            <a:r>
              <a:rPr lang="ko-KR" altLang="en-US" dirty="0"/>
              <a:t>견적의 상세정보를 확인하는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1932" y="3933056"/>
            <a:ext cx="334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FavoriteActivity</a:t>
            </a:r>
          </a:p>
          <a:p>
            <a:r>
              <a:rPr lang="ko-KR" altLang="en-US" dirty="0" err="1"/>
              <a:t>메인화면</a:t>
            </a:r>
            <a:r>
              <a:rPr lang="ko-KR" altLang="en-US" dirty="0"/>
              <a:t> 좌측메뉴에서</a:t>
            </a:r>
            <a:endParaRPr lang="en-US" altLang="ko-KR" dirty="0"/>
          </a:p>
          <a:p>
            <a:r>
              <a:rPr lang="ko-KR" altLang="en-US" dirty="0" err="1"/>
              <a:t>찜목록을</a:t>
            </a:r>
            <a:r>
              <a:rPr lang="ko-KR" altLang="en-US" dirty="0"/>
              <a:t> 선택했을 시 화면</a:t>
            </a:r>
            <a:endParaRPr lang="en-US" altLang="ko-KR" dirty="0"/>
          </a:p>
          <a:p>
            <a:r>
              <a:rPr lang="ko-KR" altLang="en-US" dirty="0"/>
              <a:t>이전에 견적화면에서 찜하기를 누르면 추가</a:t>
            </a:r>
          </a:p>
        </p:txBody>
      </p:sp>
    </p:spTree>
    <p:extLst>
      <p:ext uri="{BB962C8B-B14F-4D97-AF65-F5344CB8AC3E}">
        <p14:creationId xmlns:p14="http://schemas.microsoft.com/office/powerpoint/2010/main" val="1060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343</TotalTime>
  <Words>355</Words>
  <Application>Microsoft Office PowerPoint</Application>
  <PresentationFormat>화면 슬라이드 쇼(4:3)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Century Schoolbook</vt:lpstr>
      <vt:lpstr>맑은 고딕</vt:lpstr>
      <vt:lpstr>Arial</vt:lpstr>
      <vt:lpstr>Wingdings 2</vt:lpstr>
      <vt:lpstr>View</vt:lpstr>
      <vt:lpstr>프로젝트 기술서</vt:lpstr>
      <vt:lpstr>프로젝트 개요</vt:lpstr>
      <vt:lpstr>기획 의도</vt:lpstr>
      <vt:lpstr>어플리케이션 블럭도</vt:lpstr>
      <vt:lpstr>프로젝트 개요</vt:lpstr>
      <vt:lpstr>프로젝트 구성</vt:lpstr>
      <vt:lpstr>프로젝트 구성</vt:lpstr>
      <vt:lpstr>프로젝트 구성</vt:lpstr>
      <vt:lpstr>프로젝트 구성</vt:lpstr>
      <vt:lpstr>프로젝트 담당 업무</vt:lpstr>
      <vt:lpstr>프로젝트 담당 업무</vt:lpstr>
      <vt:lpstr>프로젝트 담당 업무</vt:lpstr>
      <vt:lpstr>프로젝트 담당 업무</vt:lpstr>
      <vt:lpstr>프로젝트 담당 업무</vt:lpstr>
      <vt:lpstr>프로젝트 담당 업무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기술서</dc:title>
  <dc:creator>YJM</dc:creator>
  <cp:lastModifiedBy>Logic</cp:lastModifiedBy>
  <cp:revision>40</cp:revision>
  <dcterms:created xsi:type="dcterms:W3CDTF">2019-12-01T05:23:12Z</dcterms:created>
  <dcterms:modified xsi:type="dcterms:W3CDTF">2020-08-26T04:05:29Z</dcterms:modified>
</cp:coreProperties>
</file>