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257" r:id="rId4"/>
    <p:sldId id="258" r:id="rId6"/>
    <p:sldId id="261" r:id="rId7"/>
    <p:sldId id="314" r:id="rId8"/>
    <p:sldId id="315" r:id="rId9"/>
    <p:sldId id="303" r:id="rId10"/>
    <p:sldId id="260" r:id="rId11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 userDrawn="1">
          <p15:clr>
            <a:srgbClr val="A4A3A4"/>
          </p15:clr>
        </p15:guide>
        <p15:guide id="2" pos="28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860"/>
    <p:restoredTop sz="94660"/>
  </p:normalViewPr>
  <p:slideViewPr>
    <p:cSldViewPr snapToGrid="0" showGuides="1">
      <p:cViewPr varScale="1">
        <p:scale>
          <a:sx n="73" d="100"/>
          <a:sy n="73" d="100"/>
        </p:scale>
        <p:origin x="78" y="936"/>
      </p:cViewPr>
      <p:guideLst>
        <p:guide orient="horz" pos="2166"/>
        <p:guide pos="287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defRPr sz="1200"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defRPr sz="1200" noProof="1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29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41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defRPr sz="1200"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defRPr sz="1200" noProof="1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ADE744A-BE7B-4933-835A-2781FBD52D49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miter/>
          </a:ln>
        </p:spPr>
      </p:sp>
      <p:sp>
        <p:nvSpPr>
          <p:cNvPr id="1433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16387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D029A79-A878-43E5-A5A8-3E6A559B954A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miter/>
          </a:ln>
        </p:spPr>
      </p:sp>
      <p:sp>
        <p:nvSpPr>
          <p:cNvPr id="1638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18435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F91831E-8A92-43D3-B13A-CC1F6996E535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miter/>
          </a:ln>
        </p:spPr>
      </p:sp>
      <p:sp>
        <p:nvSpPr>
          <p:cNvPr id="2355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25603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A0FB0DE-DE2E-4173-BD0C-BB863F9CBA30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miter/>
          </a:ln>
        </p:spPr>
      </p:sp>
      <p:sp>
        <p:nvSpPr>
          <p:cNvPr id="2355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25603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A0FB0DE-DE2E-4173-BD0C-BB863F9CBA30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miter/>
          </a:ln>
        </p:spPr>
      </p:sp>
      <p:sp>
        <p:nvSpPr>
          <p:cNvPr id="2355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25603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A0FB0DE-DE2E-4173-BD0C-BB863F9CBA30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3277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34819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DB74BE8-FA32-4B74-8A82-0583B46EBC4B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miter/>
          </a:ln>
        </p:spPr>
      </p:sp>
      <p:sp>
        <p:nvSpPr>
          <p:cNvPr id="34818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7" Type="http://schemas.openxmlformats.org/officeDocument/2006/relationships/tags" Target="../tags/tag84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6"/>
          <p:cNvSpPr/>
          <p:nvPr/>
        </p:nvSpPr>
        <p:spPr>
          <a:xfrm>
            <a:off x="11123613" y="-7937"/>
            <a:ext cx="1068388" cy="1052513"/>
          </a:xfrm>
          <a:custGeom>
            <a:avLst/>
            <a:gdLst>
              <a:gd name="connsiteX0" fmla="*/ 65352 w 1068729"/>
              <a:gd name="connsiteY0" fmla="*/ 0 h 1052118"/>
              <a:gd name="connsiteX1" fmla="*/ 1068729 w 1068729"/>
              <a:gd name="connsiteY1" fmla="*/ 0 h 1052118"/>
              <a:gd name="connsiteX2" fmla="*/ 1068729 w 1068729"/>
              <a:gd name="connsiteY2" fmla="*/ 977750 h 1052118"/>
              <a:gd name="connsiteX3" fmla="*/ 1040113 w 1068729"/>
              <a:gd name="connsiteY3" fmla="*/ 993283 h 1052118"/>
              <a:gd name="connsiteX4" fmla="*/ 748689 w 1068729"/>
              <a:gd name="connsiteY4" fmla="*/ 1052118 h 1052118"/>
              <a:gd name="connsiteX5" fmla="*/ 0 w 1068729"/>
              <a:gd name="connsiteY5" fmla="*/ 303429 h 1052118"/>
              <a:gd name="connsiteX6" fmla="*/ 58836 w 1068729"/>
              <a:gd name="connsiteY6" fmla="*/ 12005 h 1052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8729" h="1052118">
                <a:moveTo>
                  <a:pt x="65352" y="0"/>
                </a:moveTo>
                <a:lnTo>
                  <a:pt x="1068729" y="0"/>
                </a:lnTo>
                <a:lnTo>
                  <a:pt x="1068729" y="977750"/>
                </a:lnTo>
                <a:lnTo>
                  <a:pt x="1040113" y="993283"/>
                </a:lnTo>
                <a:cubicBezTo>
                  <a:pt x="950541" y="1031168"/>
                  <a:pt x="852062" y="1052118"/>
                  <a:pt x="748689" y="1052118"/>
                </a:cubicBezTo>
                <a:cubicBezTo>
                  <a:pt x="335199" y="1052118"/>
                  <a:pt x="0" y="716919"/>
                  <a:pt x="0" y="303429"/>
                </a:cubicBezTo>
                <a:cubicBezTo>
                  <a:pt x="0" y="200056"/>
                  <a:pt x="20950" y="101577"/>
                  <a:pt x="58836" y="120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椭圆 7"/>
          <p:cNvSpPr/>
          <p:nvPr/>
        </p:nvSpPr>
        <p:spPr>
          <a:xfrm>
            <a:off x="8029575" y="458788"/>
            <a:ext cx="741363" cy="7413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: 形状 8"/>
          <p:cNvSpPr/>
          <p:nvPr/>
        </p:nvSpPr>
        <p:spPr>
          <a:xfrm>
            <a:off x="3287713" y="-7937"/>
            <a:ext cx="1457325" cy="584200"/>
          </a:xfrm>
          <a:custGeom>
            <a:avLst/>
            <a:gdLst>
              <a:gd name="connsiteX0" fmla="*/ 0 w 1458561"/>
              <a:gd name="connsiteY0" fmla="*/ 0 h 584280"/>
              <a:gd name="connsiteX1" fmla="*/ 1458561 w 1458561"/>
              <a:gd name="connsiteY1" fmla="*/ 0 h 584280"/>
              <a:gd name="connsiteX2" fmla="*/ 1419134 w 1458561"/>
              <a:gd name="connsiteY2" fmla="*/ 127015 h 584280"/>
              <a:gd name="connsiteX3" fmla="*/ 729281 w 1458561"/>
              <a:gd name="connsiteY3" fmla="*/ 584280 h 584280"/>
              <a:gd name="connsiteX4" fmla="*/ 39427 w 1458561"/>
              <a:gd name="connsiteY4" fmla="*/ 127015 h 584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561" h="584280">
                <a:moveTo>
                  <a:pt x="0" y="0"/>
                </a:moveTo>
                <a:lnTo>
                  <a:pt x="1458561" y="0"/>
                </a:lnTo>
                <a:lnTo>
                  <a:pt x="1419134" y="127015"/>
                </a:lnTo>
                <a:cubicBezTo>
                  <a:pt x="1305477" y="395731"/>
                  <a:pt x="1039398" y="584280"/>
                  <a:pt x="729281" y="584280"/>
                </a:cubicBezTo>
                <a:cubicBezTo>
                  <a:pt x="419163" y="584280"/>
                  <a:pt x="153084" y="395731"/>
                  <a:pt x="39427" y="12701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任意多边形: 形状 9"/>
          <p:cNvSpPr/>
          <p:nvPr/>
        </p:nvSpPr>
        <p:spPr>
          <a:xfrm>
            <a:off x="5199063" y="5929313"/>
            <a:ext cx="1828800" cy="938213"/>
          </a:xfrm>
          <a:custGeom>
            <a:avLst/>
            <a:gdLst>
              <a:gd name="connsiteX0" fmla="*/ 1058486 w 2116971"/>
              <a:gd name="connsiteY0" fmla="*/ 0 h 1086707"/>
              <a:gd name="connsiteX1" fmla="*/ 2116971 w 2116971"/>
              <a:gd name="connsiteY1" fmla="*/ 1058486 h 1086707"/>
              <a:gd name="connsiteX2" fmla="*/ 2114126 w 2116971"/>
              <a:gd name="connsiteY2" fmla="*/ 1086707 h 1086707"/>
              <a:gd name="connsiteX3" fmla="*/ 2845 w 2116971"/>
              <a:gd name="connsiteY3" fmla="*/ 1086707 h 1086707"/>
              <a:gd name="connsiteX4" fmla="*/ 0 w 2116971"/>
              <a:gd name="connsiteY4" fmla="*/ 1058486 h 1086707"/>
              <a:gd name="connsiteX5" fmla="*/ 1058486 w 2116971"/>
              <a:gd name="connsiteY5" fmla="*/ 0 h 1086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6971" h="1086707">
                <a:moveTo>
                  <a:pt x="1058486" y="0"/>
                </a:moveTo>
                <a:cubicBezTo>
                  <a:pt x="1643071" y="0"/>
                  <a:pt x="2116971" y="473900"/>
                  <a:pt x="2116971" y="1058486"/>
                </a:cubicBezTo>
                <a:lnTo>
                  <a:pt x="2114126" y="1086707"/>
                </a:lnTo>
                <a:lnTo>
                  <a:pt x="2845" y="1086707"/>
                </a:lnTo>
                <a:lnTo>
                  <a:pt x="0" y="1058486"/>
                </a:lnTo>
                <a:cubicBezTo>
                  <a:pt x="0" y="473900"/>
                  <a:pt x="473899" y="0"/>
                  <a:pt x="10584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任意多边形: 形状 10"/>
          <p:cNvSpPr/>
          <p:nvPr/>
        </p:nvSpPr>
        <p:spPr>
          <a:xfrm>
            <a:off x="10945813" y="6275388"/>
            <a:ext cx="1036638" cy="593725"/>
          </a:xfrm>
          <a:custGeom>
            <a:avLst/>
            <a:gdLst>
              <a:gd name="connsiteX0" fmla="*/ 517890 w 1035780"/>
              <a:gd name="connsiteY0" fmla="*/ 0 h 593238"/>
              <a:gd name="connsiteX1" fmla="*/ 1035780 w 1035780"/>
              <a:gd name="connsiteY1" fmla="*/ 517890 h 593238"/>
              <a:gd name="connsiteX2" fmla="*/ 1028184 w 1035780"/>
              <a:gd name="connsiteY2" fmla="*/ 593238 h 593238"/>
              <a:gd name="connsiteX3" fmla="*/ 7596 w 1035780"/>
              <a:gd name="connsiteY3" fmla="*/ 593238 h 593238"/>
              <a:gd name="connsiteX4" fmla="*/ 0 w 1035780"/>
              <a:gd name="connsiteY4" fmla="*/ 517890 h 593238"/>
              <a:gd name="connsiteX5" fmla="*/ 517890 w 1035780"/>
              <a:gd name="connsiteY5" fmla="*/ 0 h 593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5780" h="593238">
                <a:moveTo>
                  <a:pt x="517890" y="0"/>
                </a:moveTo>
                <a:cubicBezTo>
                  <a:pt x="803913" y="0"/>
                  <a:pt x="1035780" y="231867"/>
                  <a:pt x="1035780" y="517890"/>
                </a:cubicBezTo>
                <a:lnTo>
                  <a:pt x="1028184" y="593238"/>
                </a:lnTo>
                <a:lnTo>
                  <a:pt x="7596" y="593238"/>
                </a:lnTo>
                <a:lnTo>
                  <a:pt x="0" y="517890"/>
                </a:lnTo>
                <a:cubicBezTo>
                  <a:pt x="0" y="231867"/>
                  <a:pt x="231867" y="0"/>
                  <a:pt x="5178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任意多边形: 形状 11"/>
          <p:cNvSpPr/>
          <p:nvPr/>
        </p:nvSpPr>
        <p:spPr>
          <a:xfrm>
            <a:off x="-19050" y="6184900"/>
            <a:ext cx="787400" cy="673100"/>
          </a:xfrm>
          <a:custGeom>
            <a:avLst/>
            <a:gdLst>
              <a:gd name="connsiteX0" fmla="*/ 269296 w 787186"/>
              <a:gd name="connsiteY0" fmla="*/ 0 h 673570"/>
              <a:gd name="connsiteX1" fmla="*/ 787186 w 787186"/>
              <a:gd name="connsiteY1" fmla="*/ 517890 h 673570"/>
              <a:gd name="connsiteX2" fmla="*/ 776665 w 787186"/>
              <a:gd name="connsiteY2" fmla="*/ 622263 h 673570"/>
              <a:gd name="connsiteX3" fmla="*/ 760738 w 787186"/>
              <a:gd name="connsiteY3" fmla="*/ 673570 h 673570"/>
              <a:gd name="connsiteX4" fmla="*/ 0 w 787186"/>
              <a:gd name="connsiteY4" fmla="*/ 673570 h 673570"/>
              <a:gd name="connsiteX5" fmla="*/ 0 w 787186"/>
              <a:gd name="connsiteY5" fmla="*/ 77450 h 673570"/>
              <a:gd name="connsiteX6" fmla="*/ 67710 w 787186"/>
              <a:gd name="connsiteY6" fmla="*/ 40699 h 673570"/>
              <a:gd name="connsiteX7" fmla="*/ 269296 w 787186"/>
              <a:gd name="connsiteY7" fmla="*/ 0 h 673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7186" h="673570">
                <a:moveTo>
                  <a:pt x="269296" y="0"/>
                </a:moveTo>
                <a:cubicBezTo>
                  <a:pt x="555319" y="0"/>
                  <a:pt x="787186" y="231867"/>
                  <a:pt x="787186" y="517890"/>
                </a:cubicBezTo>
                <a:cubicBezTo>
                  <a:pt x="787186" y="553643"/>
                  <a:pt x="783563" y="588550"/>
                  <a:pt x="776665" y="622263"/>
                </a:cubicBezTo>
                <a:lnTo>
                  <a:pt x="760738" y="673570"/>
                </a:lnTo>
                <a:lnTo>
                  <a:pt x="0" y="673570"/>
                </a:lnTo>
                <a:lnTo>
                  <a:pt x="0" y="77450"/>
                </a:lnTo>
                <a:lnTo>
                  <a:pt x="67710" y="40699"/>
                </a:lnTo>
                <a:cubicBezTo>
                  <a:pt x="129669" y="14492"/>
                  <a:pt x="197790" y="0"/>
                  <a:pt x="2692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KSO_Shape"/>
          <p:cNvSpPr/>
          <p:nvPr/>
        </p:nvSpPr>
        <p:spPr>
          <a:xfrm rot="13141020">
            <a:off x="484188" y="1138238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KSO_Shape"/>
          <p:cNvSpPr/>
          <p:nvPr/>
        </p:nvSpPr>
        <p:spPr>
          <a:xfrm rot="17100000">
            <a:off x="822325" y="3236913"/>
            <a:ext cx="215900" cy="190500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7" name="KSO_Shape"/>
          <p:cNvSpPr/>
          <p:nvPr/>
        </p:nvSpPr>
        <p:spPr>
          <a:xfrm rot="10154805">
            <a:off x="8432800" y="6116638"/>
            <a:ext cx="314325" cy="27622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KSO_Shape"/>
          <p:cNvSpPr/>
          <p:nvPr/>
        </p:nvSpPr>
        <p:spPr>
          <a:xfrm rot="11738950">
            <a:off x="10777538" y="2560638"/>
            <a:ext cx="314325" cy="27622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 184"/>
          <p:cNvSpPr/>
          <p:nvPr/>
        </p:nvSpPr>
        <p:spPr>
          <a:xfrm>
            <a:off x="727075" y="1936750"/>
            <a:ext cx="936625" cy="9366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49459" y="2343802"/>
            <a:ext cx="6676572" cy="902363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49459" y="3294698"/>
            <a:ext cx="6676572" cy="5905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AAD5D86-3C24-4BA4-A391-DA38616BE787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F463475-23D1-455C-A138-12F78BB862EC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45"/>
          <p:cNvSpPr/>
          <p:nvPr>
            <p:custDataLst>
              <p:tags r:id="rId2"/>
            </p:custDataLst>
          </p:nvPr>
        </p:nvSpPr>
        <p:spPr>
          <a:xfrm>
            <a:off x="0" y="-6350"/>
            <a:ext cx="1173163" cy="1162050"/>
          </a:xfrm>
          <a:custGeom>
            <a:avLst/>
            <a:gdLst>
              <a:gd name="connsiteX0" fmla="*/ 0 w 1172915"/>
              <a:gd name="connsiteY0" fmla="*/ 0 h 1162285"/>
              <a:gd name="connsiteX1" fmla="*/ 1172915 w 1172915"/>
              <a:gd name="connsiteY1" fmla="*/ 0 h 1162285"/>
              <a:gd name="connsiteX2" fmla="*/ 1167422 w 1172915"/>
              <a:gd name="connsiteY2" fmla="*/ 108787 h 1162285"/>
              <a:gd name="connsiteX3" fmla="*/ 0 w 1172915"/>
              <a:gd name="connsiteY3" fmla="*/ 1162285 h 116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915" h="1162285">
                <a:moveTo>
                  <a:pt x="0" y="0"/>
                </a:moveTo>
                <a:lnTo>
                  <a:pt x="1172915" y="0"/>
                </a:lnTo>
                <a:lnTo>
                  <a:pt x="1167422" y="108787"/>
                </a:lnTo>
                <a:cubicBezTo>
                  <a:pt x="1107328" y="700521"/>
                  <a:pt x="607589" y="1162285"/>
                  <a:pt x="0" y="1162285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" name="任意多边形: 形状 46"/>
          <p:cNvSpPr/>
          <p:nvPr>
            <p:custDataLst>
              <p:tags r:id="rId3"/>
            </p:custDataLst>
          </p:nvPr>
        </p:nvSpPr>
        <p:spPr>
          <a:xfrm>
            <a:off x="0" y="-6350"/>
            <a:ext cx="1036638" cy="1036638"/>
          </a:xfrm>
          <a:custGeom>
            <a:avLst/>
            <a:gdLst>
              <a:gd name="connsiteX0" fmla="*/ 0 w 1036320"/>
              <a:gd name="connsiteY0" fmla="*/ 0 h 1036320"/>
              <a:gd name="connsiteX1" fmla="*/ 1036320 w 1036320"/>
              <a:gd name="connsiteY1" fmla="*/ 0 h 1036320"/>
              <a:gd name="connsiteX2" fmla="*/ 0 w 103632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0" h="1036320">
                <a:moveTo>
                  <a:pt x="0" y="0"/>
                </a:moveTo>
                <a:lnTo>
                  <a:pt x="1036320" y="0"/>
                </a:lnTo>
                <a:cubicBezTo>
                  <a:pt x="1036320" y="572344"/>
                  <a:pt x="572344" y="1036320"/>
                  <a:pt x="0" y="10363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KSO_Shape"/>
          <p:cNvSpPr/>
          <p:nvPr>
            <p:custDataLst>
              <p:tags r:id="rId4"/>
            </p:custDataLst>
          </p:nvPr>
        </p:nvSpPr>
        <p:spPr>
          <a:xfrm rot="6188927">
            <a:off x="784225" y="434975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2" name="KSO_Shape"/>
          <p:cNvSpPr/>
          <p:nvPr>
            <p:custDataLst>
              <p:tags r:id="rId5"/>
            </p:custDataLst>
          </p:nvPr>
        </p:nvSpPr>
        <p:spPr>
          <a:xfrm rot="7226800">
            <a:off x="745331" y="535781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KSO_Shape"/>
          <p:cNvSpPr/>
          <p:nvPr>
            <p:custDataLst>
              <p:tags r:id="rId6"/>
            </p:custDataLst>
          </p:nvPr>
        </p:nvSpPr>
        <p:spPr>
          <a:xfrm rot="8126800">
            <a:off x="676275" y="620713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4" name="KSO_Shape"/>
          <p:cNvSpPr/>
          <p:nvPr>
            <p:custDataLst>
              <p:tags r:id="rId7"/>
            </p:custDataLst>
          </p:nvPr>
        </p:nvSpPr>
        <p:spPr>
          <a:xfrm rot="9026800">
            <a:off x="590550" y="677863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5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F45EAA-59EF-4D2C-8DC7-71FF5908977F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F463475-23D1-455C-A138-12F78BB862EC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6"/>
          <p:cNvSpPr/>
          <p:nvPr/>
        </p:nvSpPr>
        <p:spPr>
          <a:xfrm>
            <a:off x="11123613" y="-7937"/>
            <a:ext cx="1068388" cy="1052513"/>
          </a:xfrm>
          <a:custGeom>
            <a:avLst/>
            <a:gdLst>
              <a:gd name="connsiteX0" fmla="*/ 65352 w 1068729"/>
              <a:gd name="connsiteY0" fmla="*/ 0 h 1052118"/>
              <a:gd name="connsiteX1" fmla="*/ 1068729 w 1068729"/>
              <a:gd name="connsiteY1" fmla="*/ 0 h 1052118"/>
              <a:gd name="connsiteX2" fmla="*/ 1068729 w 1068729"/>
              <a:gd name="connsiteY2" fmla="*/ 977750 h 1052118"/>
              <a:gd name="connsiteX3" fmla="*/ 1040113 w 1068729"/>
              <a:gd name="connsiteY3" fmla="*/ 993283 h 1052118"/>
              <a:gd name="connsiteX4" fmla="*/ 748689 w 1068729"/>
              <a:gd name="connsiteY4" fmla="*/ 1052118 h 1052118"/>
              <a:gd name="connsiteX5" fmla="*/ 0 w 1068729"/>
              <a:gd name="connsiteY5" fmla="*/ 303429 h 1052118"/>
              <a:gd name="connsiteX6" fmla="*/ 58836 w 1068729"/>
              <a:gd name="connsiteY6" fmla="*/ 12005 h 1052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8729" h="1052118">
                <a:moveTo>
                  <a:pt x="65352" y="0"/>
                </a:moveTo>
                <a:lnTo>
                  <a:pt x="1068729" y="0"/>
                </a:lnTo>
                <a:lnTo>
                  <a:pt x="1068729" y="977750"/>
                </a:lnTo>
                <a:lnTo>
                  <a:pt x="1040113" y="993283"/>
                </a:lnTo>
                <a:cubicBezTo>
                  <a:pt x="950541" y="1031168"/>
                  <a:pt x="852062" y="1052118"/>
                  <a:pt x="748689" y="1052118"/>
                </a:cubicBezTo>
                <a:cubicBezTo>
                  <a:pt x="335199" y="1052118"/>
                  <a:pt x="0" y="716919"/>
                  <a:pt x="0" y="303429"/>
                </a:cubicBezTo>
                <a:cubicBezTo>
                  <a:pt x="0" y="200056"/>
                  <a:pt x="20950" y="101577"/>
                  <a:pt x="58836" y="120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椭圆 7"/>
          <p:cNvSpPr/>
          <p:nvPr/>
        </p:nvSpPr>
        <p:spPr>
          <a:xfrm>
            <a:off x="8029575" y="458788"/>
            <a:ext cx="741363" cy="7413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: 形状 8"/>
          <p:cNvSpPr/>
          <p:nvPr/>
        </p:nvSpPr>
        <p:spPr>
          <a:xfrm>
            <a:off x="3287713" y="-7937"/>
            <a:ext cx="1457325" cy="584200"/>
          </a:xfrm>
          <a:custGeom>
            <a:avLst/>
            <a:gdLst>
              <a:gd name="connsiteX0" fmla="*/ 0 w 1458561"/>
              <a:gd name="connsiteY0" fmla="*/ 0 h 584280"/>
              <a:gd name="connsiteX1" fmla="*/ 1458561 w 1458561"/>
              <a:gd name="connsiteY1" fmla="*/ 0 h 584280"/>
              <a:gd name="connsiteX2" fmla="*/ 1419134 w 1458561"/>
              <a:gd name="connsiteY2" fmla="*/ 127015 h 584280"/>
              <a:gd name="connsiteX3" fmla="*/ 729281 w 1458561"/>
              <a:gd name="connsiteY3" fmla="*/ 584280 h 584280"/>
              <a:gd name="connsiteX4" fmla="*/ 39427 w 1458561"/>
              <a:gd name="connsiteY4" fmla="*/ 127015 h 584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561" h="584280">
                <a:moveTo>
                  <a:pt x="0" y="0"/>
                </a:moveTo>
                <a:lnTo>
                  <a:pt x="1458561" y="0"/>
                </a:lnTo>
                <a:lnTo>
                  <a:pt x="1419134" y="127015"/>
                </a:lnTo>
                <a:cubicBezTo>
                  <a:pt x="1305477" y="395731"/>
                  <a:pt x="1039398" y="584280"/>
                  <a:pt x="729281" y="584280"/>
                </a:cubicBezTo>
                <a:cubicBezTo>
                  <a:pt x="419163" y="584280"/>
                  <a:pt x="153084" y="395731"/>
                  <a:pt x="39427" y="12701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任意多边形: 形状 9"/>
          <p:cNvSpPr/>
          <p:nvPr/>
        </p:nvSpPr>
        <p:spPr>
          <a:xfrm>
            <a:off x="5199063" y="5929313"/>
            <a:ext cx="1828800" cy="938213"/>
          </a:xfrm>
          <a:custGeom>
            <a:avLst/>
            <a:gdLst>
              <a:gd name="connsiteX0" fmla="*/ 1058486 w 2116971"/>
              <a:gd name="connsiteY0" fmla="*/ 0 h 1086707"/>
              <a:gd name="connsiteX1" fmla="*/ 2116971 w 2116971"/>
              <a:gd name="connsiteY1" fmla="*/ 1058486 h 1086707"/>
              <a:gd name="connsiteX2" fmla="*/ 2114126 w 2116971"/>
              <a:gd name="connsiteY2" fmla="*/ 1086707 h 1086707"/>
              <a:gd name="connsiteX3" fmla="*/ 2845 w 2116971"/>
              <a:gd name="connsiteY3" fmla="*/ 1086707 h 1086707"/>
              <a:gd name="connsiteX4" fmla="*/ 0 w 2116971"/>
              <a:gd name="connsiteY4" fmla="*/ 1058486 h 1086707"/>
              <a:gd name="connsiteX5" fmla="*/ 1058486 w 2116971"/>
              <a:gd name="connsiteY5" fmla="*/ 0 h 1086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6971" h="1086707">
                <a:moveTo>
                  <a:pt x="1058486" y="0"/>
                </a:moveTo>
                <a:cubicBezTo>
                  <a:pt x="1643071" y="0"/>
                  <a:pt x="2116971" y="473900"/>
                  <a:pt x="2116971" y="1058486"/>
                </a:cubicBezTo>
                <a:lnTo>
                  <a:pt x="2114126" y="1086707"/>
                </a:lnTo>
                <a:lnTo>
                  <a:pt x="2845" y="1086707"/>
                </a:lnTo>
                <a:lnTo>
                  <a:pt x="0" y="1058486"/>
                </a:lnTo>
                <a:cubicBezTo>
                  <a:pt x="0" y="473900"/>
                  <a:pt x="473899" y="0"/>
                  <a:pt x="10584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任意多边形: 形状 10"/>
          <p:cNvSpPr/>
          <p:nvPr/>
        </p:nvSpPr>
        <p:spPr>
          <a:xfrm>
            <a:off x="10945813" y="6275388"/>
            <a:ext cx="1036638" cy="593725"/>
          </a:xfrm>
          <a:custGeom>
            <a:avLst/>
            <a:gdLst>
              <a:gd name="connsiteX0" fmla="*/ 517890 w 1035780"/>
              <a:gd name="connsiteY0" fmla="*/ 0 h 593238"/>
              <a:gd name="connsiteX1" fmla="*/ 1035780 w 1035780"/>
              <a:gd name="connsiteY1" fmla="*/ 517890 h 593238"/>
              <a:gd name="connsiteX2" fmla="*/ 1028184 w 1035780"/>
              <a:gd name="connsiteY2" fmla="*/ 593238 h 593238"/>
              <a:gd name="connsiteX3" fmla="*/ 7596 w 1035780"/>
              <a:gd name="connsiteY3" fmla="*/ 593238 h 593238"/>
              <a:gd name="connsiteX4" fmla="*/ 0 w 1035780"/>
              <a:gd name="connsiteY4" fmla="*/ 517890 h 593238"/>
              <a:gd name="connsiteX5" fmla="*/ 517890 w 1035780"/>
              <a:gd name="connsiteY5" fmla="*/ 0 h 593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5780" h="593238">
                <a:moveTo>
                  <a:pt x="517890" y="0"/>
                </a:moveTo>
                <a:cubicBezTo>
                  <a:pt x="803913" y="0"/>
                  <a:pt x="1035780" y="231867"/>
                  <a:pt x="1035780" y="517890"/>
                </a:cubicBezTo>
                <a:lnTo>
                  <a:pt x="1028184" y="593238"/>
                </a:lnTo>
                <a:lnTo>
                  <a:pt x="7596" y="593238"/>
                </a:lnTo>
                <a:lnTo>
                  <a:pt x="0" y="517890"/>
                </a:lnTo>
                <a:cubicBezTo>
                  <a:pt x="0" y="231867"/>
                  <a:pt x="231867" y="0"/>
                  <a:pt x="5178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任意多边形: 形状 11"/>
          <p:cNvSpPr/>
          <p:nvPr/>
        </p:nvSpPr>
        <p:spPr>
          <a:xfrm>
            <a:off x="-19050" y="6184900"/>
            <a:ext cx="787400" cy="673100"/>
          </a:xfrm>
          <a:custGeom>
            <a:avLst/>
            <a:gdLst>
              <a:gd name="connsiteX0" fmla="*/ 269296 w 787186"/>
              <a:gd name="connsiteY0" fmla="*/ 0 h 673570"/>
              <a:gd name="connsiteX1" fmla="*/ 787186 w 787186"/>
              <a:gd name="connsiteY1" fmla="*/ 517890 h 673570"/>
              <a:gd name="connsiteX2" fmla="*/ 776665 w 787186"/>
              <a:gd name="connsiteY2" fmla="*/ 622263 h 673570"/>
              <a:gd name="connsiteX3" fmla="*/ 760738 w 787186"/>
              <a:gd name="connsiteY3" fmla="*/ 673570 h 673570"/>
              <a:gd name="connsiteX4" fmla="*/ 0 w 787186"/>
              <a:gd name="connsiteY4" fmla="*/ 673570 h 673570"/>
              <a:gd name="connsiteX5" fmla="*/ 0 w 787186"/>
              <a:gd name="connsiteY5" fmla="*/ 77450 h 673570"/>
              <a:gd name="connsiteX6" fmla="*/ 67710 w 787186"/>
              <a:gd name="connsiteY6" fmla="*/ 40699 h 673570"/>
              <a:gd name="connsiteX7" fmla="*/ 269296 w 787186"/>
              <a:gd name="connsiteY7" fmla="*/ 0 h 673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7186" h="673570">
                <a:moveTo>
                  <a:pt x="269296" y="0"/>
                </a:moveTo>
                <a:cubicBezTo>
                  <a:pt x="555319" y="0"/>
                  <a:pt x="787186" y="231867"/>
                  <a:pt x="787186" y="517890"/>
                </a:cubicBezTo>
                <a:cubicBezTo>
                  <a:pt x="787186" y="553643"/>
                  <a:pt x="783563" y="588550"/>
                  <a:pt x="776665" y="622263"/>
                </a:cubicBezTo>
                <a:lnTo>
                  <a:pt x="760738" y="673570"/>
                </a:lnTo>
                <a:lnTo>
                  <a:pt x="0" y="673570"/>
                </a:lnTo>
                <a:lnTo>
                  <a:pt x="0" y="77450"/>
                </a:lnTo>
                <a:lnTo>
                  <a:pt x="67710" y="40699"/>
                </a:lnTo>
                <a:cubicBezTo>
                  <a:pt x="129669" y="14492"/>
                  <a:pt x="197790" y="0"/>
                  <a:pt x="2692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KSO_Shape"/>
          <p:cNvSpPr/>
          <p:nvPr/>
        </p:nvSpPr>
        <p:spPr>
          <a:xfrm rot="13141020">
            <a:off x="484188" y="1138238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KSO_Shape"/>
          <p:cNvSpPr/>
          <p:nvPr/>
        </p:nvSpPr>
        <p:spPr>
          <a:xfrm rot="17100000">
            <a:off x="822325" y="3236913"/>
            <a:ext cx="215900" cy="190500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7" name="KSO_Shape"/>
          <p:cNvSpPr/>
          <p:nvPr/>
        </p:nvSpPr>
        <p:spPr>
          <a:xfrm rot="10154805">
            <a:off x="8432800" y="6116638"/>
            <a:ext cx="314325" cy="27622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KSO_Shape"/>
          <p:cNvSpPr/>
          <p:nvPr/>
        </p:nvSpPr>
        <p:spPr>
          <a:xfrm rot="11738950">
            <a:off x="10777538" y="2560638"/>
            <a:ext cx="314325" cy="27622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 184"/>
          <p:cNvSpPr/>
          <p:nvPr/>
        </p:nvSpPr>
        <p:spPr>
          <a:xfrm>
            <a:off x="727075" y="1936750"/>
            <a:ext cx="936625" cy="9366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49459" y="2343802"/>
            <a:ext cx="6676572" cy="902363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49459" y="3294698"/>
            <a:ext cx="6676572" cy="5905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AAD5D86-3C24-4BA4-A391-DA38616BE787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45"/>
          <p:cNvSpPr/>
          <p:nvPr>
            <p:custDataLst>
              <p:tags r:id="rId2"/>
            </p:custDataLst>
          </p:nvPr>
        </p:nvSpPr>
        <p:spPr>
          <a:xfrm>
            <a:off x="0" y="-6350"/>
            <a:ext cx="1173163" cy="1162050"/>
          </a:xfrm>
          <a:custGeom>
            <a:avLst/>
            <a:gdLst>
              <a:gd name="connsiteX0" fmla="*/ 0 w 1172915"/>
              <a:gd name="connsiteY0" fmla="*/ 0 h 1162285"/>
              <a:gd name="connsiteX1" fmla="*/ 1172915 w 1172915"/>
              <a:gd name="connsiteY1" fmla="*/ 0 h 1162285"/>
              <a:gd name="connsiteX2" fmla="*/ 1167422 w 1172915"/>
              <a:gd name="connsiteY2" fmla="*/ 108787 h 1162285"/>
              <a:gd name="connsiteX3" fmla="*/ 0 w 1172915"/>
              <a:gd name="connsiteY3" fmla="*/ 1162285 h 116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915" h="1162285">
                <a:moveTo>
                  <a:pt x="0" y="0"/>
                </a:moveTo>
                <a:lnTo>
                  <a:pt x="1172915" y="0"/>
                </a:lnTo>
                <a:lnTo>
                  <a:pt x="1167422" y="108787"/>
                </a:lnTo>
                <a:cubicBezTo>
                  <a:pt x="1107328" y="700521"/>
                  <a:pt x="607589" y="1162285"/>
                  <a:pt x="0" y="1162285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" name="任意多边形: 形状 46"/>
          <p:cNvSpPr/>
          <p:nvPr>
            <p:custDataLst>
              <p:tags r:id="rId3"/>
            </p:custDataLst>
          </p:nvPr>
        </p:nvSpPr>
        <p:spPr>
          <a:xfrm>
            <a:off x="0" y="-6350"/>
            <a:ext cx="1036638" cy="1036638"/>
          </a:xfrm>
          <a:custGeom>
            <a:avLst/>
            <a:gdLst>
              <a:gd name="connsiteX0" fmla="*/ 0 w 1036320"/>
              <a:gd name="connsiteY0" fmla="*/ 0 h 1036320"/>
              <a:gd name="connsiteX1" fmla="*/ 1036320 w 1036320"/>
              <a:gd name="connsiteY1" fmla="*/ 0 h 1036320"/>
              <a:gd name="connsiteX2" fmla="*/ 0 w 103632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0" h="1036320">
                <a:moveTo>
                  <a:pt x="0" y="0"/>
                </a:moveTo>
                <a:lnTo>
                  <a:pt x="1036320" y="0"/>
                </a:lnTo>
                <a:cubicBezTo>
                  <a:pt x="1036320" y="572344"/>
                  <a:pt x="572344" y="1036320"/>
                  <a:pt x="0" y="10363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KSO_Shape"/>
          <p:cNvSpPr/>
          <p:nvPr>
            <p:custDataLst>
              <p:tags r:id="rId4"/>
            </p:custDataLst>
          </p:nvPr>
        </p:nvSpPr>
        <p:spPr>
          <a:xfrm rot="6188927">
            <a:off x="784225" y="434975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2" name="KSO_Shape"/>
          <p:cNvSpPr/>
          <p:nvPr>
            <p:custDataLst>
              <p:tags r:id="rId5"/>
            </p:custDataLst>
          </p:nvPr>
        </p:nvSpPr>
        <p:spPr>
          <a:xfrm rot="7226800">
            <a:off x="745331" y="535781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KSO_Shape"/>
          <p:cNvSpPr/>
          <p:nvPr>
            <p:custDataLst>
              <p:tags r:id="rId6"/>
            </p:custDataLst>
          </p:nvPr>
        </p:nvSpPr>
        <p:spPr>
          <a:xfrm rot="8126800">
            <a:off x="676275" y="620713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4" name="KSO_Shape"/>
          <p:cNvSpPr/>
          <p:nvPr>
            <p:custDataLst>
              <p:tags r:id="rId7"/>
            </p:custDataLst>
          </p:nvPr>
        </p:nvSpPr>
        <p:spPr>
          <a:xfrm rot="9026800">
            <a:off x="590550" y="677863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8730" y="276226"/>
            <a:ext cx="9774555" cy="518160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6880" y="1716563"/>
            <a:ext cx="10515600" cy="435133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3"/>
          </p:nvPr>
        </p:nvSpPr>
        <p:spPr>
          <a:xfrm>
            <a:off x="1295400" y="802640"/>
            <a:ext cx="5621338" cy="3540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5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13B91FF-047B-49B0-B094-26EBD30C3EEF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和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45"/>
          <p:cNvSpPr/>
          <p:nvPr>
            <p:custDataLst>
              <p:tags r:id="rId2"/>
            </p:custDataLst>
          </p:nvPr>
        </p:nvSpPr>
        <p:spPr>
          <a:xfrm>
            <a:off x="0" y="-6350"/>
            <a:ext cx="1173163" cy="1162050"/>
          </a:xfrm>
          <a:custGeom>
            <a:avLst/>
            <a:gdLst>
              <a:gd name="connsiteX0" fmla="*/ 0 w 1172915"/>
              <a:gd name="connsiteY0" fmla="*/ 0 h 1162285"/>
              <a:gd name="connsiteX1" fmla="*/ 1172915 w 1172915"/>
              <a:gd name="connsiteY1" fmla="*/ 0 h 1162285"/>
              <a:gd name="connsiteX2" fmla="*/ 1167422 w 1172915"/>
              <a:gd name="connsiteY2" fmla="*/ 108787 h 1162285"/>
              <a:gd name="connsiteX3" fmla="*/ 0 w 1172915"/>
              <a:gd name="connsiteY3" fmla="*/ 1162285 h 116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915" h="1162285">
                <a:moveTo>
                  <a:pt x="0" y="0"/>
                </a:moveTo>
                <a:lnTo>
                  <a:pt x="1172915" y="0"/>
                </a:lnTo>
                <a:lnTo>
                  <a:pt x="1167422" y="108787"/>
                </a:lnTo>
                <a:cubicBezTo>
                  <a:pt x="1107328" y="700521"/>
                  <a:pt x="607589" y="1162285"/>
                  <a:pt x="0" y="1162285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" name="任意多边形: 形状 46"/>
          <p:cNvSpPr/>
          <p:nvPr>
            <p:custDataLst>
              <p:tags r:id="rId3"/>
            </p:custDataLst>
          </p:nvPr>
        </p:nvSpPr>
        <p:spPr>
          <a:xfrm>
            <a:off x="0" y="-6350"/>
            <a:ext cx="1036638" cy="1036638"/>
          </a:xfrm>
          <a:custGeom>
            <a:avLst/>
            <a:gdLst>
              <a:gd name="connsiteX0" fmla="*/ 0 w 1036320"/>
              <a:gd name="connsiteY0" fmla="*/ 0 h 1036320"/>
              <a:gd name="connsiteX1" fmla="*/ 1036320 w 1036320"/>
              <a:gd name="connsiteY1" fmla="*/ 0 h 1036320"/>
              <a:gd name="connsiteX2" fmla="*/ 0 w 103632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0" h="1036320">
                <a:moveTo>
                  <a:pt x="0" y="0"/>
                </a:moveTo>
                <a:lnTo>
                  <a:pt x="1036320" y="0"/>
                </a:lnTo>
                <a:cubicBezTo>
                  <a:pt x="1036320" y="572344"/>
                  <a:pt x="572344" y="1036320"/>
                  <a:pt x="0" y="10363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KSO_Shape"/>
          <p:cNvSpPr/>
          <p:nvPr>
            <p:custDataLst>
              <p:tags r:id="rId4"/>
            </p:custDataLst>
          </p:nvPr>
        </p:nvSpPr>
        <p:spPr>
          <a:xfrm rot="6188927">
            <a:off x="784225" y="434975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2" name="KSO_Shape"/>
          <p:cNvSpPr/>
          <p:nvPr>
            <p:custDataLst>
              <p:tags r:id="rId5"/>
            </p:custDataLst>
          </p:nvPr>
        </p:nvSpPr>
        <p:spPr>
          <a:xfrm rot="7226800">
            <a:off x="745331" y="535781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KSO_Shape"/>
          <p:cNvSpPr/>
          <p:nvPr>
            <p:custDataLst>
              <p:tags r:id="rId6"/>
            </p:custDataLst>
          </p:nvPr>
        </p:nvSpPr>
        <p:spPr>
          <a:xfrm rot="8126800">
            <a:off x="676275" y="620713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4" name="KSO_Shape"/>
          <p:cNvSpPr/>
          <p:nvPr>
            <p:custDataLst>
              <p:tags r:id="rId7"/>
            </p:custDataLst>
          </p:nvPr>
        </p:nvSpPr>
        <p:spPr>
          <a:xfrm rot="9026800">
            <a:off x="590550" y="677863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4"/>
          </p:nvPr>
        </p:nvSpPr>
        <p:spPr>
          <a:xfrm>
            <a:off x="779835" y="1685925"/>
            <a:ext cx="4513262" cy="39100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/>
          </p:nvPr>
        </p:nvSpPr>
        <p:spPr>
          <a:xfrm>
            <a:off x="6327775" y="2717800"/>
            <a:ext cx="5026025" cy="2878138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6"/>
          </p:nvPr>
        </p:nvSpPr>
        <p:spPr>
          <a:xfrm>
            <a:off x="6327775" y="1685925"/>
            <a:ext cx="5026025" cy="515938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68730" y="276226"/>
            <a:ext cx="9774555" cy="518160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/>
          </p:nvPr>
        </p:nvSpPr>
        <p:spPr>
          <a:xfrm>
            <a:off x="1295400" y="802640"/>
            <a:ext cx="5621338" cy="3540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5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55E3745-35B3-400E-965E-0F86C5DDB852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/>
        </p:nvSpPr>
        <p:spPr>
          <a:xfrm>
            <a:off x="1408113" y="2114550"/>
            <a:ext cx="2681288" cy="2681288"/>
          </a:xfrm>
          <a:prstGeom prst="ellipse">
            <a:avLst/>
          </a:pr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  <a:sym typeface="+mn-ea"/>
            </a:endParaRPr>
          </a:p>
        </p:txBody>
      </p:sp>
      <p:sp>
        <p:nvSpPr>
          <p:cNvPr id="10" name="椭圆 7"/>
          <p:cNvSpPr/>
          <p:nvPr/>
        </p:nvSpPr>
        <p:spPr>
          <a:xfrm>
            <a:off x="1574800" y="2266950"/>
            <a:ext cx="2378075" cy="2376488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762500" y="3602038"/>
            <a:ext cx="4948238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9802813" y="3541713"/>
            <a:ext cx="115888" cy="1158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0299700" y="3541713"/>
            <a:ext cx="115888" cy="115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9967913" y="3541713"/>
            <a:ext cx="115888" cy="1158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134600" y="3541713"/>
            <a:ext cx="115888" cy="1158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KSO_Shape"/>
          <p:cNvSpPr/>
          <p:nvPr/>
        </p:nvSpPr>
        <p:spPr>
          <a:xfrm rot="237355">
            <a:off x="2771775" y="2308225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7" name="KSO_Shape"/>
          <p:cNvSpPr/>
          <p:nvPr/>
        </p:nvSpPr>
        <p:spPr>
          <a:xfrm rot="1275228">
            <a:off x="3003550" y="2360613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KSO_Shape"/>
          <p:cNvSpPr/>
          <p:nvPr/>
        </p:nvSpPr>
        <p:spPr>
          <a:xfrm rot="2175228">
            <a:off x="3209925" y="2478088"/>
            <a:ext cx="193675" cy="171450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KSO_Shape"/>
          <p:cNvSpPr/>
          <p:nvPr/>
        </p:nvSpPr>
        <p:spPr>
          <a:xfrm rot="3075228">
            <a:off x="3363119" y="2640806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KSO_Shape"/>
          <p:cNvSpPr/>
          <p:nvPr/>
        </p:nvSpPr>
        <p:spPr>
          <a:xfrm rot="298659" flipH="1" flipV="1">
            <a:off x="2470150" y="4416425"/>
            <a:ext cx="193675" cy="171450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KSO_Shape"/>
          <p:cNvSpPr/>
          <p:nvPr/>
        </p:nvSpPr>
        <p:spPr>
          <a:xfrm rot="1336532" flipH="1" flipV="1">
            <a:off x="2243138" y="4365625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KSO_Shape"/>
          <p:cNvSpPr/>
          <p:nvPr/>
        </p:nvSpPr>
        <p:spPr>
          <a:xfrm rot="2236532" flipH="1" flipV="1">
            <a:off x="2039938" y="4243388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KSO_Shape"/>
          <p:cNvSpPr/>
          <p:nvPr/>
        </p:nvSpPr>
        <p:spPr>
          <a:xfrm rot="3136532" flipH="1" flipV="1">
            <a:off x="1889919" y="4079081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0" y="2895613"/>
            <a:ext cx="4979670" cy="564898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30750" y="3753579"/>
            <a:ext cx="4979670" cy="58110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2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274A6CF-2039-433D-BF28-DB659F88E203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横排四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45"/>
          <p:cNvSpPr/>
          <p:nvPr>
            <p:custDataLst>
              <p:tags r:id="rId2"/>
            </p:custDataLst>
          </p:nvPr>
        </p:nvSpPr>
        <p:spPr>
          <a:xfrm>
            <a:off x="0" y="-6350"/>
            <a:ext cx="1173163" cy="1162050"/>
          </a:xfrm>
          <a:custGeom>
            <a:avLst/>
            <a:gdLst>
              <a:gd name="connsiteX0" fmla="*/ 0 w 1172915"/>
              <a:gd name="connsiteY0" fmla="*/ 0 h 1162285"/>
              <a:gd name="connsiteX1" fmla="*/ 1172915 w 1172915"/>
              <a:gd name="connsiteY1" fmla="*/ 0 h 1162285"/>
              <a:gd name="connsiteX2" fmla="*/ 1167422 w 1172915"/>
              <a:gd name="connsiteY2" fmla="*/ 108787 h 1162285"/>
              <a:gd name="connsiteX3" fmla="*/ 0 w 1172915"/>
              <a:gd name="connsiteY3" fmla="*/ 1162285 h 116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915" h="1162285">
                <a:moveTo>
                  <a:pt x="0" y="0"/>
                </a:moveTo>
                <a:lnTo>
                  <a:pt x="1172915" y="0"/>
                </a:lnTo>
                <a:lnTo>
                  <a:pt x="1167422" y="108787"/>
                </a:lnTo>
                <a:cubicBezTo>
                  <a:pt x="1107328" y="700521"/>
                  <a:pt x="607589" y="1162285"/>
                  <a:pt x="0" y="1162285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" name="任意多边形: 形状 46"/>
          <p:cNvSpPr/>
          <p:nvPr>
            <p:custDataLst>
              <p:tags r:id="rId3"/>
            </p:custDataLst>
          </p:nvPr>
        </p:nvSpPr>
        <p:spPr>
          <a:xfrm>
            <a:off x="0" y="-6350"/>
            <a:ext cx="1036638" cy="1036638"/>
          </a:xfrm>
          <a:custGeom>
            <a:avLst/>
            <a:gdLst>
              <a:gd name="connsiteX0" fmla="*/ 0 w 1036320"/>
              <a:gd name="connsiteY0" fmla="*/ 0 h 1036320"/>
              <a:gd name="connsiteX1" fmla="*/ 1036320 w 1036320"/>
              <a:gd name="connsiteY1" fmla="*/ 0 h 1036320"/>
              <a:gd name="connsiteX2" fmla="*/ 0 w 103632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0" h="1036320">
                <a:moveTo>
                  <a:pt x="0" y="0"/>
                </a:moveTo>
                <a:lnTo>
                  <a:pt x="1036320" y="0"/>
                </a:lnTo>
                <a:cubicBezTo>
                  <a:pt x="1036320" y="572344"/>
                  <a:pt x="572344" y="1036320"/>
                  <a:pt x="0" y="10363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KSO_Shape"/>
          <p:cNvSpPr/>
          <p:nvPr>
            <p:custDataLst>
              <p:tags r:id="rId4"/>
            </p:custDataLst>
          </p:nvPr>
        </p:nvSpPr>
        <p:spPr>
          <a:xfrm rot="6188927">
            <a:off x="784225" y="434975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2" name="KSO_Shape"/>
          <p:cNvSpPr/>
          <p:nvPr>
            <p:custDataLst>
              <p:tags r:id="rId5"/>
            </p:custDataLst>
          </p:nvPr>
        </p:nvSpPr>
        <p:spPr>
          <a:xfrm rot="7226800">
            <a:off x="745331" y="535781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KSO_Shape"/>
          <p:cNvSpPr/>
          <p:nvPr>
            <p:custDataLst>
              <p:tags r:id="rId6"/>
            </p:custDataLst>
          </p:nvPr>
        </p:nvSpPr>
        <p:spPr>
          <a:xfrm rot="8126800">
            <a:off x="676275" y="620713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4" name="KSO_Shape"/>
          <p:cNvSpPr/>
          <p:nvPr>
            <p:custDataLst>
              <p:tags r:id="rId7"/>
            </p:custDataLst>
          </p:nvPr>
        </p:nvSpPr>
        <p:spPr>
          <a:xfrm rot="9026800">
            <a:off x="590550" y="677863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5" name="椭圆 14"/>
          <p:cNvSpPr/>
          <p:nvPr>
            <p:custDataLst>
              <p:tags r:id="rId8"/>
            </p:custDataLst>
          </p:nvPr>
        </p:nvSpPr>
        <p:spPr>
          <a:xfrm>
            <a:off x="9520238" y="3194050"/>
            <a:ext cx="415925" cy="4159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lt"/>
            </a:endParaRPr>
          </a:p>
        </p:txBody>
      </p:sp>
      <p:sp>
        <p:nvSpPr>
          <p:cNvPr id="16" name="椭圆 15"/>
          <p:cNvSpPr/>
          <p:nvPr>
            <p:custDataLst>
              <p:tags r:id="rId9"/>
            </p:custDataLst>
          </p:nvPr>
        </p:nvSpPr>
        <p:spPr>
          <a:xfrm>
            <a:off x="2160588" y="3157538"/>
            <a:ext cx="415925" cy="4159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lt"/>
            </a:endParaRPr>
          </a:p>
        </p:txBody>
      </p:sp>
      <p:sp>
        <p:nvSpPr>
          <p:cNvPr id="46" name="文本占位符 45"/>
          <p:cNvSpPr>
            <a:spLocks noGrp="1"/>
          </p:cNvSpPr>
          <p:nvPr>
            <p:ph type="body" sz="quarter" idx="14"/>
          </p:nvPr>
        </p:nvSpPr>
        <p:spPr>
          <a:xfrm>
            <a:off x="1785938" y="1727200"/>
            <a:ext cx="8610600" cy="59213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 smtClean="0"/>
          </a:p>
        </p:txBody>
      </p:sp>
      <p:sp>
        <p:nvSpPr>
          <p:cNvPr id="48" name="图片占位符 47"/>
          <p:cNvSpPr>
            <a:spLocks noGrp="1"/>
          </p:cNvSpPr>
          <p:nvPr>
            <p:ph type="pic" sz="quarter" idx="15"/>
          </p:nvPr>
        </p:nvSpPr>
        <p:spPr>
          <a:xfrm>
            <a:off x="1373135" y="2541905"/>
            <a:ext cx="1985380" cy="202438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9" name="图片占位符 47"/>
          <p:cNvSpPr>
            <a:spLocks noGrp="1"/>
          </p:cNvSpPr>
          <p:nvPr>
            <p:ph type="pic" sz="quarter" idx="16"/>
          </p:nvPr>
        </p:nvSpPr>
        <p:spPr>
          <a:xfrm>
            <a:off x="3796797" y="2541905"/>
            <a:ext cx="1985380" cy="202438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0" name="图片占位符 47"/>
          <p:cNvSpPr>
            <a:spLocks noGrp="1"/>
          </p:cNvSpPr>
          <p:nvPr>
            <p:ph type="pic" sz="quarter" idx="17"/>
          </p:nvPr>
        </p:nvSpPr>
        <p:spPr>
          <a:xfrm>
            <a:off x="6215697" y="2541905"/>
            <a:ext cx="1985380" cy="202438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1" name="图片占位符 47"/>
          <p:cNvSpPr>
            <a:spLocks noGrp="1"/>
          </p:cNvSpPr>
          <p:nvPr>
            <p:ph type="pic" sz="quarter" idx="18"/>
          </p:nvPr>
        </p:nvSpPr>
        <p:spPr>
          <a:xfrm>
            <a:off x="8634597" y="2541905"/>
            <a:ext cx="1985380" cy="202438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3" name="文本占位符 52"/>
          <p:cNvSpPr>
            <a:spLocks noGrp="1"/>
          </p:cNvSpPr>
          <p:nvPr>
            <p:ph type="body" sz="quarter" idx="19"/>
          </p:nvPr>
        </p:nvSpPr>
        <p:spPr>
          <a:xfrm>
            <a:off x="1295082" y="4583112"/>
            <a:ext cx="2138363" cy="461963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54" name="文本占位符 52"/>
          <p:cNvSpPr>
            <a:spLocks noGrp="1"/>
          </p:cNvSpPr>
          <p:nvPr>
            <p:ph type="body" sz="quarter" idx="20"/>
          </p:nvPr>
        </p:nvSpPr>
        <p:spPr>
          <a:xfrm>
            <a:off x="3720305" y="4583112"/>
            <a:ext cx="2138363" cy="461963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55" name="文本占位符 52"/>
          <p:cNvSpPr>
            <a:spLocks noGrp="1"/>
          </p:cNvSpPr>
          <p:nvPr>
            <p:ph type="body" sz="quarter" idx="21"/>
          </p:nvPr>
        </p:nvSpPr>
        <p:spPr>
          <a:xfrm>
            <a:off x="6139205" y="4583112"/>
            <a:ext cx="2138363" cy="461963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56" name="文本占位符 52"/>
          <p:cNvSpPr>
            <a:spLocks noGrp="1"/>
          </p:cNvSpPr>
          <p:nvPr>
            <p:ph type="body" sz="quarter" idx="22"/>
          </p:nvPr>
        </p:nvSpPr>
        <p:spPr>
          <a:xfrm>
            <a:off x="8558105" y="4583112"/>
            <a:ext cx="2138363" cy="461963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58" name="文本占位符 57"/>
          <p:cNvSpPr>
            <a:spLocks noGrp="1"/>
          </p:cNvSpPr>
          <p:nvPr>
            <p:ph type="body" sz="quarter" idx="23"/>
          </p:nvPr>
        </p:nvSpPr>
        <p:spPr>
          <a:xfrm>
            <a:off x="1295081" y="5062538"/>
            <a:ext cx="2138363" cy="1138237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59" name="文本占位符 57"/>
          <p:cNvSpPr>
            <a:spLocks noGrp="1"/>
          </p:cNvSpPr>
          <p:nvPr>
            <p:ph type="body" sz="quarter" idx="24"/>
          </p:nvPr>
        </p:nvSpPr>
        <p:spPr>
          <a:xfrm>
            <a:off x="3720305" y="5062538"/>
            <a:ext cx="2138363" cy="1138237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60" name="文本占位符 57"/>
          <p:cNvSpPr>
            <a:spLocks noGrp="1"/>
          </p:cNvSpPr>
          <p:nvPr>
            <p:ph type="body" sz="quarter" idx="25"/>
          </p:nvPr>
        </p:nvSpPr>
        <p:spPr>
          <a:xfrm>
            <a:off x="6139205" y="5062538"/>
            <a:ext cx="2138363" cy="1138237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61" name="文本占位符 57"/>
          <p:cNvSpPr>
            <a:spLocks noGrp="1"/>
          </p:cNvSpPr>
          <p:nvPr>
            <p:ph type="body" sz="quarter" idx="26"/>
          </p:nvPr>
        </p:nvSpPr>
        <p:spPr>
          <a:xfrm>
            <a:off x="8558105" y="5045075"/>
            <a:ext cx="2138363" cy="1138237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68730" y="276226"/>
            <a:ext cx="9774555" cy="518160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/>
          </p:nvPr>
        </p:nvSpPr>
        <p:spPr>
          <a:xfrm>
            <a:off x="1295400" y="802640"/>
            <a:ext cx="5621338" cy="3540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F1EAB8-8C6B-4AAB-B5C9-A2490FF51645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45"/>
          <p:cNvSpPr/>
          <p:nvPr>
            <p:custDataLst>
              <p:tags r:id="rId2"/>
            </p:custDataLst>
          </p:nvPr>
        </p:nvSpPr>
        <p:spPr>
          <a:xfrm>
            <a:off x="0" y="-6350"/>
            <a:ext cx="1173163" cy="1162050"/>
          </a:xfrm>
          <a:custGeom>
            <a:avLst/>
            <a:gdLst>
              <a:gd name="connsiteX0" fmla="*/ 0 w 1172915"/>
              <a:gd name="connsiteY0" fmla="*/ 0 h 1162285"/>
              <a:gd name="connsiteX1" fmla="*/ 1172915 w 1172915"/>
              <a:gd name="connsiteY1" fmla="*/ 0 h 1162285"/>
              <a:gd name="connsiteX2" fmla="*/ 1167422 w 1172915"/>
              <a:gd name="connsiteY2" fmla="*/ 108787 h 1162285"/>
              <a:gd name="connsiteX3" fmla="*/ 0 w 1172915"/>
              <a:gd name="connsiteY3" fmla="*/ 1162285 h 116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915" h="1162285">
                <a:moveTo>
                  <a:pt x="0" y="0"/>
                </a:moveTo>
                <a:lnTo>
                  <a:pt x="1172915" y="0"/>
                </a:lnTo>
                <a:lnTo>
                  <a:pt x="1167422" y="108787"/>
                </a:lnTo>
                <a:cubicBezTo>
                  <a:pt x="1107328" y="700521"/>
                  <a:pt x="607589" y="1162285"/>
                  <a:pt x="0" y="1162285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" name="任意多边形: 形状 46"/>
          <p:cNvSpPr/>
          <p:nvPr>
            <p:custDataLst>
              <p:tags r:id="rId3"/>
            </p:custDataLst>
          </p:nvPr>
        </p:nvSpPr>
        <p:spPr>
          <a:xfrm>
            <a:off x="0" y="-6350"/>
            <a:ext cx="1036638" cy="1036638"/>
          </a:xfrm>
          <a:custGeom>
            <a:avLst/>
            <a:gdLst>
              <a:gd name="connsiteX0" fmla="*/ 0 w 1036320"/>
              <a:gd name="connsiteY0" fmla="*/ 0 h 1036320"/>
              <a:gd name="connsiteX1" fmla="*/ 1036320 w 1036320"/>
              <a:gd name="connsiteY1" fmla="*/ 0 h 1036320"/>
              <a:gd name="connsiteX2" fmla="*/ 0 w 103632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0" h="1036320">
                <a:moveTo>
                  <a:pt x="0" y="0"/>
                </a:moveTo>
                <a:lnTo>
                  <a:pt x="1036320" y="0"/>
                </a:lnTo>
                <a:cubicBezTo>
                  <a:pt x="1036320" y="572344"/>
                  <a:pt x="572344" y="1036320"/>
                  <a:pt x="0" y="10363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KSO_Shape"/>
          <p:cNvSpPr/>
          <p:nvPr>
            <p:custDataLst>
              <p:tags r:id="rId4"/>
            </p:custDataLst>
          </p:nvPr>
        </p:nvSpPr>
        <p:spPr>
          <a:xfrm rot="6188927">
            <a:off x="784225" y="434975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2" name="KSO_Shape"/>
          <p:cNvSpPr/>
          <p:nvPr>
            <p:custDataLst>
              <p:tags r:id="rId5"/>
            </p:custDataLst>
          </p:nvPr>
        </p:nvSpPr>
        <p:spPr>
          <a:xfrm rot="7226800">
            <a:off x="745331" y="535781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KSO_Shape"/>
          <p:cNvSpPr/>
          <p:nvPr>
            <p:custDataLst>
              <p:tags r:id="rId6"/>
            </p:custDataLst>
          </p:nvPr>
        </p:nvSpPr>
        <p:spPr>
          <a:xfrm rot="8126800">
            <a:off x="676275" y="620713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KSO_Shape"/>
          <p:cNvSpPr/>
          <p:nvPr>
            <p:custDataLst>
              <p:tags r:id="rId7"/>
            </p:custDataLst>
          </p:nvPr>
        </p:nvSpPr>
        <p:spPr>
          <a:xfrm rot="9026800">
            <a:off x="590550" y="677863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1268730" y="276226"/>
            <a:ext cx="9774555" cy="518160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3"/>
          </p:nvPr>
        </p:nvSpPr>
        <p:spPr>
          <a:xfrm>
            <a:off x="1295400" y="802640"/>
            <a:ext cx="5621338" cy="3540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5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5880878-4589-40F7-B911-C33EAC1E67D4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5"/>
          <p:cNvSpPr/>
          <p:nvPr/>
        </p:nvSpPr>
        <p:spPr>
          <a:xfrm>
            <a:off x="11123613" y="-7937"/>
            <a:ext cx="1068388" cy="1052513"/>
          </a:xfrm>
          <a:custGeom>
            <a:avLst/>
            <a:gdLst>
              <a:gd name="connsiteX0" fmla="*/ 65352 w 1068729"/>
              <a:gd name="connsiteY0" fmla="*/ 0 h 1052118"/>
              <a:gd name="connsiteX1" fmla="*/ 1068729 w 1068729"/>
              <a:gd name="connsiteY1" fmla="*/ 0 h 1052118"/>
              <a:gd name="connsiteX2" fmla="*/ 1068729 w 1068729"/>
              <a:gd name="connsiteY2" fmla="*/ 977750 h 1052118"/>
              <a:gd name="connsiteX3" fmla="*/ 1040113 w 1068729"/>
              <a:gd name="connsiteY3" fmla="*/ 993283 h 1052118"/>
              <a:gd name="connsiteX4" fmla="*/ 748689 w 1068729"/>
              <a:gd name="connsiteY4" fmla="*/ 1052118 h 1052118"/>
              <a:gd name="connsiteX5" fmla="*/ 0 w 1068729"/>
              <a:gd name="connsiteY5" fmla="*/ 303429 h 1052118"/>
              <a:gd name="connsiteX6" fmla="*/ 58836 w 1068729"/>
              <a:gd name="connsiteY6" fmla="*/ 12005 h 1052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8729" h="1052118">
                <a:moveTo>
                  <a:pt x="65352" y="0"/>
                </a:moveTo>
                <a:lnTo>
                  <a:pt x="1068729" y="0"/>
                </a:lnTo>
                <a:lnTo>
                  <a:pt x="1068729" y="977750"/>
                </a:lnTo>
                <a:lnTo>
                  <a:pt x="1040113" y="993283"/>
                </a:lnTo>
                <a:cubicBezTo>
                  <a:pt x="950541" y="1031168"/>
                  <a:pt x="852062" y="1052118"/>
                  <a:pt x="748689" y="1052118"/>
                </a:cubicBezTo>
                <a:cubicBezTo>
                  <a:pt x="335199" y="1052118"/>
                  <a:pt x="0" y="716919"/>
                  <a:pt x="0" y="303429"/>
                </a:cubicBezTo>
                <a:cubicBezTo>
                  <a:pt x="0" y="200056"/>
                  <a:pt x="20950" y="101577"/>
                  <a:pt x="58836" y="120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357313" y="1363663"/>
            <a:ext cx="1497013" cy="149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: 形状 7"/>
          <p:cNvSpPr/>
          <p:nvPr/>
        </p:nvSpPr>
        <p:spPr>
          <a:xfrm>
            <a:off x="8089900" y="-7937"/>
            <a:ext cx="1047750" cy="420688"/>
          </a:xfrm>
          <a:custGeom>
            <a:avLst/>
            <a:gdLst>
              <a:gd name="connsiteX0" fmla="*/ 0 w 1458561"/>
              <a:gd name="connsiteY0" fmla="*/ 0 h 584280"/>
              <a:gd name="connsiteX1" fmla="*/ 1458561 w 1458561"/>
              <a:gd name="connsiteY1" fmla="*/ 0 h 584280"/>
              <a:gd name="connsiteX2" fmla="*/ 1419134 w 1458561"/>
              <a:gd name="connsiteY2" fmla="*/ 127015 h 584280"/>
              <a:gd name="connsiteX3" fmla="*/ 729281 w 1458561"/>
              <a:gd name="connsiteY3" fmla="*/ 584280 h 584280"/>
              <a:gd name="connsiteX4" fmla="*/ 39427 w 1458561"/>
              <a:gd name="connsiteY4" fmla="*/ 127015 h 584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561" h="584280">
                <a:moveTo>
                  <a:pt x="0" y="0"/>
                </a:moveTo>
                <a:lnTo>
                  <a:pt x="1458561" y="0"/>
                </a:lnTo>
                <a:lnTo>
                  <a:pt x="1419134" y="127015"/>
                </a:lnTo>
                <a:cubicBezTo>
                  <a:pt x="1305477" y="395731"/>
                  <a:pt x="1039398" y="584280"/>
                  <a:pt x="729281" y="584280"/>
                </a:cubicBezTo>
                <a:cubicBezTo>
                  <a:pt x="419163" y="584280"/>
                  <a:pt x="153084" y="395731"/>
                  <a:pt x="39427" y="12701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任意多边形: 形状 8"/>
          <p:cNvSpPr/>
          <p:nvPr/>
        </p:nvSpPr>
        <p:spPr>
          <a:xfrm>
            <a:off x="4592638" y="5781675"/>
            <a:ext cx="2116138" cy="1087438"/>
          </a:xfrm>
          <a:custGeom>
            <a:avLst/>
            <a:gdLst>
              <a:gd name="connsiteX0" fmla="*/ 1058486 w 2116971"/>
              <a:gd name="connsiteY0" fmla="*/ 0 h 1086707"/>
              <a:gd name="connsiteX1" fmla="*/ 2116971 w 2116971"/>
              <a:gd name="connsiteY1" fmla="*/ 1058486 h 1086707"/>
              <a:gd name="connsiteX2" fmla="*/ 2114126 w 2116971"/>
              <a:gd name="connsiteY2" fmla="*/ 1086707 h 1086707"/>
              <a:gd name="connsiteX3" fmla="*/ 2845 w 2116971"/>
              <a:gd name="connsiteY3" fmla="*/ 1086707 h 1086707"/>
              <a:gd name="connsiteX4" fmla="*/ 0 w 2116971"/>
              <a:gd name="connsiteY4" fmla="*/ 1058486 h 1086707"/>
              <a:gd name="connsiteX5" fmla="*/ 1058486 w 2116971"/>
              <a:gd name="connsiteY5" fmla="*/ 0 h 1086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6971" h="1086707">
                <a:moveTo>
                  <a:pt x="1058486" y="0"/>
                </a:moveTo>
                <a:cubicBezTo>
                  <a:pt x="1643071" y="0"/>
                  <a:pt x="2116971" y="473900"/>
                  <a:pt x="2116971" y="1058486"/>
                </a:cubicBezTo>
                <a:lnTo>
                  <a:pt x="2114126" y="1086707"/>
                </a:lnTo>
                <a:lnTo>
                  <a:pt x="2845" y="1086707"/>
                </a:lnTo>
                <a:lnTo>
                  <a:pt x="0" y="1058486"/>
                </a:lnTo>
                <a:cubicBezTo>
                  <a:pt x="0" y="473900"/>
                  <a:pt x="473899" y="0"/>
                  <a:pt x="10584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任意多边形: 形状 9"/>
          <p:cNvSpPr/>
          <p:nvPr/>
        </p:nvSpPr>
        <p:spPr>
          <a:xfrm>
            <a:off x="10945813" y="6275388"/>
            <a:ext cx="1036638" cy="593725"/>
          </a:xfrm>
          <a:custGeom>
            <a:avLst/>
            <a:gdLst>
              <a:gd name="connsiteX0" fmla="*/ 517890 w 1035780"/>
              <a:gd name="connsiteY0" fmla="*/ 0 h 593238"/>
              <a:gd name="connsiteX1" fmla="*/ 1035780 w 1035780"/>
              <a:gd name="connsiteY1" fmla="*/ 517890 h 593238"/>
              <a:gd name="connsiteX2" fmla="*/ 1028184 w 1035780"/>
              <a:gd name="connsiteY2" fmla="*/ 593238 h 593238"/>
              <a:gd name="connsiteX3" fmla="*/ 7596 w 1035780"/>
              <a:gd name="connsiteY3" fmla="*/ 593238 h 593238"/>
              <a:gd name="connsiteX4" fmla="*/ 0 w 1035780"/>
              <a:gd name="connsiteY4" fmla="*/ 517890 h 593238"/>
              <a:gd name="connsiteX5" fmla="*/ 517890 w 1035780"/>
              <a:gd name="connsiteY5" fmla="*/ 0 h 593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5780" h="593238">
                <a:moveTo>
                  <a:pt x="517890" y="0"/>
                </a:moveTo>
                <a:cubicBezTo>
                  <a:pt x="803913" y="0"/>
                  <a:pt x="1035780" y="231867"/>
                  <a:pt x="1035780" y="517890"/>
                </a:cubicBezTo>
                <a:lnTo>
                  <a:pt x="1028184" y="593238"/>
                </a:lnTo>
                <a:lnTo>
                  <a:pt x="7596" y="593238"/>
                </a:lnTo>
                <a:lnTo>
                  <a:pt x="0" y="517890"/>
                </a:lnTo>
                <a:cubicBezTo>
                  <a:pt x="0" y="231867"/>
                  <a:pt x="231867" y="0"/>
                  <a:pt x="5178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任意多边形: 形状 10"/>
          <p:cNvSpPr/>
          <p:nvPr/>
        </p:nvSpPr>
        <p:spPr>
          <a:xfrm>
            <a:off x="-19050" y="6184900"/>
            <a:ext cx="787400" cy="673100"/>
          </a:xfrm>
          <a:custGeom>
            <a:avLst/>
            <a:gdLst>
              <a:gd name="connsiteX0" fmla="*/ 269296 w 787186"/>
              <a:gd name="connsiteY0" fmla="*/ 0 h 673570"/>
              <a:gd name="connsiteX1" fmla="*/ 787186 w 787186"/>
              <a:gd name="connsiteY1" fmla="*/ 517890 h 673570"/>
              <a:gd name="connsiteX2" fmla="*/ 776665 w 787186"/>
              <a:gd name="connsiteY2" fmla="*/ 622263 h 673570"/>
              <a:gd name="connsiteX3" fmla="*/ 760738 w 787186"/>
              <a:gd name="connsiteY3" fmla="*/ 673570 h 673570"/>
              <a:gd name="connsiteX4" fmla="*/ 0 w 787186"/>
              <a:gd name="connsiteY4" fmla="*/ 673570 h 673570"/>
              <a:gd name="connsiteX5" fmla="*/ 0 w 787186"/>
              <a:gd name="connsiteY5" fmla="*/ 77450 h 673570"/>
              <a:gd name="connsiteX6" fmla="*/ 67710 w 787186"/>
              <a:gd name="connsiteY6" fmla="*/ 40699 h 673570"/>
              <a:gd name="connsiteX7" fmla="*/ 269296 w 787186"/>
              <a:gd name="connsiteY7" fmla="*/ 0 h 673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7186" h="673570">
                <a:moveTo>
                  <a:pt x="269296" y="0"/>
                </a:moveTo>
                <a:cubicBezTo>
                  <a:pt x="555319" y="0"/>
                  <a:pt x="787186" y="231867"/>
                  <a:pt x="787186" y="517890"/>
                </a:cubicBezTo>
                <a:cubicBezTo>
                  <a:pt x="787186" y="553643"/>
                  <a:pt x="783563" y="588550"/>
                  <a:pt x="776665" y="622263"/>
                </a:cubicBezTo>
                <a:lnTo>
                  <a:pt x="760738" y="673570"/>
                </a:lnTo>
                <a:lnTo>
                  <a:pt x="0" y="673570"/>
                </a:lnTo>
                <a:lnTo>
                  <a:pt x="0" y="77450"/>
                </a:lnTo>
                <a:lnTo>
                  <a:pt x="67710" y="40699"/>
                </a:lnTo>
                <a:cubicBezTo>
                  <a:pt x="129669" y="14492"/>
                  <a:pt x="197790" y="0"/>
                  <a:pt x="26929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KSO_Shape"/>
          <p:cNvSpPr/>
          <p:nvPr/>
        </p:nvSpPr>
        <p:spPr>
          <a:xfrm rot="10154805">
            <a:off x="9918700" y="4903788"/>
            <a:ext cx="314325" cy="27622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KSO_Shape"/>
          <p:cNvSpPr/>
          <p:nvPr/>
        </p:nvSpPr>
        <p:spPr>
          <a:xfrm rot="10154805">
            <a:off x="8661400" y="2400300"/>
            <a:ext cx="314325" cy="27622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7" name="KSO_Shape"/>
          <p:cNvSpPr/>
          <p:nvPr/>
        </p:nvSpPr>
        <p:spPr>
          <a:xfrm rot="13326744">
            <a:off x="1309688" y="4641850"/>
            <a:ext cx="628650" cy="55403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KSO_Shape"/>
          <p:cNvSpPr/>
          <p:nvPr/>
        </p:nvSpPr>
        <p:spPr>
          <a:xfrm rot="6300000">
            <a:off x="5813425" y="893763"/>
            <a:ext cx="563563" cy="4968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47925" y="2592718"/>
            <a:ext cx="7296150" cy="1442383"/>
          </a:xfrm>
        </p:spPr>
        <p:txBody>
          <a:bodyPr>
            <a:normAutofit/>
          </a:bodyPr>
          <a:lstStyle>
            <a:lvl1pPr algn="ctr">
              <a:defRPr sz="8000" b="1">
                <a:solidFill>
                  <a:schemeClr val="accent5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9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4D3A64F-A1C2-41F5-8964-323B7920FA06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45"/>
          <p:cNvSpPr/>
          <p:nvPr>
            <p:custDataLst>
              <p:tags r:id="rId2"/>
            </p:custDataLst>
          </p:nvPr>
        </p:nvSpPr>
        <p:spPr>
          <a:xfrm>
            <a:off x="0" y="-6350"/>
            <a:ext cx="1173163" cy="1162050"/>
          </a:xfrm>
          <a:custGeom>
            <a:avLst/>
            <a:gdLst>
              <a:gd name="connsiteX0" fmla="*/ 0 w 1172915"/>
              <a:gd name="connsiteY0" fmla="*/ 0 h 1162285"/>
              <a:gd name="connsiteX1" fmla="*/ 1172915 w 1172915"/>
              <a:gd name="connsiteY1" fmla="*/ 0 h 1162285"/>
              <a:gd name="connsiteX2" fmla="*/ 1167422 w 1172915"/>
              <a:gd name="connsiteY2" fmla="*/ 108787 h 1162285"/>
              <a:gd name="connsiteX3" fmla="*/ 0 w 1172915"/>
              <a:gd name="connsiteY3" fmla="*/ 1162285 h 116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915" h="1162285">
                <a:moveTo>
                  <a:pt x="0" y="0"/>
                </a:moveTo>
                <a:lnTo>
                  <a:pt x="1172915" y="0"/>
                </a:lnTo>
                <a:lnTo>
                  <a:pt x="1167422" y="108787"/>
                </a:lnTo>
                <a:cubicBezTo>
                  <a:pt x="1107328" y="700521"/>
                  <a:pt x="607589" y="1162285"/>
                  <a:pt x="0" y="1162285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" name="任意多边形: 形状 46"/>
          <p:cNvSpPr/>
          <p:nvPr>
            <p:custDataLst>
              <p:tags r:id="rId3"/>
            </p:custDataLst>
          </p:nvPr>
        </p:nvSpPr>
        <p:spPr>
          <a:xfrm>
            <a:off x="0" y="-6350"/>
            <a:ext cx="1036638" cy="1036638"/>
          </a:xfrm>
          <a:custGeom>
            <a:avLst/>
            <a:gdLst>
              <a:gd name="connsiteX0" fmla="*/ 0 w 1036320"/>
              <a:gd name="connsiteY0" fmla="*/ 0 h 1036320"/>
              <a:gd name="connsiteX1" fmla="*/ 1036320 w 1036320"/>
              <a:gd name="connsiteY1" fmla="*/ 0 h 1036320"/>
              <a:gd name="connsiteX2" fmla="*/ 0 w 103632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0" h="1036320">
                <a:moveTo>
                  <a:pt x="0" y="0"/>
                </a:moveTo>
                <a:lnTo>
                  <a:pt x="1036320" y="0"/>
                </a:lnTo>
                <a:cubicBezTo>
                  <a:pt x="1036320" y="572344"/>
                  <a:pt x="572344" y="1036320"/>
                  <a:pt x="0" y="10363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KSO_Shape"/>
          <p:cNvSpPr/>
          <p:nvPr>
            <p:custDataLst>
              <p:tags r:id="rId4"/>
            </p:custDataLst>
          </p:nvPr>
        </p:nvSpPr>
        <p:spPr>
          <a:xfrm rot="6188927">
            <a:off x="784225" y="434975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2" name="KSO_Shape"/>
          <p:cNvSpPr/>
          <p:nvPr>
            <p:custDataLst>
              <p:tags r:id="rId5"/>
            </p:custDataLst>
          </p:nvPr>
        </p:nvSpPr>
        <p:spPr>
          <a:xfrm rot="7226800">
            <a:off x="745331" y="535781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KSO_Shape"/>
          <p:cNvSpPr/>
          <p:nvPr>
            <p:custDataLst>
              <p:tags r:id="rId6"/>
            </p:custDataLst>
          </p:nvPr>
        </p:nvSpPr>
        <p:spPr>
          <a:xfrm rot="8126800">
            <a:off x="676275" y="620713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4" name="KSO_Shape"/>
          <p:cNvSpPr/>
          <p:nvPr>
            <p:custDataLst>
              <p:tags r:id="rId7"/>
            </p:custDataLst>
          </p:nvPr>
        </p:nvSpPr>
        <p:spPr>
          <a:xfrm rot="9026800">
            <a:off x="590550" y="677863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8730" y="276226"/>
            <a:ext cx="9774555" cy="518160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6880" y="1716563"/>
            <a:ext cx="10515600" cy="435133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3"/>
          </p:nvPr>
        </p:nvSpPr>
        <p:spPr>
          <a:xfrm>
            <a:off x="1295400" y="802640"/>
            <a:ext cx="5621338" cy="3540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5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13B91FF-047B-49B0-B094-26EBD30C3EEF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45"/>
          <p:cNvSpPr/>
          <p:nvPr>
            <p:custDataLst>
              <p:tags r:id="rId2"/>
            </p:custDataLst>
          </p:nvPr>
        </p:nvSpPr>
        <p:spPr>
          <a:xfrm>
            <a:off x="0" y="-6350"/>
            <a:ext cx="1173163" cy="1162050"/>
          </a:xfrm>
          <a:custGeom>
            <a:avLst/>
            <a:gdLst>
              <a:gd name="connsiteX0" fmla="*/ 0 w 1172915"/>
              <a:gd name="connsiteY0" fmla="*/ 0 h 1162285"/>
              <a:gd name="connsiteX1" fmla="*/ 1172915 w 1172915"/>
              <a:gd name="connsiteY1" fmla="*/ 0 h 1162285"/>
              <a:gd name="connsiteX2" fmla="*/ 1167422 w 1172915"/>
              <a:gd name="connsiteY2" fmla="*/ 108787 h 1162285"/>
              <a:gd name="connsiteX3" fmla="*/ 0 w 1172915"/>
              <a:gd name="connsiteY3" fmla="*/ 1162285 h 116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915" h="1162285">
                <a:moveTo>
                  <a:pt x="0" y="0"/>
                </a:moveTo>
                <a:lnTo>
                  <a:pt x="1172915" y="0"/>
                </a:lnTo>
                <a:lnTo>
                  <a:pt x="1167422" y="108787"/>
                </a:lnTo>
                <a:cubicBezTo>
                  <a:pt x="1107328" y="700521"/>
                  <a:pt x="607589" y="1162285"/>
                  <a:pt x="0" y="1162285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" name="任意多边形: 形状 46"/>
          <p:cNvSpPr/>
          <p:nvPr>
            <p:custDataLst>
              <p:tags r:id="rId3"/>
            </p:custDataLst>
          </p:nvPr>
        </p:nvSpPr>
        <p:spPr>
          <a:xfrm>
            <a:off x="0" y="-6350"/>
            <a:ext cx="1036638" cy="1036638"/>
          </a:xfrm>
          <a:custGeom>
            <a:avLst/>
            <a:gdLst>
              <a:gd name="connsiteX0" fmla="*/ 0 w 1036320"/>
              <a:gd name="connsiteY0" fmla="*/ 0 h 1036320"/>
              <a:gd name="connsiteX1" fmla="*/ 1036320 w 1036320"/>
              <a:gd name="connsiteY1" fmla="*/ 0 h 1036320"/>
              <a:gd name="connsiteX2" fmla="*/ 0 w 103632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0" h="1036320">
                <a:moveTo>
                  <a:pt x="0" y="0"/>
                </a:moveTo>
                <a:lnTo>
                  <a:pt x="1036320" y="0"/>
                </a:lnTo>
                <a:cubicBezTo>
                  <a:pt x="1036320" y="572344"/>
                  <a:pt x="572344" y="1036320"/>
                  <a:pt x="0" y="10363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KSO_Shape"/>
          <p:cNvSpPr/>
          <p:nvPr>
            <p:custDataLst>
              <p:tags r:id="rId4"/>
            </p:custDataLst>
          </p:nvPr>
        </p:nvSpPr>
        <p:spPr>
          <a:xfrm rot="6188927">
            <a:off x="784225" y="434975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2" name="KSO_Shape"/>
          <p:cNvSpPr/>
          <p:nvPr>
            <p:custDataLst>
              <p:tags r:id="rId5"/>
            </p:custDataLst>
          </p:nvPr>
        </p:nvSpPr>
        <p:spPr>
          <a:xfrm rot="7226800">
            <a:off x="745331" y="535781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KSO_Shape"/>
          <p:cNvSpPr/>
          <p:nvPr>
            <p:custDataLst>
              <p:tags r:id="rId6"/>
            </p:custDataLst>
          </p:nvPr>
        </p:nvSpPr>
        <p:spPr>
          <a:xfrm rot="8126800">
            <a:off x="676275" y="620713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4" name="KSO_Shape"/>
          <p:cNvSpPr/>
          <p:nvPr>
            <p:custDataLst>
              <p:tags r:id="rId7"/>
            </p:custDataLst>
          </p:nvPr>
        </p:nvSpPr>
        <p:spPr>
          <a:xfrm rot="9026800">
            <a:off x="590550" y="677863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6" name="标题 15"/>
          <p:cNvSpPr>
            <a:spLocks noGrp="1"/>
          </p:cNvSpPr>
          <p:nvPr>
            <p:ph type="title"/>
          </p:nvPr>
        </p:nvSpPr>
        <p:spPr>
          <a:xfrm>
            <a:off x="1268730" y="276226"/>
            <a:ext cx="9774555" cy="518160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/>
          </p:nvPr>
        </p:nvSpPr>
        <p:spPr>
          <a:xfrm>
            <a:off x="1295400" y="802640"/>
            <a:ext cx="5621338" cy="3540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5" name="日期占位符 6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页脚占位符 7"/>
          <p:cNvSpPr>
            <a:spLocks noGrp="1"/>
          </p:cNvSpPr>
          <p:nvPr>
            <p:ph type="ftr" sz="quarter" idx="2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0AD9F6D-D14B-497B-B0CC-3620E37B1E2B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45"/>
          <p:cNvSpPr/>
          <p:nvPr>
            <p:custDataLst>
              <p:tags r:id="rId2"/>
            </p:custDataLst>
          </p:nvPr>
        </p:nvSpPr>
        <p:spPr>
          <a:xfrm>
            <a:off x="0" y="-6350"/>
            <a:ext cx="1173163" cy="1162050"/>
          </a:xfrm>
          <a:custGeom>
            <a:avLst/>
            <a:gdLst>
              <a:gd name="connsiteX0" fmla="*/ 0 w 1172915"/>
              <a:gd name="connsiteY0" fmla="*/ 0 h 1162285"/>
              <a:gd name="connsiteX1" fmla="*/ 1172915 w 1172915"/>
              <a:gd name="connsiteY1" fmla="*/ 0 h 1162285"/>
              <a:gd name="connsiteX2" fmla="*/ 1167422 w 1172915"/>
              <a:gd name="connsiteY2" fmla="*/ 108787 h 1162285"/>
              <a:gd name="connsiteX3" fmla="*/ 0 w 1172915"/>
              <a:gd name="connsiteY3" fmla="*/ 1162285 h 116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915" h="1162285">
                <a:moveTo>
                  <a:pt x="0" y="0"/>
                </a:moveTo>
                <a:lnTo>
                  <a:pt x="1172915" y="0"/>
                </a:lnTo>
                <a:lnTo>
                  <a:pt x="1167422" y="108787"/>
                </a:lnTo>
                <a:cubicBezTo>
                  <a:pt x="1107328" y="700521"/>
                  <a:pt x="607589" y="1162285"/>
                  <a:pt x="0" y="1162285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" name="任意多边形: 形状 46"/>
          <p:cNvSpPr/>
          <p:nvPr>
            <p:custDataLst>
              <p:tags r:id="rId3"/>
            </p:custDataLst>
          </p:nvPr>
        </p:nvSpPr>
        <p:spPr>
          <a:xfrm>
            <a:off x="0" y="-6350"/>
            <a:ext cx="1036638" cy="1036638"/>
          </a:xfrm>
          <a:custGeom>
            <a:avLst/>
            <a:gdLst>
              <a:gd name="connsiteX0" fmla="*/ 0 w 1036320"/>
              <a:gd name="connsiteY0" fmla="*/ 0 h 1036320"/>
              <a:gd name="connsiteX1" fmla="*/ 1036320 w 1036320"/>
              <a:gd name="connsiteY1" fmla="*/ 0 h 1036320"/>
              <a:gd name="connsiteX2" fmla="*/ 0 w 103632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0" h="1036320">
                <a:moveTo>
                  <a:pt x="0" y="0"/>
                </a:moveTo>
                <a:lnTo>
                  <a:pt x="1036320" y="0"/>
                </a:lnTo>
                <a:cubicBezTo>
                  <a:pt x="1036320" y="572344"/>
                  <a:pt x="572344" y="1036320"/>
                  <a:pt x="0" y="10363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KSO_Shape"/>
          <p:cNvSpPr/>
          <p:nvPr>
            <p:custDataLst>
              <p:tags r:id="rId4"/>
            </p:custDataLst>
          </p:nvPr>
        </p:nvSpPr>
        <p:spPr>
          <a:xfrm rot="6188927">
            <a:off x="784225" y="434975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2" name="KSO_Shape"/>
          <p:cNvSpPr/>
          <p:nvPr>
            <p:custDataLst>
              <p:tags r:id="rId5"/>
            </p:custDataLst>
          </p:nvPr>
        </p:nvSpPr>
        <p:spPr>
          <a:xfrm rot="7226800">
            <a:off x="745331" y="535781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KSO_Shape"/>
          <p:cNvSpPr/>
          <p:nvPr>
            <p:custDataLst>
              <p:tags r:id="rId6"/>
            </p:custDataLst>
          </p:nvPr>
        </p:nvSpPr>
        <p:spPr>
          <a:xfrm rot="8126800">
            <a:off x="676275" y="620713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4" name="KSO_Shape"/>
          <p:cNvSpPr/>
          <p:nvPr>
            <p:custDataLst>
              <p:tags r:id="rId7"/>
            </p:custDataLst>
          </p:nvPr>
        </p:nvSpPr>
        <p:spPr>
          <a:xfrm rot="9026800">
            <a:off x="590550" y="677863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5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dirty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201A40A-D282-4AB0-A159-AE861D87E893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F463475-23D1-455C-A138-12F78BB862EC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45"/>
          <p:cNvSpPr/>
          <p:nvPr>
            <p:custDataLst>
              <p:tags r:id="rId2"/>
            </p:custDataLst>
          </p:nvPr>
        </p:nvSpPr>
        <p:spPr>
          <a:xfrm>
            <a:off x="0" y="-6350"/>
            <a:ext cx="1173163" cy="1162050"/>
          </a:xfrm>
          <a:custGeom>
            <a:avLst/>
            <a:gdLst>
              <a:gd name="connsiteX0" fmla="*/ 0 w 1172915"/>
              <a:gd name="connsiteY0" fmla="*/ 0 h 1162285"/>
              <a:gd name="connsiteX1" fmla="*/ 1172915 w 1172915"/>
              <a:gd name="connsiteY1" fmla="*/ 0 h 1162285"/>
              <a:gd name="connsiteX2" fmla="*/ 1167422 w 1172915"/>
              <a:gd name="connsiteY2" fmla="*/ 108787 h 1162285"/>
              <a:gd name="connsiteX3" fmla="*/ 0 w 1172915"/>
              <a:gd name="connsiteY3" fmla="*/ 1162285 h 116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915" h="1162285">
                <a:moveTo>
                  <a:pt x="0" y="0"/>
                </a:moveTo>
                <a:lnTo>
                  <a:pt x="1172915" y="0"/>
                </a:lnTo>
                <a:lnTo>
                  <a:pt x="1167422" y="108787"/>
                </a:lnTo>
                <a:cubicBezTo>
                  <a:pt x="1107328" y="700521"/>
                  <a:pt x="607589" y="1162285"/>
                  <a:pt x="0" y="1162285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" name="任意多边形: 形状 46"/>
          <p:cNvSpPr/>
          <p:nvPr>
            <p:custDataLst>
              <p:tags r:id="rId3"/>
            </p:custDataLst>
          </p:nvPr>
        </p:nvSpPr>
        <p:spPr>
          <a:xfrm>
            <a:off x="0" y="-6350"/>
            <a:ext cx="1036638" cy="1036638"/>
          </a:xfrm>
          <a:custGeom>
            <a:avLst/>
            <a:gdLst>
              <a:gd name="connsiteX0" fmla="*/ 0 w 1036320"/>
              <a:gd name="connsiteY0" fmla="*/ 0 h 1036320"/>
              <a:gd name="connsiteX1" fmla="*/ 1036320 w 1036320"/>
              <a:gd name="connsiteY1" fmla="*/ 0 h 1036320"/>
              <a:gd name="connsiteX2" fmla="*/ 0 w 103632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0" h="1036320">
                <a:moveTo>
                  <a:pt x="0" y="0"/>
                </a:moveTo>
                <a:lnTo>
                  <a:pt x="1036320" y="0"/>
                </a:lnTo>
                <a:cubicBezTo>
                  <a:pt x="1036320" y="572344"/>
                  <a:pt x="572344" y="1036320"/>
                  <a:pt x="0" y="10363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KSO_Shape"/>
          <p:cNvSpPr/>
          <p:nvPr>
            <p:custDataLst>
              <p:tags r:id="rId4"/>
            </p:custDataLst>
          </p:nvPr>
        </p:nvSpPr>
        <p:spPr>
          <a:xfrm rot="6188927">
            <a:off x="784225" y="434975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2" name="KSO_Shape"/>
          <p:cNvSpPr/>
          <p:nvPr>
            <p:custDataLst>
              <p:tags r:id="rId5"/>
            </p:custDataLst>
          </p:nvPr>
        </p:nvSpPr>
        <p:spPr>
          <a:xfrm rot="7226800">
            <a:off x="745331" y="535781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KSO_Shape"/>
          <p:cNvSpPr/>
          <p:nvPr>
            <p:custDataLst>
              <p:tags r:id="rId6"/>
            </p:custDataLst>
          </p:nvPr>
        </p:nvSpPr>
        <p:spPr>
          <a:xfrm rot="8126800">
            <a:off x="676275" y="620713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4" name="KSO_Shape"/>
          <p:cNvSpPr/>
          <p:nvPr>
            <p:custDataLst>
              <p:tags r:id="rId7"/>
            </p:custDataLst>
          </p:nvPr>
        </p:nvSpPr>
        <p:spPr>
          <a:xfrm rot="9026800">
            <a:off x="590550" y="677863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5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F45EAA-59EF-4D2C-8DC7-71FF5908977F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F463475-23D1-455C-A138-12F78BB862EC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和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45"/>
          <p:cNvSpPr/>
          <p:nvPr>
            <p:custDataLst>
              <p:tags r:id="rId2"/>
            </p:custDataLst>
          </p:nvPr>
        </p:nvSpPr>
        <p:spPr>
          <a:xfrm>
            <a:off x="0" y="-6350"/>
            <a:ext cx="1173163" cy="1162050"/>
          </a:xfrm>
          <a:custGeom>
            <a:avLst/>
            <a:gdLst>
              <a:gd name="connsiteX0" fmla="*/ 0 w 1172915"/>
              <a:gd name="connsiteY0" fmla="*/ 0 h 1162285"/>
              <a:gd name="connsiteX1" fmla="*/ 1172915 w 1172915"/>
              <a:gd name="connsiteY1" fmla="*/ 0 h 1162285"/>
              <a:gd name="connsiteX2" fmla="*/ 1167422 w 1172915"/>
              <a:gd name="connsiteY2" fmla="*/ 108787 h 1162285"/>
              <a:gd name="connsiteX3" fmla="*/ 0 w 1172915"/>
              <a:gd name="connsiteY3" fmla="*/ 1162285 h 116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915" h="1162285">
                <a:moveTo>
                  <a:pt x="0" y="0"/>
                </a:moveTo>
                <a:lnTo>
                  <a:pt x="1172915" y="0"/>
                </a:lnTo>
                <a:lnTo>
                  <a:pt x="1167422" y="108787"/>
                </a:lnTo>
                <a:cubicBezTo>
                  <a:pt x="1107328" y="700521"/>
                  <a:pt x="607589" y="1162285"/>
                  <a:pt x="0" y="1162285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" name="任意多边形: 形状 46"/>
          <p:cNvSpPr/>
          <p:nvPr>
            <p:custDataLst>
              <p:tags r:id="rId3"/>
            </p:custDataLst>
          </p:nvPr>
        </p:nvSpPr>
        <p:spPr>
          <a:xfrm>
            <a:off x="0" y="-6350"/>
            <a:ext cx="1036638" cy="1036638"/>
          </a:xfrm>
          <a:custGeom>
            <a:avLst/>
            <a:gdLst>
              <a:gd name="connsiteX0" fmla="*/ 0 w 1036320"/>
              <a:gd name="connsiteY0" fmla="*/ 0 h 1036320"/>
              <a:gd name="connsiteX1" fmla="*/ 1036320 w 1036320"/>
              <a:gd name="connsiteY1" fmla="*/ 0 h 1036320"/>
              <a:gd name="connsiteX2" fmla="*/ 0 w 103632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0" h="1036320">
                <a:moveTo>
                  <a:pt x="0" y="0"/>
                </a:moveTo>
                <a:lnTo>
                  <a:pt x="1036320" y="0"/>
                </a:lnTo>
                <a:cubicBezTo>
                  <a:pt x="1036320" y="572344"/>
                  <a:pt x="572344" y="1036320"/>
                  <a:pt x="0" y="10363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KSO_Shape"/>
          <p:cNvSpPr/>
          <p:nvPr>
            <p:custDataLst>
              <p:tags r:id="rId4"/>
            </p:custDataLst>
          </p:nvPr>
        </p:nvSpPr>
        <p:spPr>
          <a:xfrm rot="6188927">
            <a:off x="784225" y="434975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2" name="KSO_Shape"/>
          <p:cNvSpPr/>
          <p:nvPr>
            <p:custDataLst>
              <p:tags r:id="rId5"/>
            </p:custDataLst>
          </p:nvPr>
        </p:nvSpPr>
        <p:spPr>
          <a:xfrm rot="7226800">
            <a:off x="745331" y="535781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KSO_Shape"/>
          <p:cNvSpPr/>
          <p:nvPr>
            <p:custDataLst>
              <p:tags r:id="rId6"/>
            </p:custDataLst>
          </p:nvPr>
        </p:nvSpPr>
        <p:spPr>
          <a:xfrm rot="8126800">
            <a:off x="676275" y="620713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4" name="KSO_Shape"/>
          <p:cNvSpPr/>
          <p:nvPr>
            <p:custDataLst>
              <p:tags r:id="rId7"/>
            </p:custDataLst>
          </p:nvPr>
        </p:nvSpPr>
        <p:spPr>
          <a:xfrm rot="9026800">
            <a:off x="590550" y="677863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4"/>
          </p:nvPr>
        </p:nvSpPr>
        <p:spPr>
          <a:xfrm>
            <a:off x="779835" y="1685925"/>
            <a:ext cx="4513262" cy="39100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/>
          </p:nvPr>
        </p:nvSpPr>
        <p:spPr>
          <a:xfrm>
            <a:off x="6327775" y="2717800"/>
            <a:ext cx="5026025" cy="2878138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6"/>
          </p:nvPr>
        </p:nvSpPr>
        <p:spPr>
          <a:xfrm>
            <a:off x="6327775" y="1685925"/>
            <a:ext cx="5026025" cy="515938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68730" y="276226"/>
            <a:ext cx="9774555" cy="518160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/>
          </p:nvPr>
        </p:nvSpPr>
        <p:spPr>
          <a:xfrm>
            <a:off x="1295400" y="802640"/>
            <a:ext cx="5621338" cy="3540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5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55E3745-35B3-400E-965E-0F86C5DDB852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/>
        </p:nvSpPr>
        <p:spPr>
          <a:xfrm>
            <a:off x="1408113" y="2114550"/>
            <a:ext cx="2681288" cy="2681288"/>
          </a:xfrm>
          <a:prstGeom prst="ellipse">
            <a:avLst/>
          </a:pr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  <a:sym typeface="+mn-ea"/>
            </a:endParaRPr>
          </a:p>
        </p:txBody>
      </p:sp>
      <p:sp>
        <p:nvSpPr>
          <p:cNvPr id="10" name="椭圆 7"/>
          <p:cNvSpPr/>
          <p:nvPr/>
        </p:nvSpPr>
        <p:spPr>
          <a:xfrm>
            <a:off x="1574800" y="2266950"/>
            <a:ext cx="2378075" cy="2376488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762500" y="3602038"/>
            <a:ext cx="4948238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9802813" y="3541713"/>
            <a:ext cx="115888" cy="1158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0299700" y="3541713"/>
            <a:ext cx="115888" cy="115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9967913" y="3541713"/>
            <a:ext cx="115888" cy="1158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134600" y="3541713"/>
            <a:ext cx="115888" cy="1158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KSO_Shape"/>
          <p:cNvSpPr/>
          <p:nvPr/>
        </p:nvSpPr>
        <p:spPr>
          <a:xfrm rot="237355">
            <a:off x="2771775" y="2308225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7" name="KSO_Shape"/>
          <p:cNvSpPr/>
          <p:nvPr/>
        </p:nvSpPr>
        <p:spPr>
          <a:xfrm rot="1275228">
            <a:off x="3003550" y="2360613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KSO_Shape"/>
          <p:cNvSpPr/>
          <p:nvPr/>
        </p:nvSpPr>
        <p:spPr>
          <a:xfrm rot="2175228">
            <a:off x="3209925" y="2478088"/>
            <a:ext cx="193675" cy="171450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KSO_Shape"/>
          <p:cNvSpPr/>
          <p:nvPr/>
        </p:nvSpPr>
        <p:spPr>
          <a:xfrm rot="3075228">
            <a:off x="3363119" y="2640806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KSO_Shape"/>
          <p:cNvSpPr/>
          <p:nvPr/>
        </p:nvSpPr>
        <p:spPr>
          <a:xfrm rot="298659" flipH="1" flipV="1">
            <a:off x="2470150" y="4416425"/>
            <a:ext cx="193675" cy="171450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KSO_Shape"/>
          <p:cNvSpPr/>
          <p:nvPr/>
        </p:nvSpPr>
        <p:spPr>
          <a:xfrm rot="1336532" flipH="1" flipV="1">
            <a:off x="2243138" y="4365625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KSO_Shape"/>
          <p:cNvSpPr/>
          <p:nvPr/>
        </p:nvSpPr>
        <p:spPr>
          <a:xfrm rot="2236532" flipH="1" flipV="1">
            <a:off x="2039938" y="4243388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KSO_Shape"/>
          <p:cNvSpPr/>
          <p:nvPr/>
        </p:nvSpPr>
        <p:spPr>
          <a:xfrm rot="3136532" flipH="1" flipV="1">
            <a:off x="1889919" y="4079081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0" y="2895613"/>
            <a:ext cx="4979670" cy="564898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30750" y="3753579"/>
            <a:ext cx="4979670" cy="58110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2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274A6CF-2039-433D-BF28-DB659F88E203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横排四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45"/>
          <p:cNvSpPr/>
          <p:nvPr>
            <p:custDataLst>
              <p:tags r:id="rId2"/>
            </p:custDataLst>
          </p:nvPr>
        </p:nvSpPr>
        <p:spPr>
          <a:xfrm>
            <a:off x="0" y="-6350"/>
            <a:ext cx="1173163" cy="1162050"/>
          </a:xfrm>
          <a:custGeom>
            <a:avLst/>
            <a:gdLst>
              <a:gd name="connsiteX0" fmla="*/ 0 w 1172915"/>
              <a:gd name="connsiteY0" fmla="*/ 0 h 1162285"/>
              <a:gd name="connsiteX1" fmla="*/ 1172915 w 1172915"/>
              <a:gd name="connsiteY1" fmla="*/ 0 h 1162285"/>
              <a:gd name="connsiteX2" fmla="*/ 1167422 w 1172915"/>
              <a:gd name="connsiteY2" fmla="*/ 108787 h 1162285"/>
              <a:gd name="connsiteX3" fmla="*/ 0 w 1172915"/>
              <a:gd name="connsiteY3" fmla="*/ 1162285 h 116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915" h="1162285">
                <a:moveTo>
                  <a:pt x="0" y="0"/>
                </a:moveTo>
                <a:lnTo>
                  <a:pt x="1172915" y="0"/>
                </a:lnTo>
                <a:lnTo>
                  <a:pt x="1167422" y="108787"/>
                </a:lnTo>
                <a:cubicBezTo>
                  <a:pt x="1107328" y="700521"/>
                  <a:pt x="607589" y="1162285"/>
                  <a:pt x="0" y="1162285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" name="任意多边形: 形状 46"/>
          <p:cNvSpPr/>
          <p:nvPr>
            <p:custDataLst>
              <p:tags r:id="rId3"/>
            </p:custDataLst>
          </p:nvPr>
        </p:nvSpPr>
        <p:spPr>
          <a:xfrm>
            <a:off x="0" y="-6350"/>
            <a:ext cx="1036638" cy="1036638"/>
          </a:xfrm>
          <a:custGeom>
            <a:avLst/>
            <a:gdLst>
              <a:gd name="connsiteX0" fmla="*/ 0 w 1036320"/>
              <a:gd name="connsiteY0" fmla="*/ 0 h 1036320"/>
              <a:gd name="connsiteX1" fmla="*/ 1036320 w 1036320"/>
              <a:gd name="connsiteY1" fmla="*/ 0 h 1036320"/>
              <a:gd name="connsiteX2" fmla="*/ 0 w 103632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0" h="1036320">
                <a:moveTo>
                  <a:pt x="0" y="0"/>
                </a:moveTo>
                <a:lnTo>
                  <a:pt x="1036320" y="0"/>
                </a:lnTo>
                <a:cubicBezTo>
                  <a:pt x="1036320" y="572344"/>
                  <a:pt x="572344" y="1036320"/>
                  <a:pt x="0" y="10363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KSO_Shape"/>
          <p:cNvSpPr/>
          <p:nvPr>
            <p:custDataLst>
              <p:tags r:id="rId4"/>
            </p:custDataLst>
          </p:nvPr>
        </p:nvSpPr>
        <p:spPr>
          <a:xfrm rot="6188927">
            <a:off x="784225" y="434975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2" name="KSO_Shape"/>
          <p:cNvSpPr/>
          <p:nvPr>
            <p:custDataLst>
              <p:tags r:id="rId5"/>
            </p:custDataLst>
          </p:nvPr>
        </p:nvSpPr>
        <p:spPr>
          <a:xfrm rot="7226800">
            <a:off x="745331" y="535781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KSO_Shape"/>
          <p:cNvSpPr/>
          <p:nvPr>
            <p:custDataLst>
              <p:tags r:id="rId6"/>
            </p:custDataLst>
          </p:nvPr>
        </p:nvSpPr>
        <p:spPr>
          <a:xfrm rot="8126800">
            <a:off x="676275" y="620713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4" name="KSO_Shape"/>
          <p:cNvSpPr/>
          <p:nvPr>
            <p:custDataLst>
              <p:tags r:id="rId7"/>
            </p:custDataLst>
          </p:nvPr>
        </p:nvSpPr>
        <p:spPr>
          <a:xfrm rot="9026800">
            <a:off x="590550" y="677863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5" name="椭圆 14"/>
          <p:cNvSpPr/>
          <p:nvPr>
            <p:custDataLst>
              <p:tags r:id="rId8"/>
            </p:custDataLst>
          </p:nvPr>
        </p:nvSpPr>
        <p:spPr>
          <a:xfrm>
            <a:off x="9520238" y="3194050"/>
            <a:ext cx="415925" cy="4159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lt"/>
            </a:endParaRPr>
          </a:p>
        </p:txBody>
      </p:sp>
      <p:sp>
        <p:nvSpPr>
          <p:cNvPr id="16" name="椭圆 15"/>
          <p:cNvSpPr/>
          <p:nvPr>
            <p:custDataLst>
              <p:tags r:id="rId9"/>
            </p:custDataLst>
          </p:nvPr>
        </p:nvSpPr>
        <p:spPr>
          <a:xfrm>
            <a:off x="2160588" y="3157538"/>
            <a:ext cx="415925" cy="4159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lt"/>
            </a:endParaRPr>
          </a:p>
        </p:txBody>
      </p:sp>
      <p:sp>
        <p:nvSpPr>
          <p:cNvPr id="46" name="文本占位符 45"/>
          <p:cNvSpPr>
            <a:spLocks noGrp="1"/>
          </p:cNvSpPr>
          <p:nvPr>
            <p:ph type="body" sz="quarter" idx="14"/>
          </p:nvPr>
        </p:nvSpPr>
        <p:spPr>
          <a:xfrm>
            <a:off x="1785938" y="1727200"/>
            <a:ext cx="8610600" cy="59213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 smtClean="0"/>
          </a:p>
        </p:txBody>
      </p:sp>
      <p:sp>
        <p:nvSpPr>
          <p:cNvPr id="48" name="图片占位符 47"/>
          <p:cNvSpPr>
            <a:spLocks noGrp="1"/>
          </p:cNvSpPr>
          <p:nvPr>
            <p:ph type="pic" sz="quarter" idx="15"/>
          </p:nvPr>
        </p:nvSpPr>
        <p:spPr>
          <a:xfrm>
            <a:off x="1373135" y="2541905"/>
            <a:ext cx="1985380" cy="202438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9" name="图片占位符 47"/>
          <p:cNvSpPr>
            <a:spLocks noGrp="1"/>
          </p:cNvSpPr>
          <p:nvPr>
            <p:ph type="pic" sz="quarter" idx="16"/>
          </p:nvPr>
        </p:nvSpPr>
        <p:spPr>
          <a:xfrm>
            <a:off x="3796797" y="2541905"/>
            <a:ext cx="1985380" cy="202438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0" name="图片占位符 47"/>
          <p:cNvSpPr>
            <a:spLocks noGrp="1"/>
          </p:cNvSpPr>
          <p:nvPr>
            <p:ph type="pic" sz="quarter" idx="17"/>
          </p:nvPr>
        </p:nvSpPr>
        <p:spPr>
          <a:xfrm>
            <a:off x="6215697" y="2541905"/>
            <a:ext cx="1985380" cy="202438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1" name="图片占位符 47"/>
          <p:cNvSpPr>
            <a:spLocks noGrp="1"/>
          </p:cNvSpPr>
          <p:nvPr>
            <p:ph type="pic" sz="quarter" idx="18"/>
          </p:nvPr>
        </p:nvSpPr>
        <p:spPr>
          <a:xfrm>
            <a:off x="8634597" y="2541905"/>
            <a:ext cx="1985380" cy="202438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3" name="文本占位符 52"/>
          <p:cNvSpPr>
            <a:spLocks noGrp="1"/>
          </p:cNvSpPr>
          <p:nvPr>
            <p:ph type="body" sz="quarter" idx="19"/>
          </p:nvPr>
        </p:nvSpPr>
        <p:spPr>
          <a:xfrm>
            <a:off x="1295082" y="4583112"/>
            <a:ext cx="2138363" cy="461963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54" name="文本占位符 52"/>
          <p:cNvSpPr>
            <a:spLocks noGrp="1"/>
          </p:cNvSpPr>
          <p:nvPr>
            <p:ph type="body" sz="quarter" idx="20"/>
          </p:nvPr>
        </p:nvSpPr>
        <p:spPr>
          <a:xfrm>
            <a:off x="3720305" y="4583112"/>
            <a:ext cx="2138363" cy="461963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55" name="文本占位符 52"/>
          <p:cNvSpPr>
            <a:spLocks noGrp="1"/>
          </p:cNvSpPr>
          <p:nvPr>
            <p:ph type="body" sz="quarter" idx="21"/>
          </p:nvPr>
        </p:nvSpPr>
        <p:spPr>
          <a:xfrm>
            <a:off x="6139205" y="4583112"/>
            <a:ext cx="2138363" cy="461963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56" name="文本占位符 52"/>
          <p:cNvSpPr>
            <a:spLocks noGrp="1"/>
          </p:cNvSpPr>
          <p:nvPr>
            <p:ph type="body" sz="quarter" idx="22"/>
          </p:nvPr>
        </p:nvSpPr>
        <p:spPr>
          <a:xfrm>
            <a:off x="8558105" y="4583112"/>
            <a:ext cx="2138363" cy="461963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58" name="文本占位符 57"/>
          <p:cNvSpPr>
            <a:spLocks noGrp="1"/>
          </p:cNvSpPr>
          <p:nvPr>
            <p:ph type="body" sz="quarter" idx="23"/>
          </p:nvPr>
        </p:nvSpPr>
        <p:spPr>
          <a:xfrm>
            <a:off x="1295081" y="5062538"/>
            <a:ext cx="2138363" cy="1138237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59" name="文本占位符 57"/>
          <p:cNvSpPr>
            <a:spLocks noGrp="1"/>
          </p:cNvSpPr>
          <p:nvPr>
            <p:ph type="body" sz="quarter" idx="24"/>
          </p:nvPr>
        </p:nvSpPr>
        <p:spPr>
          <a:xfrm>
            <a:off x="3720305" y="5062538"/>
            <a:ext cx="2138363" cy="1138237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60" name="文本占位符 57"/>
          <p:cNvSpPr>
            <a:spLocks noGrp="1"/>
          </p:cNvSpPr>
          <p:nvPr>
            <p:ph type="body" sz="quarter" idx="25"/>
          </p:nvPr>
        </p:nvSpPr>
        <p:spPr>
          <a:xfrm>
            <a:off x="6139205" y="5062538"/>
            <a:ext cx="2138363" cy="1138237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61" name="文本占位符 57"/>
          <p:cNvSpPr>
            <a:spLocks noGrp="1"/>
          </p:cNvSpPr>
          <p:nvPr>
            <p:ph type="body" sz="quarter" idx="26"/>
          </p:nvPr>
        </p:nvSpPr>
        <p:spPr>
          <a:xfrm>
            <a:off x="8558105" y="5045075"/>
            <a:ext cx="2138363" cy="1138237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68730" y="276226"/>
            <a:ext cx="9774555" cy="518160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/>
          </p:nvPr>
        </p:nvSpPr>
        <p:spPr>
          <a:xfrm>
            <a:off x="1295400" y="802640"/>
            <a:ext cx="5621338" cy="3540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F1EAB8-8C6B-4AAB-B5C9-A2490FF51645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45"/>
          <p:cNvSpPr/>
          <p:nvPr>
            <p:custDataLst>
              <p:tags r:id="rId2"/>
            </p:custDataLst>
          </p:nvPr>
        </p:nvSpPr>
        <p:spPr>
          <a:xfrm>
            <a:off x="0" y="-6350"/>
            <a:ext cx="1173163" cy="1162050"/>
          </a:xfrm>
          <a:custGeom>
            <a:avLst/>
            <a:gdLst>
              <a:gd name="connsiteX0" fmla="*/ 0 w 1172915"/>
              <a:gd name="connsiteY0" fmla="*/ 0 h 1162285"/>
              <a:gd name="connsiteX1" fmla="*/ 1172915 w 1172915"/>
              <a:gd name="connsiteY1" fmla="*/ 0 h 1162285"/>
              <a:gd name="connsiteX2" fmla="*/ 1167422 w 1172915"/>
              <a:gd name="connsiteY2" fmla="*/ 108787 h 1162285"/>
              <a:gd name="connsiteX3" fmla="*/ 0 w 1172915"/>
              <a:gd name="connsiteY3" fmla="*/ 1162285 h 116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915" h="1162285">
                <a:moveTo>
                  <a:pt x="0" y="0"/>
                </a:moveTo>
                <a:lnTo>
                  <a:pt x="1172915" y="0"/>
                </a:lnTo>
                <a:lnTo>
                  <a:pt x="1167422" y="108787"/>
                </a:lnTo>
                <a:cubicBezTo>
                  <a:pt x="1107328" y="700521"/>
                  <a:pt x="607589" y="1162285"/>
                  <a:pt x="0" y="1162285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" name="任意多边形: 形状 46"/>
          <p:cNvSpPr/>
          <p:nvPr>
            <p:custDataLst>
              <p:tags r:id="rId3"/>
            </p:custDataLst>
          </p:nvPr>
        </p:nvSpPr>
        <p:spPr>
          <a:xfrm>
            <a:off x="0" y="-6350"/>
            <a:ext cx="1036638" cy="1036638"/>
          </a:xfrm>
          <a:custGeom>
            <a:avLst/>
            <a:gdLst>
              <a:gd name="connsiteX0" fmla="*/ 0 w 1036320"/>
              <a:gd name="connsiteY0" fmla="*/ 0 h 1036320"/>
              <a:gd name="connsiteX1" fmla="*/ 1036320 w 1036320"/>
              <a:gd name="connsiteY1" fmla="*/ 0 h 1036320"/>
              <a:gd name="connsiteX2" fmla="*/ 0 w 103632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0" h="1036320">
                <a:moveTo>
                  <a:pt x="0" y="0"/>
                </a:moveTo>
                <a:lnTo>
                  <a:pt x="1036320" y="0"/>
                </a:lnTo>
                <a:cubicBezTo>
                  <a:pt x="1036320" y="572344"/>
                  <a:pt x="572344" y="1036320"/>
                  <a:pt x="0" y="10363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KSO_Shape"/>
          <p:cNvSpPr/>
          <p:nvPr>
            <p:custDataLst>
              <p:tags r:id="rId4"/>
            </p:custDataLst>
          </p:nvPr>
        </p:nvSpPr>
        <p:spPr>
          <a:xfrm rot="6188927">
            <a:off x="784225" y="434975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2" name="KSO_Shape"/>
          <p:cNvSpPr/>
          <p:nvPr>
            <p:custDataLst>
              <p:tags r:id="rId5"/>
            </p:custDataLst>
          </p:nvPr>
        </p:nvSpPr>
        <p:spPr>
          <a:xfrm rot="7226800">
            <a:off x="745331" y="535781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KSO_Shape"/>
          <p:cNvSpPr/>
          <p:nvPr>
            <p:custDataLst>
              <p:tags r:id="rId6"/>
            </p:custDataLst>
          </p:nvPr>
        </p:nvSpPr>
        <p:spPr>
          <a:xfrm rot="8126800">
            <a:off x="676275" y="620713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KSO_Shape"/>
          <p:cNvSpPr/>
          <p:nvPr>
            <p:custDataLst>
              <p:tags r:id="rId7"/>
            </p:custDataLst>
          </p:nvPr>
        </p:nvSpPr>
        <p:spPr>
          <a:xfrm rot="9026800">
            <a:off x="590550" y="677863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1268730" y="276226"/>
            <a:ext cx="9774555" cy="518160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3"/>
          </p:nvPr>
        </p:nvSpPr>
        <p:spPr>
          <a:xfrm>
            <a:off x="1295400" y="802640"/>
            <a:ext cx="5621338" cy="3540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5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5880878-4589-40F7-B911-C33EAC1E67D4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5"/>
          <p:cNvSpPr/>
          <p:nvPr/>
        </p:nvSpPr>
        <p:spPr>
          <a:xfrm>
            <a:off x="11123613" y="-7937"/>
            <a:ext cx="1068388" cy="1052513"/>
          </a:xfrm>
          <a:custGeom>
            <a:avLst/>
            <a:gdLst>
              <a:gd name="connsiteX0" fmla="*/ 65352 w 1068729"/>
              <a:gd name="connsiteY0" fmla="*/ 0 h 1052118"/>
              <a:gd name="connsiteX1" fmla="*/ 1068729 w 1068729"/>
              <a:gd name="connsiteY1" fmla="*/ 0 h 1052118"/>
              <a:gd name="connsiteX2" fmla="*/ 1068729 w 1068729"/>
              <a:gd name="connsiteY2" fmla="*/ 977750 h 1052118"/>
              <a:gd name="connsiteX3" fmla="*/ 1040113 w 1068729"/>
              <a:gd name="connsiteY3" fmla="*/ 993283 h 1052118"/>
              <a:gd name="connsiteX4" fmla="*/ 748689 w 1068729"/>
              <a:gd name="connsiteY4" fmla="*/ 1052118 h 1052118"/>
              <a:gd name="connsiteX5" fmla="*/ 0 w 1068729"/>
              <a:gd name="connsiteY5" fmla="*/ 303429 h 1052118"/>
              <a:gd name="connsiteX6" fmla="*/ 58836 w 1068729"/>
              <a:gd name="connsiteY6" fmla="*/ 12005 h 1052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8729" h="1052118">
                <a:moveTo>
                  <a:pt x="65352" y="0"/>
                </a:moveTo>
                <a:lnTo>
                  <a:pt x="1068729" y="0"/>
                </a:lnTo>
                <a:lnTo>
                  <a:pt x="1068729" y="977750"/>
                </a:lnTo>
                <a:lnTo>
                  <a:pt x="1040113" y="993283"/>
                </a:lnTo>
                <a:cubicBezTo>
                  <a:pt x="950541" y="1031168"/>
                  <a:pt x="852062" y="1052118"/>
                  <a:pt x="748689" y="1052118"/>
                </a:cubicBezTo>
                <a:cubicBezTo>
                  <a:pt x="335199" y="1052118"/>
                  <a:pt x="0" y="716919"/>
                  <a:pt x="0" y="303429"/>
                </a:cubicBezTo>
                <a:cubicBezTo>
                  <a:pt x="0" y="200056"/>
                  <a:pt x="20950" y="101577"/>
                  <a:pt x="58836" y="120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357313" y="1363663"/>
            <a:ext cx="1497013" cy="149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: 形状 7"/>
          <p:cNvSpPr/>
          <p:nvPr/>
        </p:nvSpPr>
        <p:spPr>
          <a:xfrm>
            <a:off x="8089900" y="-7937"/>
            <a:ext cx="1047750" cy="420688"/>
          </a:xfrm>
          <a:custGeom>
            <a:avLst/>
            <a:gdLst>
              <a:gd name="connsiteX0" fmla="*/ 0 w 1458561"/>
              <a:gd name="connsiteY0" fmla="*/ 0 h 584280"/>
              <a:gd name="connsiteX1" fmla="*/ 1458561 w 1458561"/>
              <a:gd name="connsiteY1" fmla="*/ 0 h 584280"/>
              <a:gd name="connsiteX2" fmla="*/ 1419134 w 1458561"/>
              <a:gd name="connsiteY2" fmla="*/ 127015 h 584280"/>
              <a:gd name="connsiteX3" fmla="*/ 729281 w 1458561"/>
              <a:gd name="connsiteY3" fmla="*/ 584280 h 584280"/>
              <a:gd name="connsiteX4" fmla="*/ 39427 w 1458561"/>
              <a:gd name="connsiteY4" fmla="*/ 127015 h 584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561" h="584280">
                <a:moveTo>
                  <a:pt x="0" y="0"/>
                </a:moveTo>
                <a:lnTo>
                  <a:pt x="1458561" y="0"/>
                </a:lnTo>
                <a:lnTo>
                  <a:pt x="1419134" y="127015"/>
                </a:lnTo>
                <a:cubicBezTo>
                  <a:pt x="1305477" y="395731"/>
                  <a:pt x="1039398" y="584280"/>
                  <a:pt x="729281" y="584280"/>
                </a:cubicBezTo>
                <a:cubicBezTo>
                  <a:pt x="419163" y="584280"/>
                  <a:pt x="153084" y="395731"/>
                  <a:pt x="39427" y="12701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任意多边形: 形状 8"/>
          <p:cNvSpPr/>
          <p:nvPr/>
        </p:nvSpPr>
        <p:spPr>
          <a:xfrm>
            <a:off x="4592638" y="5781675"/>
            <a:ext cx="2116138" cy="1087438"/>
          </a:xfrm>
          <a:custGeom>
            <a:avLst/>
            <a:gdLst>
              <a:gd name="connsiteX0" fmla="*/ 1058486 w 2116971"/>
              <a:gd name="connsiteY0" fmla="*/ 0 h 1086707"/>
              <a:gd name="connsiteX1" fmla="*/ 2116971 w 2116971"/>
              <a:gd name="connsiteY1" fmla="*/ 1058486 h 1086707"/>
              <a:gd name="connsiteX2" fmla="*/ 2114126 w 2116971"/>
              <a:gd name="connsiteY2" fmla="*/ 1086707 h 1086707"/>
              <a:gd name="connsiteX3" fmla="*/ 2845 w 2116971"/>
              <a:gd name="connsiteY3" fmla="*/ 1086707 h 1086707"/>
              <a:gd name="connsiteX4" fmla="*/ 0 w 2116971"/>
              <a:gd name="connsiteY4" fmla="*/ 1058486 h 1086707"/>
              <a:gd name="connsiteX5" fmla="*/ 1058486 w 2116971"/>
              <a:gd name="connsiteY5" fmla="*/ 0 h 1086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6971" h="1086707">
                <a:moveTo>
                  <a:pt x="1058486" y="0"/>
                </a:moveTo>
                <a:cubicBezTo>
                  <a:pt x="1643071" y="0"/>
                  <a:pt x="2116971" y="473900"/>
                  <a:pt x="2116971" y="1058486"/>
                </a:cubicBezTo>
                <a:lnTo>
                  <a:pt x="2114126" y="1086707"/>
                </a:lnTo>
                <a:lnTo>
                  <a:pt x="2845" y="1086707"/>
                </a:lnTo>
                <a:lnTo>
                  <a:pt x="0" y="1058486"/>
                </a:lnTo>
                <a:cubicBezTo>
                  <a:pt x="0" y="473900"/>
                  <a:pt x="473899" y="0"/>
                  <a:pt x="10584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任意多边形: 形状 9"/>
          <p:cNvSpPr/>
          <p:nvPr/>
        </p:nvSpPr>
        <p:spPr>
          <a:xfrm>
            <a:off x="10945813" y="6275388"/>
            <a:ext cx="1036638" cy="593725"/>
          </a:xfrm>
          <a:custGeom>
            <a:avLst/>
            <a:gdLst>
              <a:gd name="connsiteX0" fmla="*/ 517890 w 1035780"/>
              <a:gd name="connsiteY0" fmla="*/ 0 h 593238"/>
              <a:gd name="connsiteX1" fmla="*/ 1035780 w 1035780"/>
              <a:gd name="connsiteY1" fmla="*/ 517890 h 593238"/>
              <a:gd name="connsiteX2" fmla="*/ 1028184 w 1035780"/>
              <a:gd name="connsiteY2" fmla="*/ 593238 h 593238"/>
              <a:gd name="connsiteX3" fmla="*/ 7596 w 1035780"/>
              <a:gd name="connsiteY3" fmla="*/ 593238 h 593238"/>
              <a:gd name="connsiteX4" fmla="*/ 0 w 1035780"/>
              <a:gd name="connsiteY4" fmla="*/ 517890 h 593238"/>
              <a:gd name="connsiteX5" fmla="*/ 517890 w 1035780"/>
              <a:gd name="connsiteY5" fmla="*/ 0 h 593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5780" h="593238">
                <a:moveTo>
                  <a:pt x="517890" y="0"/>
                </a:moveTo>
                <a:cubicBezTo>
                  <a:pt x="803913" y="0"/>
                  <a:pt x="1035780" y="231867"/>
                  <a:pt x="1035780" y="517890"/>
                </a:cubicBezTo>
                <a:lnTo>
                  <a:pt x="1028184" y="593238"/>
                </a:lnTo>
                <a:lnTo>
                  <a:pt x="7596" y="593238"/>
                </a:lnTo>
                <a:lnTo>
                  <a:pt x="0" y="517890"/>
                </a:lnTo>
                <a:cubicBezTo>
                  <a:pt x="0" y="231867"/>
                  <a:pt x="231867" y="0"/>
                  <a:pt x="5178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任意多边形: 形状 10"/>
          <p:cNvSpPr/>
          <p:nvPr/>
        </p:nvSpPr>
        <p:spPr>
          <a:xfrm>
            <a:off x="-19050" y="6184900"/>
            <a:ext cx="787400" cy="673100"/>
          </a:xfrm>
          <a:custGeom>
            <a:avLst/>
            <a:gdLst>
              <a:gd name="connsiteX0" fmla="*/ 269296 w 787186"/>
              <a:gd name="connsiteY0" fmla="*/ 0 h 673570"/>
              <a:gd name="connsiteX1" fmla="*/ 787186 w 787186"/>
              <a:gd name="connsiteY1" fmla="*/ 517890 h 673570"/>
              <a:gd name="connsiteX2" fmla="*/ 776665 w 787186"/>
              <a:gd name="connsiteY2" fmla="*/ 622263 h 673570"/>
              <a:gd name="connsiteX3" fmla="*/ 760738 w 787186"/>
              <a:gd name="connsiteY3" fmla="*/ 673570 h 673570"/>
              <a:gd name="connsiteX4" fmla="*/ 0 w 787186"/>
              <a:gd name="connsiteY4" fmla="*/ 673570 h 673570"/>
              <a:gd name="connsiteX5" fmla="*/ 0 w 787186"/>
              <a:gd name="connsiteY5" fmla="*/ 77450 h 673570"/>
              <a:gd name="connsiteX6" fmla="*/ 67710 w 787186"/>
              <a:gd name="connsiteY6" fmla="*/ 40699 h 673570"/>
              <a:gd name="connsiteX7" fmla="*/ 269296 w 787186"/>
              <a:gd name="connsiteY7" fmla="*/ 0 h 673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7186" h="673570">
                <a:moveTo>
                  <a:pt x="269296" y="0"/>
                </a:moveTo>
                <a:cubicBezTo>
                  <a:pt x="555319" y="0"/>
                  <a:pt x="787186" y="231867"/>
                  <a:pt x="787186" y="517890"/>
                </a:cubicBezTo>
                <a:cubicBezTo>
                  <a:pt x="787186" y="553643"/>
                  <a:pt x="783563" y="588550"/>
                  <a:pt x="776665" y="622263"/>
                </a:cubicBezTo>
                <a:lnTo>
                  <a:pt x="760738" y="673570"/>
                </a:lnTo>
                <a:lnTo>
                  <a:pt x="0" y="673570"/>
                </a:lnTo>
                <a:lnTo>
                  <a:pt x="0" y="77450"/>
                </a:lnTo>
                <a:lnTo>
                  <a:pt x="67710" y="40699"/>
                </a:lnTo>
                <a:cubicBezTo>
                  <a:pt x="129669" y="14492"/>
                  <a:pt x="197790" y="0"/>
                  <a:pt x="26929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KSO_Shape"/>
          <p:cNvSpPr/>
          <p:nvPr/>
        </p:nvSpPr>
        <p:spPr>
          <a:xfrm rot="10154805">
            <a:off x="9918700" y="4903788"/>
            <a:ext cx="314325" cy="27622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KSO_Shape"/>
          <p:cNvSpPr/>
          <p:nvPr/>
        </p:nvSpPr>
        <p:spPr>
          <a:xfrm rot="10154805">
            <a:off x="8661400" y="2400300"/>
            <a:ext cx="314325" cy="27622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7" name="KSO_Shape"/>
          <p:cNvSpPr/>
          <p:nvPr/>
        </p:nvSpPr>
        <p:spPr>
          <a:xfrm rot="13326744">
            <a:off x="1309688" y="4641850"/>
            <a:ext cx="628650" cy="55403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KSO_Shape"/>
          <p:cNvSpPr/>
          <p:nvPr/>
        </p:nvSpPr>
        <p:spPr>
          <a:xfrm rot="6300000">
            <a:off x="5813425" y="893763"/>
            <a:ext cx="563563" cy="4968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47925" y="2592718"/>
            <a:ext cx="7296150" cy="1442383"/>
          </a:xfrm>
        </p:spPr>
        <p:txBody>
          <a:bodyPr>
            <a:normAutofit/>
          </a:bodyPr>
          <a:lstStyle>
            <a:lvl1pPr algn="ctr">
              <a:defRPr sz="8000" b="1">
                <a:solidFill>
                  <a:schemeClr val="accent5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9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4D3A64F-A1C2-41F5-8964-323B7920FA06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45"/>
          <p:cNvSpPr/>
          <p:nvPr>
            <p:custDataLst>
              <p:tags r:id="rId2"/>
            </p:custDataLst>
          </p:nvPr>
        </p:nvSpPr>
        <p:spPr>
          <a:xfrm>
            <a:off x="0" y="-6350"/>
            <a:ext cx="1173163" cy="1162050"/>
          </a:xfrm>
          <a:custGeom>
            <a:avLst/>
            <a:gdLst>
              <a:gd name="connsiteX0" fmla="*/ 0 w 1172915"/>
              <a:gd name="connsiteY0" fmla="*/ 0 h 1162285"/>
              <a:gd name="connsiteX1" fmla="*/ 1172915 w 1172915"/>
              <a:gd name="connsiteY1" fmla="*/ 0 h 1162285"/>
              <a:gd name="connsiteX2" fmla="*/ 1167422 w 1172915"/>
              <a:gd name="connsiteY2" fmla="*/ 108787 h 1162285"/>
              <a:gd name="connsiteX3" fmla="*/ 0 w 1172915"/>
              <a:gd name="connsiteY3" fmla="*/ 1162285 h 116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915" h="1162285">
                <a:moveTo>
                  <a:pt x="0" y="0"/>
                </a:moveTo>
                <a:lnTo>
                  <a:pt x="1172915" y="0"/>
                </a:lnTo>
                <a:lnTo>
                  <a:pt x="1167422" y="108787"/>
                </a:lnTo>
                <a:cubicBezTo>
                  <a:pt x="1107328" y="700521"/>
                  <a:pt x="607589" y="1162285"/>
                  <a:pt x="0" y="1162285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" name="任意多边形: 形状 46"/>
          <p:cNvSpPr/>
          <p:nvPr>
            <p:custDataLst>
              <p:tags r:id="rId3"/>
            </p:custDataLst>
          </p:nvPr>
        </p:nvSpPr>
        <p:spPr>
          <a:xfrm>
            <a:off x="0" y="-6350"/>
            <a:ext cx="1036638" cy="1036638"/>
          </a:xfrm>
          <a:custGeom>
            <a:avLst/>
            <a:gdLst>
              <a:gd name="connsiteX0" fmla="*/ 0 w 1036320"/>
              <a:gd name="connsiteY0" fmla="*/ 0 h 1036320"/>
              <a:gd name="connsiteX1" fmla="*/ 1036320 w 1036320"/>
              <a:gd name="connsiteY1" fmla="*/ 0 h 1036320"/>
              <a:gd name="connsiteX2" fmla="*/ 0 w 103632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0" h="1036320">
                <a:moveTo>
                  <a:pt x="0" y="0"/>
                </a:moveTo>
                <a:lnTo>
                  <a:pt x="1036320" y="0"/>
                </a:lnTo>
                <a:cubicBezTo>
                  <a:pt x="1036320" y="572344"/>
                  <a:pt x="572344" y="1036320"/>
                  <a:pt x="0" y="10363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KSO_Shape"/>
          <p:cNvSpPr/>
          <p:nvPr>
            <p:custDataLst>
              <p:tags r:id="rId4"/>
            </p:custDataLst>
          </p:nvPr>
        </p:nvSpPr>
        <p:spPr>
          <a:xfrm rot="6188927">
            <a:off x="784225" y="434975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2" name="KSO_Shape"/>
          <p:cNvSpPr/>
          <p:nvPr>
            <p:custDataLst>
              <p:tags r:id="rId5"/>
            </p:custDataLst>
          </p:nvPr>
        </p:nvSpPr>
        <p:spPr>
          <a:xfrm rot="7226800">
            <a:off x="745331" y="535781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KSO_Shape"/>
          <p:cNvSpPr/>
          <p:nvPr>
            <p:custDataLst>
              <p:tags r:id="rId6"/>
            </p:custDataLst>
          </p:nvPr>
        </p:nvSpPr>
        <p:spPr>
          <a:xfrm rot="8126800">
            <a:off x="676275" y="620713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4" name="KSO_Shape"/>
          <p:cNvSpPr/>
          <p:nvPr>
            <p:custDataLst>
              <p:tags r:id="rId7"/>
            </p:custDataLst>
          </p:nvPr>
        </p:nvSpPr>
        <p:spPr>
          <a:xfrm rot="9026800">
            <a:off x="590550" y="677863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6" name="标题 15"/>
          <p:cNvSpPr>
            <a:spLocks noGrp="1"/>
          </p:cNvSpPr>
          <p:nvPr>
            <p:ph type="title"/>
          </p:nvPr>
        </p:nvSpPr>
        <p:spPr>
          <a:xfrm>
            <a:off x="1268730" y="276226"/>
            <a:ext cx="9774555" cy="518160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/>
          </p:nvPr>
        </p:nvSpPr>
        <p:spPr>
          <a:xfrm>
            <a:off x="1295400" y="802640"/>
            <a:ext cx="5621338" cy="3540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5" name="日期占位符 6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页脚占位符 7"/>
          <p:cNvSpPr>
            <a:spLocks noGrp="1"/>
          </p:cNvSpPr>
          <p:nvPr>
            <p:ph type="ftr" sz="quarter" idx="2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0AD9F6D-D14B-497B-B0CC-3620E37B1E2B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45"/>
          <p:cNvSpPr/>
          <p:nvPr>
            <p:custDataLst>
              <p:tags r:id="rId2"/>
            </p:custDataLst>
          </p:nvPr>
        </p:nvSpPr>
        <p:spPr>
          <a:xfrm>
            <a:off x="0" y="-6350"/>
            <a:ext cx="1173163" cy="1162050"/>
          </a:xfrm>
          <a:custGeom>
            <a:avLst/>
            <a:gdLst>
              <a:gd name="connsiteX0" fmla="*/ 0 w 1172915"/>
              <a:gd name="connsiteY0" fmla="*/ 0 h 1162285"/>
              <a:gd name="connsiteX1" fmla="*/ 1172915 w 1172915"/>
              <a:gd name="connsiteY1" fmla="*/ 0 h 1162285"/>
              <a:gd name="connsiteX2" fmla="*/ 1167422 w 1172915"/>
              <a:gd name="connsiteY2" fmla="*/ 108787 h 1162285"/>
              <a:gd name="connsiteX3" fmla="*/ 0 w 1172915"/>
              <a:gd name="connsiteY3" fmla="*/ 1162285 h 116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915" h="1162285">
                <a:moveTo>
                  <a:pt x="0" y="0"/>
                </a:moveTo>
                <a:lnTo>
                  <a:pt x="1172915" y="0"/>
                </a:lnTo>
                <a:lnTo>
                  <a:pt x="1167422" y="108787"/>
                </a:lnTo>
                <a:cubicBezTo>
                  <a:pt x="1107328" y="700521"/>
                  <a:pt x="607589" y="1162285"/>
                  <a:pt x="0" y="1162285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" name="任意多边形: 形状 46"/>
          <p:cNvSpPr/>
          <p:nvPr>
            <p:custDataLst>
              <p:tags r:id="rId3"/>
            </p:custDataLst>
          </p:nvPr>
        </p:nvSpPr>
        <p:spPr>
          <a:xfrm>
            <a:off x="0" y="-6350"/>
            <a:ext cx="1036638" cy="1036638"/>
          </a:xfrm>
          <a:custGeom>
            <a:avLst/>
            <a:gdLst>
              <a:gd name="connsiteX0" fmla="*/ 0 w 1036320"/>
              <a:gd name="connsiteY0" fmla="*/ 0 h 1036320"/>
              <a:gd name="connsiteX1" fmla="*/ 1036320 w 1036320"/>
              <a:gd name="connsiteY1" fmla="*/ 0 h 1036320"/>
              <a:gd name="connsiteX2" fmla="*/ 0 w 103632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0" h="1036320">
                <a:moveTo>
                  <a:pt x="0" y="0"/>
                </a:moveTo>
                <a:lnTo>
                  <a:pt x="1036320" y="0"/>
                </a:lnTo>
                <a:cubicBezTo>
                  <a:pt x="1036320" y="572344"/>
                  <a:pt x="572344" y="1036320"/>
                  <a:pt x="0" y="10363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KSO_Shape"/>
          <p:cNvSpPr/>
          <p:nvPr>
            <p:custDataLst>
              <p:tags r:id="rId4"/>
            </p:custDataLst>
          </p:nvPr>
        </p:nvSpPr>
        <p:spPr>
          <a:xfrm rot="6188927">
            <a:off x="784225" y="434975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2" name="KSO_Shape"/>
          <p:cNvSpPr/>
          <p:nvPr>
            <p:custDataLst>
              <p:tags r:id="rId5"/>
            </p:custDataLst>
          </p:nvPr>
        </p:nvSpPr>
        <p:spPr>
          <a:xfrm rot="7226800">
            <a:off x="745331" y="535781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KSO_Shape"/>
          <p:cNvSpPr/>
          <p:nvPr>
            <p:custDataLst>
              <p:tags r:id="rId6"/>
            </p:custDataLst>
          </p:nvPr>
        </p:nvSpPr>
        <p:spPr>
          <a:xfrm rot="8126800">
            <a:off x="676275" y="620713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4" name="KSO_Shape"/>
          <p:cNvSpPr/>
          <p:nvPr>
            <p:custDataLst>
              <p:tags r:id="rId7"/>
            </p:custDataLst>
          </p:nvPr>
        </p:nvSpPr>
        <p:spPr>
          <a:xfrm rot="9026800">
            <a:off x="590550" y="677863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5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dirty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201A40A-D282-4AB0-A159-AE861D87E893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46.xml"/><Relationship Id="rId13" Type="http://schemas.openxmlformats.org/officeDocument/2006/relationships/tags" Target="../tags/tag45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5" Type="http://schemas.openxmlformats.org/officeDocument/2006/relationships/theme" Target="../theme/theme2.xml"/><Relationship Id="rId14" Type="http://schemas.openxmlformats.org/officeDocument/2006/relationships/tags" Target="../tags/tag92.xml"/><Relationship Id="rId13" Type="http://schemas.openxmlformats.org/officeDocument/2006/relationships/tags" Target="../tags/tag91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  <p:custDataLst>
              <p:tags r:id="rId1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lnSpc>
                <a:spcPct val="120000"/>
              </a:lnSpc>
              <a:defRPr sz="1200" noProof="1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lnSpc>
                <a:spcPct val="120000"/>
              </a:lnSpc>
              <a:defRPr sz="1200" noProof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fontAlgn="auto">
              <a:lnSpc>
                <a:spcPct val="120000"/>
              </a:lnSpc>
              <a:defRPr sz="1200" noProof="1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F463475-23D1-455C-A138-12F78BB862EC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lnSpc>
          <a:spcPct val="120000"/>
        </a:lnSpc>
        <a:spcBef>
          <a:spcPct val="0"/>
        </a:spcBef>
        <a:spcAft>
          <a:spcPct val="0"/>
        </a:spcAft>
        <a:defRPr sz="3200" b="1" kern="1200">
          <a:solidFill>
            <a:srgbClr val="595959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228600" indent="-228600" algn="l" rtl="0" fontAlgn="base">
        <a:lnSpc>
          <a:spcPct val="12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6858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  <p:custDataLst>
              <p:tags r:id="rId1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lnSpc>
                <a:spcPct val="120000"/>
              </a:lnSpc>
              <a:defRPr sz="1200" noProof="1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lnSpc>
                <a:spcPct val="120000"/>
              </a:lnSpc>
              <a:defRPr sz="1200" noProof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fontAlgn="auto">
              <a:lnSpc>
                <a:spcPct val="120000"/>
              </a:lnSpc>
              <a:defRPr sz="1200" noProof="1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F463475-23D1-455C-A138-12F78BB862EC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algn="l" rtl="0" fontAlgn="base">
        <a:lnSpc>
          <a:spcPct val="120000"/>
        </a:lnSpc>
        <a:spcBef>
          <a:spcPct val="0"/>
        </a:spcBef>
        <a:spcAft>
          <a:spcPct val="0"/>
        </a:spcAft>
        <a:defRPr sz="3200" b="1" kern="1200">
          <a:solidFill>
            <a:srgbClr val="595959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228600" indent="-228600" algn="l" rtl="0" fontAlgn="base">
        <a:lnSpc>
          <a:spcPct val="12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6858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tags" Target="../tags/tag9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10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05.xml"/><Relationship Id="rId1" Type="http://schemas.openxmlformats.org/officeDocument/2006/relationships/tags" Target="../tags/tag104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07.xml"/><Relationship Id="rId1" Type="http://schemas.openxmlformats.org/officeDocument/2006/relationships/tags" Target="../tags/tag106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09.xml"/><Relationship Id="rId1" Type="http://schemas.openxmlformats.org/officeDocument/2006/relationships/tags" Target="../tags/tag108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5.xml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tags" Target="../tags/tag110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5.xml"/><Relationship Id="rId1" Type="http://schemas.openxmlformats.org/officeDocument/2006/relationships/tags" Target="../tags/tag1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749550" y="2344738"/>
            <a:ext cx="6677025" cy="901700"/>
          </a:xfrm>
        </p:spPr>
        <p:txBody>
          <a:bodyPr vert="horz" wrap="square" lIns="91440" tIns="45720" rIns="91440" bIns="45720" numCol="1" anchor="b" anchorCtr="0" compatLnSpc="1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开源操作系统训练营第四阶段总结</a:t>
            </a:r>
            <a:endParaRPr kumimoji="0" lang="en-US" altLang="zh-CN" sz="4800" b="1" i="0" u="none" strike="noStrike" kern="1200" cap="none" spc="0" normalizeH="0" baseline="0" noProof="1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3314" name="副标题 3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749550" y="3295650"/>
            <a:ext cx="6677025" cy="590550"/>
          </a:xfrm>
        </p:spPr>
        <p:txBody>
          <a:bodyPr vert="horz" wrap="square" lIns="91440" tIns="45720" rIns="91440" bIns="45720" anchor="t" anchorCtr="0"/>
          <a:p>
            <a:pPr eaLnBrk="1" hangingPunct="1">
              <a:buClrTx/>
              <a:buSzTx/>
            </a:pPr>
            <a:r>
              <a:rPr lang="da-DK" altLang="zh-CN" kern="1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报告人：</a:t>
            </a:r>
            <a:r>
              <a:rPr lang="zh-CN" altLang="da-DK" kern="1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孙思原</a:t>
            </a:r>
            <a:endParaRPr lang="zh-CN" altLang="da-DK" kern="1200" dirty="0">
              <a:solidFill>
                <a:srgbClr val="80808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buClrTx/>
              <a:buSzTx/>
            </a:pPr>
            <a:endParaRPr lang="zh-CN" altLang="da-DK" kern="1200" dirty="0">
              <a:solidFill>
                <a:srgbClr val="80808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315" name="文本框 4"/>
          <p:cNvSpPr txBox="1"/>
          <p:nvPr>
            <p:custDataLst>
              <p:tags r:id="rId3"/>
            </p:custDataLst>
          </p:nvPr>
        </p:nvSpPr>
        <p:spPr>
          <a:xfrm>
            <a:off x="4848225" y="395923"/>
            <a:ext cx="2495550" cy="110680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en-US" altLang="zh-CN" sz="6600" b="1" dirty="0">
                <a:solidFill>
                  <a:srgbClr val="59595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2025</a:t>
            </a:r>
            <a:endParaRPr lang="en-US" altLang="zh-CN" sz="6600" b="1" dirty="0">
              <a:solidFill>
                <a:srgbClr val="59595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" name="直接连接符 1"/>
          <p:cNvCxnSpPr/>
          <p:nvPr>
            <p:custDataLst>
              <p:tags r:id="rId1"/>
            </p:custDataLst>
          </p:nvPr>
        </p:nvCxnSpPr>
        <p:spPr>
          <a:xfrm>
            <a:off x="4568825" y="973138"/>
            <a:ext cx="0" cy="4940300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2" name="文本框 2"/>
          <p:cNvSpPr txBox="1"/>
          <p:nvPr>
            <p:custDataLst>
              <p:tags r:id="rId2"/>
            </p:custDataLst>
          </p:nvPr>
        </p:nvSpPr>
        <p:spPr>
          <a:xfrm>
            <a:off x="574675" y="3049588"/>
            <a:ext cx="4306888" cy="83026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ctr"/>
            <a:r>
              <a:rPr lang="zh-CN" altLang="en-US" sz="4800" b="1" dirty="0">
                <a:solidFill>
                  <a:srgbClr val="595959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目录</a:t>
            </a:r>
            <a:endParaRPr lang="zh-CN" altLang="en-US" sz="4800" b="1" dirty="0">
              <a:solidFill>
                <a:srgbClr val="595959"/>
              </a:solidFill>
              <a:latin typeface="黑体" panose="02010609060101010101" pitchFamily="49" charset="-122"/>
              <a:ea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grpSp>
        <p:nvGrpSpPr>
          <p:cNvPr id="15363" name="组合 6"/>
          <p:cNvGrpSpPr/>
          <p:nvPr/>
        </p:nvGrpSpPr>
        <p:grpSpPr>
          <a:xfrm>
            <a:off x="5411788" y="1079500"/>
            <a:ext cx="5564187" cy="895225"/>
            <a:chOff x="8421" y="1700"/>
            <a:chExt cx="8763" cy="1409"/>
          </a:xfrm>
        </p:grpSpPr>
        <p:sp>
          <p:nvSpPr>
            <p:cNvPr id="4" name="矩形: 圆角 3"/>
            <p:cNvSpPr/>
            <p:nvPr>
              <p:custDataLst>
                <p:tags r:id="rId3"/>
              </p:custDataLst>
            </p:nvPr>
          </p:nvSpPr>
          <p:spPr>
            <a:xfrm>
              <a:off x="8421" y="1725"/>
              <a:ext cx="1385" cy="13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  <a:sym typeface="+mn-ea"/>
                </a:rPr>
                <a:t>1</a:t>
              </a:r>
              <a:endPara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endParaRPr>
            </a:p>
          </p:txBody>
        </p:sp>
        <p:sp>
          <p:nvSpPr>
            <p:cNvPr id="15365" name="文本框 7"/>
            <p:cNvSpPr txBox="1"/>
            <p:nvPr>
              <p:custDataLst>
                <p:tags r:id="rId4"/>
              </p:custDataLst>
            </p:nvPr>
          </p:nvSpPr>
          <p:spPr>
            <a:xfrm>
              <a:off x="10572" y="1700"/>
              <a:ext cx="6612" cy="140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b" anchorCtr="0"/>
            <a:p>
              <a:pPr algn="ctr">
                <a:lnSpc>
                  <a:spcPct val="120000"/>
                </a:lnSpc>
              </a:pPr>
              <a:r>
                <a:rPr lang="en-US" altLang="zh-CN" sz="2000" b="1" dirty="0">
                  <a:solidFill>
                    <a:srgbClr val="59595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完成arceos-org/oscamp</a:t>
              </a:r>
              <a:r>
                <a:rPr lang="zh-CN" altLang="en-US" sz="2000" b="1" dirty="0">
                  <a:solidFill>
                    <a:srgbClr val="59595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对</a:t>
              </a:r>
              <a:endParaRPr lang="zh-CN" altLang="en-US" sz="2000" b="1" dirty="0">
                <a:solidFill>
                  <a:srgbClr val="595959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2000" b="1" dirty="0">
                  <a:solidFill>
                    <a:srgbClr val="59595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aarch64架构的支持</a:t>
              </a:r>
              <a:endParaRPr lang="en-US" altLang="zh-CN" sz="2000" b="1" dirty="0">
                <a:solidFill>
                  <a:srgbClr val="595959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5367" name="组合 13"/>
          <p:cNvGrpSpPr/>
          <p:nvPr/>
        </p:nvGrpSpPr>
        <p:grpSpPr>
          <a:xfrm>
            <a:off x="5411788" y="4483100"/>
            <a:ext cx="5564187" cy="879723"/>
            <a:chOff x="8421" y="4725"/>
            <a:chExt cx="8763" cy="1385"/>
          </a:xfrm>
        </p:grpSpPr>
        <p:sp>
          <p:nvSpPr>
            <p:cNvPr id="5" name="矩形: 圆角 4"/>
            <p:cNvSpPr/>
            <p:nvPr>
              <p:custDataLst>
                <p:tags r:id="rId5"/>
              </p:custDataLst>
            </p:nvPr>
          </p:nvSpPr>
          <p:spPr>
            <a:xfrm>
              <a:off x="8421" y="4725"/>
              <a:ext cx="1385" cy="138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  <a:sym typeface="+mn-ea"/>
                </a:rPr>
                <a:t>2</a:t>
              </a:r>
              <a:endPara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endParaRPr>
            </a:p>
          </p:txBody>
        </p:sp>
        <p:sp>
          <p:nvSpPr>
            <p:cNvPr id="15369" name="文本框 9"/>
            <p:cNvSpPr txBox="1"/>
            <p:nvPr>
              <p:custDataLst>
                <p:tags r:id="rId6"/>
              </p:custDataLst>
            </p:nvPr>
          </p:nvSpPr>
          <p:spPr>
            <a:xfrm>
              <a:off x="10572" y="4748"/>
              <a:ext cx="6612" cy="136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p>
              <a:pPr marL="0" lvl="3" algn="ctr">
                <a:lnSpc>
                  <a:spcPct val="120000"/>
                </a:lnSpc>
                <a:buClrTx/>
                <a:buSzTx/>
                <a:buNone/>
              </a:pPr>
              <a:r>
                <a:rPr lang="en-US" altLang="zh-CN" sz="2000" b="1" dirty="0">
                  <a:solidFill>
                    <a:srgbClr val="59595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为starry-next适配iperf</a:t>
              </a:r>
              <a:endParaRPr lang="en-US" altLang="zh-CN" sz="2000" b="1" dirty="0">
                <a:solidFill>
                  <a:srgbClr val="595959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custDataLst>
      <p:tags r:id="rId7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59" name="文本框 47"/>
          <p:cNvSpPr txBox="1"/>
          <p:nvPr>
            <p:custDataLst>
              <p:tags r:id="rId1"/>
            </p:custDataLst>
          </p:nvPr>
        </p:nvSpPr>
        <p:spPr>
          <a:xfrm>
            <a:off x="34925" y="53975"/>
            <a:ext cx="792163" cy="6461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t" anchorCtr="0"/>
          <a:p>
            <a:pPr algn="ctr"/>
            <a:r>
              <a:rPr lang="en-US" altLang="zh-CN" sz="3600" dirty="0">
                <a:solidFill>
                  <a:srgbClr val="59595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01</a:t>
            </a:r>
            <a:endParaRPr lang="en-US" altLang="zh-CN" sz="3600" dirty="0">
              <a:solidFill>
                <a:srgbClr val="59595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1450" y="1185545"/>
            <a:ext cx="11868785" cy="41960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/>
              <a:t>1. M</a:t>
            </a:r>
            <a:r>
              <a:rPr lang="en-US" altLang="zh-CN" sz="2800"/>
              <a:t>akefile</a:t>
            </a:r>
            <a:endParaRPr lang="en-US" altLang="zh-CN" sz="2800"/>
          </a:p>
          <a:p>
            <a:r>
              <a:rPr lang="zh-CN" altLang="en-US" sz="2800"/>
              <a:t>问题：</a:t>
            </a:r>
            <a:r>
              <a:rPr sz="2800"/>
              <a:t>原有的 Makefile 中的 payload 和 mk_pflash 规则仅支持 riscv64 架构，导致 payload 部分的文件在其他架构下无法正确编译运行。</a:t>
            </a:r>
            <a:endParaRPr sz="2800"/>
          </a:p>
          <a:p>
            <a:endParaRPr lang="en-US" altLang="zh-CN" sz="2800"/>
          </a:p>
          <a:p>
            <a:r>
              <a:rPr lang="zh-CN" altLang="en-US" sz="2800"/>
              <a:t>主要工作：</a:t>
            </a:r>
            <a:endParaRPr lang="zh-CN" altLang="en-US" sz="2800"/>
          </a:p>
          <a:p>
            <a:r>
              <a:rPr lang="zh-CN" altLang="en-US" sz="2800"/>
              <a:t>  修改内容：</a:t>
            </a:r>
            <a:endParaRPr lang="zh-CN" alt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sz="2800"/>
              <a:t>修改 Makefile、scripts/make/utils.mk 和 payload/Makefile 等文件，以适配其他架构。</a:t>
            </a:r>
            <a:endParaRPr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sz="2800"/>
              <a:t>添加 aarch64 架构的 CI 测试。</a:t>
            </a:r>
            <a:endParaRPr sz="2800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59" name="文本框 47"/>
          <p:cNvSpPr txBox="1"/>
          <p:nvPr>
            <p:custDataLst>
              <p:tags r:id="rId1"/>
            </p:custDataLst>
          </p:nvPr>
        </p:nvSpPr>
        <p:spPr>
          <a:xfrm>
            <a:off x="34925" y="53975"/>
            <a:ext cx="792163" cy="6461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t" anchorCtr="0"/>
          <a:p>
            <a:pPr algn="ctr"/>
            <a:r>
              <a:rPr lang="en-US" altLang="zh-CN" sz="3600" dirty="0">
                <a:solidFill>
                  <a:srgbClr val="59595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01</a:t>
            </a:r>
            <a:endParaRPr lang="en-US" altLang="zh-CN" sz="3600" dirty="0">
              <a:solidFill>
                <a:srgbClr val="59595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1450" y="1185545"/>
            <a:ext cx="11868785" cy="41960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/>
              <a:t>2. uspace</a:t>
            </a:r>
            <a:endParaRPr lang="en-US" altLang="zh-CN" sz="2800"/>
          </a:p>
          <a:p>
            <a:r>
              <a:rPr lang="zh-CN" altLang="en-US" sz="2800"/>
              <a:t>原因：</a:t>
            </a:r>
            <a:r>
              <a:rPr sz="2800">
                <a:sym typeface="+mn-ea"/>
              </a:rPr>
              <a:t>arceos-org/oscamp 缺少 uspace 相关代码，导致在 aarch64 架构下无法正确初始化 uspace 并加载 ELF 文件。</a:t>
            </a:r>
            <a:endParaRPr sz="2800">
              <a:sym typeface="+mn-ea"/>
            </a:endParaRPr>
          </a:p>
          <a:p>
            <a:endParaRPr lang="zh-CN" sz="2800"/>
          </a:p>
          <a:p>
            <a:r>
              <a:rPr lang="zh-CN" altLang="en-US" sz="2800"/>
              <a:t>主要工作：</a:t>
            </a:r>
            <a:endParaRPr lang="zh-CN" alt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sz="2800"/>
              <a:t>将 arceos-org/arceos 中 module/axhal 的 aarch64 部分代码适配到 arceos-org/oscamp 中。</a:t>
            </a:r>
            <a:endParaRPr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sz="2800"/>
              <a:t>修改 tour 下的测试用例，使 aarch64 的 tour 部分正式支持 aarch64 架构。</a:t>
            </a:r>
            <a:endParaRPr sz="28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59" name="文本框 47"/>
          <p:cNvSpPr txBox="1"/>
          <p:nvPr>
            <p:custDataLst>
              <p:tags r:id="rId1"/>
            </p:custDataLst>
          </p:nvPr>
        </p:nvSpPr>
        <p:spPr>
          <a:xfrm>
            <a:off x="34925" y="53975"/>
            <a:ext cx="792163" cy="6461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t" anchorCtr="0"/>
          <a:p>
            <a:pPr algn="ctr"/>
            <a:r>
              <a:rPr lang="en-US" altLang="zh-CN" sz="3600" dirty="0">
                <a:solidFill>
                  <a:srgbClr val="59595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01</a:t>
            </a:r>
            <a:endParaRPr lang="en-US" altLang="zh-CN" sz="3600" dirty="0">
              <a:solidFill>
                <a:srgbClr val="59595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1450" y="1185545"/>
            <a:ext cx="11868785" cy="41960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/>
              <a:t>pr：https://github.com/arceos-org/oscamp/pull/9</a:t>
            </a:r>
            <a:endParaRPr lang="en-US" sz="2800"/>
          </a:p>
          <a:p>
            <a:endParaRPr lang="en-US" sz="2800"/>
          </a:p>
          <a:p>
            <a:r>
              <a:rPr lang="en-US" sz="2800"/>
              <a:t>fork仓库：https://github.com/879650736/oscamp</a:t>
            </a:r>
            <a:endParaRPr lang="en-US" sz="2800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1757" name="组合 6"/>
          <p:cNvGrpSpPr/>
          <p:nvPr/>
        </p:nvGrpSpPr>
        <p:grpSpPr>
          <a:xfrm>
            <a:off x="34925" y="53975"/>
            <a:ext cx="793750" cy="646113"/>
            <a:chOff x="55" y="84"/>
            <a:chExt cx="1251" cy="1018"/>
          </a:xfrm>
        </p:grpSpPr>
        <p:sp>
          <p:nvSpPr>
            <p:cNvPr id="54" name="KSO_Shape"/>
            <p:cNvSpPr/>
            <p:nvPr>
              <p:custDataLst>
                <p:tags r:id="rId1"/>
              </p:custDataLst>
            </p:nvPr>
          </p:nvSpPr>
          <p:spPr>
            <a:xfrm rot="7226800">
              <a:off x="1165" y="835"/>
              <a:ext cx="140" cy="125"/>
            </a:xfrm>
            <a:custGeom>
              <a:avLst/>
              <a:gdLst>
                <a:gd name="connsiteX0" fmla="*/ 282090 w 560550"/>
                <a:gd name="connsiteY0" fmla="*/ 0 h 493591"/>
                <a:gd name="connsiteX1" fmla="*/ 307359 w 560550"/>
                <a:gd name="connsiteY1" fmla="*/ 19328 h 493591"/>
                <a:gd name="connsiteX2" fmla="*/ 322151 w 560550"/>
                <a:gd name="connsiteY2" fmla="*/ 46641 h 493591"/>
                <a:gd name="connsiteX3" fmla="*/ 422483 w 560550"/>
                <a:gd name="connsiteY3" fmla="*/ 244308 h 493591"/>
                <a:gd name="connsiteX4" fmla="*/ 421839 w 560550"/>
                <a:gd name="connsiteY4" fmla="*/ 243943 h 493591"/>
                <a:gd name="connsiteX5" fmla="*/ 426075 w 560550"/>
                <a:gd name="connsiteY5" fmla="*/ 252279 h 493591"/>
                <a:gd name="connsiteX6" fmla="*/ 549713 w 560550"/>
                <a:gd name="connsiteY6" fmla="*/ 442022 h 493591"/>
                <a:gd name="connsiteX7" fmla="*/ 553726 w 560550"/>
                <a:gd name="connsiteY7" fmla="*/ 448555 h 493591"/>
                <a:gd name="connsiteX8" fmla="*/ 557360 w 560550"/>
                <a:gd name="connsiteY8" fmla="*/ 480662 h 493591"/>
                <a:gd name="connsiteX9" fmla="*/ 557111 w 560550"/>
                <a:gd name="connsiteY9" fmla="*/ 481348 h 493591"/>
                <a:gd name="connsiteX10" fmla="*/ 527738 w 560550"/>
                <a:gd name="connsiteY10" fmla="*/ 493568 h 493591"/>
                <a:gd name="connsiteX11" fmla="*/ 496688 w 560550"/>
                <a:gd name="connsiteY11" fmla="*/ 492722 h 493591"/>
                <a:gd name="connsiteX12" fmla="*/ 275338 w 560550"/>
                <a:gd name="connsiteY12" fmla="*/ 480778 h 493591"/>
                <a:gd name="connsiteX13" fmla="*/ 275975 w 560550"/>
                <a:gd name="connsiteY13" fmla="*/ 480403 h 493591"/>
                <a:gd name="connsiteX14" fmla="*/ 266629 w 560550"/>
                <a:gd name="connsiteY14" fmla="*/ 479903 h 493591"/>
                <a:gd name="connsiteX15" fmla="*/ 40497 w 560550"/>
                <a:gd name="connsiteY15" fmla="*/ 492105 h 493591"/>
                <a:gd name="connsiteX16" fmla="*/ 32832 w 560550"/>
                <a:gd name="connsiteY16" fmla="*/ 492314 h 493591"/>
                <a:gd name="connsiteX17" fmla="*/ 3210 w 560550"/>
                <a:gd name="connsiteY17" fmla="*/ 479408 h 493591"/>
                <a:gd name="connsiteX18" fmla="*/ 2740 w 560550"/>
                <a:gd name="connsiteY18" fmla="*/ 478849 h 493591"/>
                <a:gd name="connsiteX19" fmla="*/ 6844 w 560550"/>
                <a:gd name="connsiteY19" fmla="*/ 447301 h 493591"/>
                <a:gd name="connsiteX20" fmla="*/ 23102 w 560550"/>
                <a:gd name="connsiteY20" fmla="*/ 420834 h 493591"/>
                <a:gd name="connsiteX21" fmla="*/ 144121 w 560550"/>
                <a:gd name="connsiteY21" fmla="*/ 235111 h 493591"/>
                <a:gd name="connsiteX22" fmla="*/ 144127 w 560550"/>
                <a:gd name="connsiteY22" fmla="*/ 235851 h 493591"/>
                <a:gd name="connsiteX23" fmla="*/ 149231 w 560550"/>
                <a:gd name="connsiteY23" fmla="*/ 228009 h 493591"/>
                <a:gd name="connsiteX24" fmla="*/ 251731 w 560550"/>
                <a:gd name="connsiteY24" fmla="*/ 26070 h 493591"/>
                <a:gd name="connsiteX25" fmla="*/ 255383 w 560550"/>
                <a:gd name="connsiteY25" fmla="*/ 19328 h 493591"/>
                <a:gd name="connsiteX26" fmla="*/ 281371 w 560550"/>
                <a:gd name="connsiteY26" fmla="*/ 127 h 493591"/>
                <a:gd name="connsiteX27" fmla="*/ 282090 w 560550"/>
                <a:gd name="connsiteY27" fmla="*/ 0 h 493591"/>
                <a:gd name="connsiteX0-1" fmla="*/ 282090 w 560550"/>
                <a:gd name="connsiteY0-2" fmla="*/ 0 h 493591"/>
                <a:gd name="connsiteX1-3" fmla="*/ 307359 w 560550"/>
                <a:gd name="connsiteY1-4" fmla="*/ 19328 h 493591"/>
                <a:gd name="connsiteX2-5" fmla="*/ 322151 w 560550"/>
                <a:gd name="connsiteY2-6" fmla="*/ 46641 h 493591"/>
                <a:gd name="connsiteX3-7" fmla="*/ 422483 w 560550"/>
                <a:gd name="connsiteY3-8" fmla="*/ 244308 h 493591"/>
                <a:gd name="connsiteX4-9" fmla="*/ 426075 w 560550"/>
                <a:gd name="connsiteY4-10" fmla="*/ 252279 h 493591"/>
                <a:gd name="connsiteX5-11" fmla="*/ 549713 w 560550"/>
                <a:gd name="connsiteY5-12" fmla="*/ 442022 h 493591"/>
                <a:gd name="connsiteX6-13" fmla="*/ 553726 w 560550"/>
                <a:gd name="connsiteY6-14" fmla="*/ 448555 h 493591"/>
                <a:gd name="connsiteX7-15" fmla="*/ 557360 w 560550"/>
                <a:gd name="connsiteY7-16" fmla="*/ 480662 h 493591"/>
                <a:gd name="connsiteX8-17" fmla="*/ 557111 w 560550"/>
                <a:gd name="connsiteY8-18" fmla="*/ 481348 h 493591"/>
                <a:gd name="connsiteX9-19" fmla="*/ 527738 w 560550"/>
                <a:gd name="connsiteY9-20" fmla="*/ 493568 h 493591"/>
                <a:gd name="connsiteX10-21" fmla="*/ 496688 w 560550"/>
                <a:gd name="connsiteY10-22" fmla="*/ 492722 h 493591"/>
                <a:gd name="connsiteX11-23" fmla="*/ 275338 w 560550"/>
                <a:gd name="connsiteY11-24" fmla="*/ 480778 h 493591"/>
                <a:gd name="connsiteX12-25" fmla="*/ 275975 w 560550"/>
                <a:gd name="connsiteY12-26" fmla="*/ 480403 h 493591"/>
                <a:gd name="connsiteX13-27" fmla="*/ 266629 w 560550"/>
                <a:gd name="connsiteY13-28" fmla="*/ 479903 h 493591"/>
                <a:gd name="connsiteX14-29" fmla="*/ 40497 w 560550"/>
                <a:gd name="connsiteY14-30" fmla="*/ 492105 h 493591"/>
                <a:gd name="connsiteX15-31" fmla="*/ 32832 w 560550"/>
                <a:gd name="connsiteY15-32" fmla="*/ 492314 h 493591"/>
                <a:gd name="connsiteX16-33" fmla="*/ 3210 w 560550"/>
                <a:gd name="connsiteY16-34" fmla="*/ 479408 h 493591"/>
                <a:gd name="connsiteX17-35" fmla="*/ 2740 w 560550"/>
                <a:gd name="connsiteY17-36" fmla="*/ 478849 h 493591"/>
                <a:gd name="connsiteX18-37" fmla="*/ 6844 w 560550"/>
                <a:gd name="connsiteY18-38" fmla="*/ 447301 h 493591"/>
                <a:gd name="connsiteX19-39" fmla="*/ 23102 w 560550"/>
                <a:gd name="connsiteY19-40" fmla="*/ 420834 h 493591"/>
                <a:gd name="connsiteX20-41" fmla="*/ 144121 w 560550"/>
                <a:gd name="connsiteY20-42" fmla="*/ 235111 h 493591"/>
                <a:gd name="connsiteX21-43" fmla="*/ 144127 w 560550"/>
                <a:gd name="connsiteY21-44" fmla="*/ 235851 h 493591"/>
                <a:gd name="connsiteX22-45" fmla="*/ 149231 w 560550"/>
                <a:gd name="connsiteY22-46" fmla="*/ 228009 h 493591"/>
                <a:gd name="connsiteX23-47" fmla="*/ 251731 w 560550"/>
                <a:gd name="connsiteY23-48" fmla="*/ 26070 h 493591"/>
                <a:gd name="connsiteX24-49" fmla="*/ 255383 w 560550"/>
                <a:gd name="connsiteY24-50" fmla="*/ 19328 h 493591"/>
                <a:gd name="connsiteX25-51" fmla="*/ 281371 w 560550"/>
                <a:gd name="connsiteY25-52" fmla="*/ 127 h 493591"/>
                <a:gd name="connsiteX26-53" fmla="*/ 282090 w 560550"/>
                <a:gd name="connsiteY26-54" fmla="*/ 0 h 493591"/>
                <a:gd name="connsiteX0-55" fmla="*/ 282090 w 560550"/>
                <a:gd name="connsiteY0-56" fmla="*/ 0 h 493591"/>
                <a:gd name="connsiteX1-57" fmla="*/ 307359 w 560550"/>
                <a:gd name="connsiteY1-58" fmla="*/ 19328 h 493591"/>
                <a:gd name="connsiteX2-59" fmla="*/ 322151 w 560550"/>
                <a:gd name="connsiteY2-60" fmla="*/ 46641 h 493591"/>
                <a:gd name="connsiteX3-61" fmla="*/ 426075 w 560550"/>
                <a:gd name="connsiteY3-62" fmla="*/ 252279 h 493591"/>
                <a:gd name="connsiteX4-63" fmla="*/ 549713 w 560550"/>
                <a:gd name="connsiteY4-64" fmla="*/ 442022 h 493591"/>
                <a:gd name="connsiteX5-65" fmla="*/ 553726 w 560550"/>
                <a:gd name="connsiteY5-66" fmla="*/ 448555 h 493591"/>
                <a:gd name="connsiteX6-67" fmla="*/ 557360 w 560550"/>
                <a:gd name="connsiteY6-68" fmla="*/ 480662 h 493591"/>
                <a:gd name="connsiteX7-69" fmla="*/ 557111 w 560550"/>
                <a:gd name="connsiteY7-70" fmla="*/ 481348 h 493591"/>
                <a:gd name="connsiteX8-71" fmla="*/ 527738 w 560550"/>
                <a:gd name="connsiteY8-72" fmla="*/ 493568 h 493591"/>
                <a:gd name="connsiteX9-73" fmla="*/ 496688 w 560550"/>
                <a:gd name="connsiteY9-74" fmla="*/ 492722 h 493591"/>
                <a:gd name="connsiteX10-75" fmla="*/ 275338 w 560550"/>
                <a:gd name="connsiteY10-76" fmla="*/ 480778 h 493591"/>
                <a:gd name="connsiteX11-77" fmla="*/ 275975 w 560550"/>
                <a:gd name="connsiteY11-78" fmla="*/ 480403 h 493591"/>
                <a:gd name="connsiteX12-79" fmla="*/ 266629 w 560550"/>
                <a:gd name="connsiteY12-80" fmla="*/ 479903 h 493591"/>
                <a:gd name="connsiteX13-81" fmla="*/ 40497 w 560550"/>
                <a:gd name="connsiteY13-82" fmla="*/ 492105 h 493591"/>
                <a:gd name="connsiteX14-83" fmla="*/ 32832 w 560550"/>
                <a:gd name="connsiteY14-84" fmla="*/ 492314 h 493591"/>
                <a:gd name="connsiteX15-85" fmla="*/ 3210 w 560550"/>
                <a:gd name="connsiteY15-86" fmla="*/ 479408 h 493591"/>
                <a:gd name="connsiteX16-87" fmla="*/ 2740 w 560550"/>
                <a:gd name="connsiteY16-88" fmla="*/ 478849 h 493591"/>
                <a:gd name="connsiteX17-89" fmla="*/ 6844 w 560550"/>
                <a:gd name="connsiteY17-90" fmla="*/ 447301 h 493591"/>
                <a:gd name="connsiteX18-91" fmla="*/ 23102 w 560550"/>
                <a:gd name="connsiteY18-92" fmla="*/ 420834 h 493591"/>
                <a:gd name="connsiteX19-93" fmla="*/ 144121 w 560550"/>
                <a:gd name="connsiteY19-94" fmla="*/ 235111 h 493591"/>
                <a:gd name="connsiteX20-95" fmla="*/ 144127 w 560550"/>
                <a:gd name="connsiteY20-96" fmla="*/ 235851 h 493591"/>
                <a:gd name="connsiteX21-97" fmla="*/ 149231 w 560550"/>
                <a:gd name="connsiteY21-98" fmla="*/ 228009 h 493591"/>
                <a:gd name="connsiteX22-99" fmla="*/ 251731 w 560550"/>
                <a:gd name="connsiteY22-100" fmla="*/ 26070 h 493591"/>
                <a:gd name="connsiteX23-101" fmla="*/ 255383 w 560550"/>
                <a:gd name="connsiteY23-102" fmla="*/ 19328 h 493591"/>
                <a:gd name="connsiteX24-103" fmla="*/ 281371 w 560550"/>
                <a:gd name="connsiteY24-104" fmla="*/ 127 h 493591"/>
                <a:gd name="connsiteX25-105" fmla="*/ 282090 w 560550"/>
                <a:gd name="connsiteY25-106" fmla="*/ 0 h 493591"/>
                <a:gd name="connsiteX0-107" fmla="*/ 282090 w 560550"/>
                <a:gd name="connsiteY0-108" fmla="*/ 0 h 493591"/>
                <a:gd name="connsiteX1-109" fmla="*/ 307359 w 560550"/>
                <a:gd name="connsiteY1-110" fmla="*/ 19328 h 493591"/>
                <a:gd name="connsiteX2-111" fmla="*/ 322151 w 560550"/>
                <a:gd name="connsiteY2-112" fmla="*/ 46641 h 493591"/>
                <a:gd name="connsiteX3-113" fmla="*/ 426075 w 560550"/>
                <a:gd name="connsiteY3-114" fmla="*/ 252279 h 493591"/>
                <a:gd name="connsiteX4-115" fmla="*/ 549713 w 560550"/>
                <a:gd name="connsiteY4-116" fmla="*/ 442022 h 493591"/>
                <a:gd name="connsiteX5-117" fmla="*/ 553726 w 560550"/>
                <a:gd name="connsiteY5-118" fmla="*/ 448555 h 493591"/>
                <a:gd name="connsiteX6-119" fmla="*/ 557360 w 560550"/>
                <a:gd name="connsiteY6-120" fmla="*/ 480662 h 493591"/>
                <a:gd name="connsiteX7-121" fmla="*/ 557111 w 560550"/>
                <a:gd name="connsiteY7-122" fmla="*/ 481348 h 493591"/>
                <a:gd name="connsiteX8-123" fmla="*/ 527738 w 560550"/>
                <a:gd name="connsiteY8-124" fmla="*/ 493568 h 493591"/>
                <a:gd name="connsiteX9-125" fmla="*/ 496688 w 560550"/>
                <a:gd name="connsiteY9-126" fmla="*/ 492722 h 493591"/>
                <a:gd name="connsiteX10-127" fmla="*/ 275338 w 560550"/>
                <a:gd name="connsiteY10-128" fmla="*/ 480778 h 493591"/>
                <a:gd name="connsiteX11-129" fmla="*/ 275975 w 560550"/>
                <a:gd name="connsiteY11-130" fmla="*/ 480403 h 493591"/>
                <a:gd name="connsiteX12-131" fmla="*/ 266629 w 560550"/>
                <a:gd name="connsiteY12-132" fmla="*/ 479903 h 493591"/>
                <a:gd name="connsiteX13-133" fmla="*/ 40497 w 560550"/>
                <a:gd name="connsiteY13-134" fmla="*/ 492105 h 493591"/>
                <a:gd name="connsiteX14-135" fmla="*/ 32832 w 560550"/>
                <a:gd name="connsiteY14-136" fmla="*/ 492314 h 493591"/>
                <a:gd name="connsiteX15-137" fmla="*/ 3210 w 560550"/>
                <a:gd name="connsiteY15-138" fmla="*/ 479408 h 493591"/>
                <a:gd name="connsiteX16-139" fmla="*/ 2740 w 560550"/>
                <a:gd name="connsiteY16-140" fmla="*/ 478849 h 493591"/>
                <a:gd name="connsiteX17-141" fmla="*/ 6844 w 560550"/>
                <a:gd name="connsiteY17-142" fmla="*/ 447301 h 493591"/>
                <a:gd name="connsiteX18-143" fmla="*/ 23102 w 560550"/>
                <a:gd name="connsiteY18-144" fmla="*/ 420834 h 493591"/>
                <a:gd name="connsiteX19-145" fmla="*/ 144121 w 560550"/>
                <a:gd name="connsiteY19-146" fmla="*/ 235111 h 493591"/>
                <a:gd name="connsiteX20-147" fmla="*/ 144127 w 560550"/>
                <a:gd name="connsiteY20-148" fmla="*/ 235851 h 493591"/>
                <a:gd name="connsiteX21-149" fmla="*/ 149231 w 560550"/>
                <a:gd name="connsiteY21-150" fmla="*/ 228009 h 493591"/>
                <a:gd name="connsiteX22-151" fmla="*/ 251731 w 560550"/>
                <a:gd name="connsiteY22-152" fmla="*/ 26070 h 493591"/>
                <a:gd name="connsiteX23-153" fmla="*/ 255383 w 560550"/>
                <a:gd name="connsiteY23-154" fmla="*/ 19328 h 493591"/>
                <a:gd name="connsiteX24-155" fmla="*/ 281371 w 560550"/>
                <a:gd name="connsiteY24-156" fmla="*/ 127 h 493591"/>
                <a:gd name="connsiteX25-157" fmla="*/ 282090 w 560550"/>
                <a:gd name="connsiteY25-158" fmla="*/ 0 h 493591"/>
                <a:gd name="connsiteX0-159" fmla="*/ 282090 w 560550"/>
                <a:gd name="connsiteY0-160" fmla="*/ 0 h 493591"/>
                <a:gd name="connsiteX1-161" fmla="*/ 307359 w 560550"/>
                <a:gd name="connsiteY1-162" fmla="*/ 19328 h 493591"/>
                <a:gd name="connsiteX2-163" fmla="*/ 322151 w 560550"/>
                <a:gd name="connsiteY2-164" fmla="*/ 46641 h 493591"/>
                <a:gd name="connsiteX3-165" fmla="*/ 426075 w 560550"/>
                <a:gd name="connsiteY3-166" fmla="*/ 252279 h 493591"/>
                <a:gd name="connsiteX4-167" fmla="*/ 549713 w 560550"/>
                <a:gd name="connsiteY4-168" fmla="*/ 442022 h 493591"/>
                <a:gd name="connsiteX5-169" fmla="*/ 553726 w 560550"/>
                <a:gd name="connsiteY5-170" fmla="*/ 448555 h 493591"/>
                <a:gd name="connsiteX6-171" fmla="*/ 557360 w 560550"/>
                <a:gd name="connsiteY6-172" fmla="*/ 480662 h 493591"/>
                <a:gd name="connsiteX7-173" fmla="*/ 557111 w 560550"/>
                <a:gd name="connsiteY7-174" fmla="*/ 481348 h 493591"/>
                <a:gd name="connsiteX8-175" fmla="*/ 527738 w 560550"/>
                <a:gd name="connsiteY8-176" fmla="*/ 493568 h 493591"/>
                <a:gd name="connsiteX9-177" fmla="*/ 496688 w 560550"/>
                <a:gd name="connsiteY9-178" fmla="*/ 492722 h 493591"/>
                <a:gd name="connsiteX10-179" fmla="*/ 275338 w 560550"/>
                <a:gd name="connsiteY10-180" fmla="*/ 480778 h 493591"/>
                <a:gd name="connsiteX11-181" fmla="*/ 275975 w 560550"/>
                <a:gd name="connsiteY11-182" fmla="*/ 480403 h 493591"/>
                <a:gd name="connsiteX12-183" fmla="*/ 266629 w 560550"/>
                <a:gd name="connsiteY12-184" fmla="*/ 479903 h 493591"/>
                <a:gd name="connsiteX13-185" fmla="*/ 40497 w 560550"/>
                <a:gd name="connsiteY13-186" fmla="*/ 492105 h 493591"/>
                <a:gd name="connsiteX14-187" fmla="*/ 32832 w 560550"/>
                <a:gd name="connsiteY14-188" fmla="*/ 492314 h 493591"/>
                <a:gd name="connsiteX15-189" fmla="*/ 3210 w 560550"/>
                <a:gd name="connsiteY15-190" fmla="*/ 479408 h 493591"/>
                <a:gd name="connsiteX16-191" fmla="*/ 2740 w 560550"/>
                <a:gd name="connsiteY16-192" fmla="*/ 478849 h 493591"/>
                <a:gd name="connsiteX17-193" fmla="*/ 6844 w 560550"/>
                <a:gd name="connsiteY17-194" fmla="*/ 447301 h 493591"/>
                <a:gd name="connsiteX18-195" fmla="*/ 23102 w 560550"/>
                <a:gd name="connsiteY18-196" fmla="*/ 420834 h 493591"/>
                <a:gd name="connsiteX19-197" fmla="*/ 144121 w 560550"/>
                <a:gd name="connsiteY19-198" fmla="*/ 235111 h 493591"/>
                <a:gd name="connsiteX20-199" fmla="*/ 149231 w 560550"/>
                <a:gd name="connsiteY20-200" fmla="*/ 228009 h 493591"/>
                <a:gd name="connsiteX21-201" fmla="*/ 251731 w 560550"/>
                <a:gd name="connsiteY21-202" fmla="*/ 26070 h 493591"/>
                <a:gd name="connsiteX22-203" fmla="*/ 255383 w 560550"/>
                <a:gd name="connsiteY22-204" fmla="*/ 19328 h 493591"/>
                <a:gd name="connsiteX23-205" fmla="*/ 281371 w 560550"/>
                <a:gd name="connsiteY23-206" fmla="*/ 127 h 493591"/>
                <a:gd name="connsiteX24-207" fmla="*/ 282090 w 560550"/>
                <a:gd name="connsiteY24-208" fmla="*/ 0 h 493591"/>
                <a:gd name="connsiteX0-209" fmla="*/ 282090 w 560550"/>
                <a:gd name="connsiteY0-210" fmla="*/ 0 h 493591"/>
                <a:gd name="connsiteX1-211" fmla="*/ 307359 w 560550"/>
                <a:gd name="connsiteY1-212" fmla="*/ 19328 h 493591"/>
                <a:gd name="connsiteX2-213" fmla="*/ 322151 w 560550"/>
                <a:gd name="connsiteY2-214" fmla="*/ 46641 h 493591"/>
                <a:gd name="connsiteX3-215" fmla="*/ 426075 w 560550"/>
                <a:gd name="connsiteY3-216" fmla="*/ 252279 h 493591"/>
                <a:gd name="connsiteX4-217" fmla="*/ 549713 w 560550"/>
                <a:gd name="connsiteY4-218" fmla="*/ 442022 h 493591"/>
                <a:gd name="connsiteX5-219" fmla="*/ 553726 w 560550"/>
                <a:gd name="connsiteY5-220" fmla="*/ 448555 h 493591"/>
                <a:gd name="connsiteX6-221" fmla="*/ 557360 w 560550"/>
                <a:gd name="connsiteY6-222" fmla="*/ 480662 h 493591"/>
                <a:gd name="connsiteX7-223" fmla="*/ 557111 w 560550"/>
                <a:gd name="connsiteY7-224" fmla="*/ 481348 h 493591"/>
                <a:gd name="connsiteX8-225" fmla="*/ 527738 w 560550"/>
                <a:gd name="connsiteY8-226" fmla="*/ 493568 h 493591"/>
                <a:gd name="connsiteX9-227" fmla="*/ 496688 w 560550"/>
                <a:gd name="connsiteY9-228" fmla="*/ 492722 h 493591"/>
                <a:gd name="connsiteX10-229" fmla="*/ 275338 w 560550"/>
                <a:gd name="connsiteY10-230" fmla="*/ 480778 h 493591"/>
                <a:gd name="connsiteX11-231" fmla="*/ 275975 w 560550"/>
                <a:gd name="connsiteY11-232" fmla="*/ 480403 h 493591"/>
                <a:gd name="connsiteX12-233" fmla="*/ 266629 w 560550"/>
                <a:gd name="connsiteY12-234" fmla="*/ 479903 h 493591"/>
                <a:gd name="connsiteX13-235" fmla="*/ 40497 w 560550"/>
                <a:gd name="connsiteY13-236" fmla="*/ 492105 h 493591"/>
                <a:gd name="connsiteX14-237" fmla="*/ 32832 w 560550"/>
                <a:gd name="connsiteY14-238" fmla="*/ 492314 h 493591"/>
                <a:gd name="connsiteX15-239" fmla="*/ 3210 w 560550"/>
                <a:gd name="connsiteY15-240" fmla="*/ 479408 h 493591"/>
                <a:gd name="connsiteX16-241" fmla="*/ 2740 w 560550"/>
                <a:gd name="connsiteY16-242" fmla="*/ 478849 h 493591"/>
                <a:gd name="connsiteX17-243" fmla="*/ 6844 w 560550"/>
                <a:gd name="connsiteY17-244" fmla="*/ 447301 h 493591"/>
                <a:gd name="connsiteX18-245" fmla="*/ 23102 w 560550"/>
                <a:gd name="connsiteY18-246" fmla="*/ 420834 h 493591"/>
                <a:gd name="connsiteX19-247" fmla="*/ 149231 w 560550"/>
                <a:gd name="connsiteY19-248" fmla="*/ 228009 h 493591"/>
                <a:gd name="connsiteX20-249" fmla="*/ 251731 w 560550"/>
                <a:gd name="connsiteY20-250" fmla="*/ 26070 h 493591"/>
                <a:gd name="connsiteX21-251" fmla="*/ 255383 w 560550"/>
                <a:gd name="connsiteY21-252" fmla="*/ 19328 h 493591"/>
                <a:gd name="connsiteX22-253" fmla="*/ 281371 w 560550"/>
                <a:gd name="connsiteY22-254" fmla="*/ 127 h 493591"/>
                <a:gd name="connsiteX23-255" fmla="*/ 282090 w 560550"/>
                <a:gd name="connsiteY23-256" fmla="*/ 0 h 493591"/>
                <a:gd name="connsiteX0-257" fmla="*/ 282090 w 560550"/>
                <a:gd name="connsiteY0-258" fmla="*/ 0 h 493591"/>
                <a:gd name="connsiteX1-259" fmla="*/ 307359 w 560550"/>
                <a:gd name="connsiteY1-260" fmla="*/ 19328 h 493591"/>
                <a:gd name="connsiteX2-261" fmla="*/ 322151 w 560550"/>
                <a:gd name="connsiteY2-262" fmla="*/ 46641 h 493591"/>
                <a:gd name="connsiteX3-263" fmla="*/ 426075 w 560550"/>
                <a:gd name="connsiteY3-264" fmla="*/ 252279 h 493591"/>
                <a:gd name="connsiteX4-265" fmla="*/ 549713 w 560550"/>
                <a:gd name="connsiteY4-266" fmla="*/ 442022 h 493591"/>
                <a:gd name="connsiteX5-267" fmla="*/ 553726 w 560550"/>
                <a:gd name="connsiteY5-268" fmla="*/ 448555 h 493591"/>
                <a:gd name="connsiteX6-269" fmla="*/ 557360 w 560550"/>
                <a:gd name="connsiteY6-270" fmla="*/ 480662 h 493591"/>
                <a:gd name="connsiteX7-271" fmla="*/ 557111 w 560550"/>
                <a:gd name="connsiteY7-272" fmla="*/ 481348 h 493591"/>
                <a:gd name="connsiteX8-273" fmla="*/ 527738 w 560550"/>
                <a:gd name="connsiteY8-274" fmla="*/ 493568 h 493591"/>
                <a:gd name="connsiteX9-275" fmla="*/ 496688 w 560550"/>
                <a:gd name="connsiteY9-276" fmla="*/ 492722 h 493591"/>
                <a:gd name="connsiteX10-277" fmla="*/ 275338 w 560550"/>
                <a:gd name="connsiteY10-278" fmla="*/ 480778 h 493591"/>
                <a:gd name="connsiteX11-279" fmla="*/ 275975 w 560550"/>
                <a:gd name="connsiteY11-280" fmla="*/ 480403 h 493591"/>
                <a:gd name="connsiteX12-281" fmla="*/ 266629 w 560550"/>
                <a:gd name="connsiteY12-282" fmla="*/ 479903 h 493591"/>
                <a:gd name="connsiteX13-283" fmla="*/ 40497 w 560550"/>
                <a:gd name="connsiteY13-284" fmla="*/ 492105 h 493591"/>
                <a:gd name="connsiteX14-285" fmla="*/ 32832 w 560550"/>
                <a:gd name="connsiteY14-286" fmla="*/ 492314 h 493591"/>
                <a:gd name="connsiteX15-287" fmla="*/ 3210 w 560550"/>
                <a:gd name="connsiteY15-288" fmla="*/ 479408 h 493591"/>
                <a:gd name="connsiteX16-289" fmla="*/ 2740 w 560550"/>
                <a:gd name="connsiteY16-290" fmla="*/ 478849 h 493591"/>
                <a:gd name="connsiteX17-291" fmla="*/ 6844 w 560550"/>
                <a:gd name="connsiteY17-292" fmla="*/ 447301 h 493591"/>
                <a:gd name="connsiteX18-293" fmla="*/ 23102 w 560550"/>
                <a:gd name="connsiteY18-294" fmla="*/ 420834 h 493591"/>
                <a:gd name="connsiteX19-295" fmla="*/ 149231 w 560550"/>
                <a:gd name="connsiteY19-296" fmla="*/ 228009 h 493591"/>
                <a:gd name="connsiteX20-297" fmla="*/ 251731 w 560550"/>
                <a:gd name="connsiteY20-298" fmla="*/ 26070 h 493591"/>
                <a:gd name="connsiteX21-299" fmla="*/ 255383 w 560550"/>
                <a:gd name="connsiteY21-300" fmla="*/ 19328 h 493591"/>
                <a:gd name="connsiteX22-301" fmla="*/ 281371 w 560550"/>
                <a:gd name="connsiteY22-302" fmla="*/ 127 h 493591"/>
                <a:gd name="connsiteX23-303" fmla="*/ 282090 w 560550"/>
                <a:gd name="connsiteY23-304" fmla="*/ 0 h 493591"/>
                <a:gd name="connsiteX0-305" fmla="*/ 282090 w 560550"/>
                <a:gd name="connsiteY0-306" fmla="*/ 0 h 493591"/>
                <a:gd name="connsiteX1-307" fmla="*/ 307359 w 560550"/>
                <a:gd name="connsiteY1-308" fmla="*/ 19328 h 493591"/>
                <a:gd name="connsiteX2-309" fmla="*/ 322151 w 560550"/>
                <a:gd name="connsiteY2-310" fmla="*/ 46641 h 493591"/>
                <a:gd name="connsiteX3-311" fmla="*/ 426075 w 560550"/>
                <a:gd name="connsiteY3-312" fmla="*/ 252279 h 493591"/>
                <a:gd name="connsiteX4-313" fmla="*/ 549713 w 560550"/>
                <a:gd name="connsiteY4-314" fmla="*/ 442022 h 493591"/>
                <a:gd name="connsiteX5-315" fmla="*/ 553726 w 560550"/>
                <a:gd name="connsiteY5-316" fmla="*/ 448555 h 493591"/>
                <a:gd name="connsiteX6-317" fmla="*/ 557360 w 560550"/>
                <a:gd name="connsiteY6-318" fmla="*/ 480662 h 493591"/>
                <a:gd name="connsiteX7-319" fmla="*/ 557111 w 560550"/>
                <a:gd name="connsiteY7-320" fmla="*/ 481348 h 493591"/>
                <a:gd name="connsiteX8-321" fmla="*/ 527738 w 560550"/>
                <a:gd name="connsiteY8-322" fmla="*/ 493568 h 493591"/>
                <a:gd name="connsiteX9-323" fmla="*/ 496688 w 560550"/>
                <a:gd name="connsiteY9-324" fmla="*/ 492722 h 493591"/>
                <a:gd name="connsiteX10-325" fmla="*/ 275338 w 560550"/>
                <a:gd name="connsiteY10-326" fmla="*/ 480778 h 493591"/>
                <a:gd name="connsiteX11-327" fmla="*/ 266629 w 560550"/>
                <a:gd name="connsiteY11-328" fmla="*/ 479903 h 493591"/>
                <a:gd name="connsiteX12-329" fmla="*/ 40497 w 560550"/>
                <a:gd name="connsiteY12-330" fmla="*/ 492105 h 493591"/>
                <a:gd name="connsiteX13-331" fmla="*/ 32832 w 560550"/>
                <a:gd name="connsiteY13-332" fmla="*/ 492314 h 493591"/>
                <a:gd name="connsiteX14-333" fmla="*/ 3210 w 560550"/>
                <a:gd name="connsiteY14-334" fmla="*/ 479408 h 493591"/>
                <a:gd name="connsiteX15-335" fmla="*/ 2740 w 560550"/>
                <a:gd name="connsiteY15-336" fmla="*/ 478849 h 493591"/>
                <a:gd name="connsiteX16-337" fmla="*/ 6844 w 560550"/>
                <a:gd name="connsiteY16-338" fmla="*/ 447301 h 493591"/>
                <a:gd name="connsiteX17-339" fmla="*/ 23102 w 560550"/>
                <a:gd name="connsiteY17-340" fmla="*/ 420834 h 493591"/>
                <a:gd name="connsiteX18-341" fmla="*/ 149231 w 560550"/>
                <a:gd name="connsiteY18-342" fmla="*/ 228009 h 493591"/>
                <a:gd name="connsiteX19-343" fmla="*/ 251731 w 560550"/>
                <a:gd name="connsiteY19-344" fmla="*/ 26070 h 493591"/>
                <a:gd name="connsiteX20-345" fmla="*/ 255383 w 560550"/>
                <a:gd name="connsiteY20-346" fmla="*/ 19328 h 493591"/>
                <a:gd name="connsiteX21-347" fmla="*/ 281371 w 560550"/>
                <a:gd name="connsiteY21-348" fmla="*/ 127 h 493591"/>
                <a:gd name="connsiteX22-349" fmla="*/ 282090 w 560550"/>
                <a:gd name="connsiteY22-350" fmla="*/ 0 h 493591"/>
                <a:gd name="connsiteX0-351" fmla="*/ 282090 w 560550"/>
                <a:gd name="connsiteY0-352" fmla="*/ 0 h 493591"/>
                <a:gd name="connsiteX1-353" fmla="*/ 307359 w 560550"/>
                <a:gd name="connsiteY1-354" fmla="*/ 19328 h 493591"/>
                <a:gd name="connsiteX2-355" fmla="*/ 322151 w 560550"/>
                <a:gd name="connsiteY2-356" fmla="*/ 46641 h 493591"/>
                <a:gd name="connsiteX3-357" fmla="*/ 426075 w 560550"/>
                <a:gd name="connsiteY3-358" fmla="*/ 252279 h 493591"/>
                <a:gd name="connsiteX4-359" fmla="*/ 549713 w 560550"/>
                <a:gd name="connsiteY4-360" fmla="*/ 442022 h 493591"/>
                <a:gd name="connsiteX5-361" fmla="*/ 553726 w 560550"/>
                <a:gd name="connsiteY5-362" fmla="*/ 448555 h 493591"/>
                <a:gd name="connsiteX6-363" fmla="*/ 557360 w 560550"/>
                <a:gd name="connsiteY6-364" fmla="*/ 480662 h 493591"/>
                <a:gd name="connsiteX7-365" fmla="*/ 557111 w 560550"/>
                <a:gd name="connsiteY7-366" fmla="*/ 481348 h 493591"/>
                <a:gd name="connsiteX8-367" fmla="*/ 527738 w 560550"/>
                <a:gd name="connsiteY8-368" fmla="*/ 493568 h 493591"/>
                <a:gd name="connsiteX9-369" fmla="*/ 496688 w 560550"/>
                <a:gd name="connsiteY9-370" fmla="*/ 492722 h 493591"/>
                <a:gd name="connsiteX10-371" fmla="*/ 266629 w 560550"/>
                <a:gd name="connsiteY10-372" fmla="*/ 479903 h 493591"/>
                <a:gd name="connsiteX11-373" fmla="*/ 40497 w 560550"/>
                <a:gd name="connsiteY11-374" fmla="*/ 492105 h 493591"/>
                <a:gd name="connsiteX12-375" fmla="*/ 32832 w 560550"/>
                <a:gd name="connsiteY12-376" fmla="*/ 492314 h 493591"/>
                <a:gd name="connsiteX13-377" fmla="*/ 3210 w 560550"/>
                <a:gd name="connsiteY13-378" fmla="*/ 479408 h 493591"/>
                <a:gd name="connsiteX14-379" fmla="*/ 2740 w 560550"/>
                <a:gd name="connsiteY14-380" fmla="*/ 478849 h 493591"/>
                <a:gd name="connsiteX15-381" fmla="*/ 6844 w 560550"/>
                <a:gd name="connsiteY15-382" fmla="*/ 447301 h 493591"/>
                <a:gd name="connsiteX16-383" fmla="*/ 23102 w 560550"/>
                <a:gd name="connsiteY16-384" fmla="*/ 420834 h 493591"/>
                <a:gd name="connsiteX17-385" fmla="*/ 149231 w 560550"/>
                <a:gd name="connsiteY17-386" fmla="*/ 228009 h 493591"/>
                <a:gd name="connsiteX18-387" fmla="*/ 251731 w 560550"/>
                <a:gd name="connsiteY18-388" fmla="*/ 26070 h 493591"/>
                <a:gd name="connsiteX19-389" fmla="*/ 255383 w 560550"/>
                <a:gd name="connsiteY19-390" fmla="*/ 19328 h 493591"/>
                <a:gd name="connsiteX20-391" fmla="*/ 281371 w 560550"/>
                <a:gd name="connsiteY20-392" fmla="*/ 127 h 493591"/>
                <a:gd name="connsiteX21-393" fmla="*/ 282090 w 560550"/>
                <a:gd name="connsiteY21-394" fmla="*/ 0 h 493591"/>
                <a:gd name="connsiteX0-395" fmla="*/ 282090 w 560550"/>
                <a:gd name="connsiteY0-396" fmla="*/ 0 h 493591"/>
                <a:gd name="connsiteX1-397" fmla="*/ 307359 w 560550"/>
                <a:gd name="connsiteY1-398" fmla="*/ 19328 h 493591"/>
                <a:gd name="connsiteX2-399" fmla="*/ 322151 w 560550"/>
                <a:gd name="connsiteY2-400" fmla="*/ 46641 h 493591"/>
                <a:gd name="connsiteX3-401" fmla="*/ 426075 w 560550"/>
                <a:gd name="connsiteY3-402" fmla="*/ 252279 h 493591"/>
                <a:gd name="connsiteX4-403" fmla="*/ 549713 w 560550"/>
                <a:gd name="connsiteY4-404" fmla="*/ 442022 h 493591"/>
                <a:gd name="connsiteX5-405" fmla="*/ 553726 w 560550"/>
                <a:gd name="connsiteY5-406" fmla="*/ 448555 h 493591"/>
                <a:gd name="connsiteX6-407" fmla="*/ 557360 w 560550"/>
                <a:gd name="connsiteY6-408" fmla="*/ 480662 h 493591"/>
                <a:gd name="connsiteX7-409" fmla="*/ 557111 w 560550"/>
                <a:gd name="connsiteY7-410" fmla="*/ 481348 h 493591"/>
                <a:gd name="connsiteX8-411" fmla="*/ 527738 w 560550"/>
                <a:gd name="connsiteY8-412" fmla="*/ 493568 h 493591"/>
                <a:gd name="connsiteX9-413" fmla="*/ 496688 w 560550"/>
                <a:gd name="connsiteY9-414" fmla="*/ 492722 h 493591"/>
                <a:gd name="connsiteX10-415" fmla="*/ 266629 w 560550"/>
                <a:gd name="connsiteY10-416" fmla="*/ 479903 h 493591"/>
                <a:gd name="connsiteX11-417" fmla="*/ 40497 w 560550"/>
                <a:gd name="connsiteY11-418" fmla="*/ 492105 h 493591"/>
                <a:gd name="connsiteX12-419" fmla="*/ 32832 w 560550"/>
                <a:gd name="connsiteY12-420" fmla="*/ 492314 h 493591"/>
                <a:gd name="connsiteX13-421" fmla="*/ 3210 w 560550"/>
                <a:gd name="connsiteY13-422" fmla="*/ 479408 h 493591"/>
                <a:gd name="connsiteX14-423" fmla="*/ 2740 w 560550"/>
                <a:gd name="connsiteY14-424" fmla="*/ 478849 h 493591"/>
                <a:gd name="connsiteX15-425" fmla="*/ 6844 w 560550"/>
                <a:gd name="connsiteY15-426" fmla="*/ 447301 h 493591"/>
                <a:gd name="connsiteX16-427" fmla="*/ 23102 w 560550"/>
                <a:gd name="connsiteY16-428" fmla="*/ 420834 h 493591"/>
                <a:gd name="connsiteX17-429" fmla="*/ 149231 w 560550"/>
                <a:gd name="connsiteY17-430" fmla="*/ 228009 h 493591"/>
                <a:gd name="connsiteX18-431" fmla="*/ 251731 w 560550"/>
                <a:gd name="connsiteY18-432" fmla="*/ 26070 h 493591"/>
                <a:gd name="connsiteX19-433" fmla="*/ 255383 w 560550"/>
                <a:gd name="connsiteY19-434" fmla="*/ 19328 h 493591"/>
                <a:gd name="connsiteX20-435" fmla="*/ 281371 w 560550"/>
                <a:gd name="connsiteY20-436" fmla="*/ 127 h 493591"/>
                <a:gd name="connsiteX21-437" fmla="*/ 282090 w 560550"/>
                <a:gd name="connsiteY21-438" fmla="*/ 0 h 4935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</a:cxnLst>
              <a:rect l="l" t="t" r="r" b="b"/>
              <a:pathLst>
                <a:path w="560550" h="493591">
                  <a:moveTo>
                    <a:pt x="282090" y="0"/>
                  </a:moveTo>
                  <a:cubicBezTo>
                    <a:pt x="291235" y="0"/>
                    <a:pt x="300381" y="6443"/>
                    <a:pt x="307359" y="19328"/>
                  </a:cubicBezTo>
                  <a:lnTo>
                    <a:pt x="322151" y="46641"/>
                  </a:lnTo>
                  <a:cubicBezTo>
                    <a:pt x="341937" y="85466"/>
                    <a:pt x="388148" y="186382"/>
                    <a:pt x="426075" y="252279"/>
                  </a:cubicBezTo>
                  <a:cubicBezTo>
                    <a:pt x="464002" y="318176"/>
                    <a:pt x="528438" y="409309"/>
                    <a:pt x="549713" y="442022"/>
                  </a:cubicBezTo>
                  <a:lnTo>
                    <a:pt x="553726" y="448555"/>
                  </a:lnTo>
                  <a:cubicBezTo>
                    <a:pt x="561598" y="461368"/>
                    <a:pt x="562451" y="472766"/>
                    <a:pt x="557360" y="480662"/>
                  </a:cubicBezTo>
                  <a:cubicBezTo>
                    <a:pt x="557347" y="480929"/>
                    <a:pt x="557231" y="481140"/>
                    <a:pt x="557111" y="481348"/>
                  </a:cubicBezTo>
                  <a:cubicBezTo>
                    <a:pt x="552538" y="489268"/>
                    <a:pt x="542386" y="493968"/>
                    <a:pt x="527738" y="493568"/>
                  </a:cubicBezTo>
                  <a:lnTo>
                    <a:pt x="496688" y="492722"/>
                  </a:lnTo>
                  <a:cubicBezTo>
                    <a:pt x="453170" y="490445"/>
                    <a:pt x="342661" y="480006"/>
                    <a:pt x="266629" y="479903"/>
                  </a:cubicBezTo>
                  <a:cubicBezTo>
                    <a:pt x="190597" y="479800"/>
                    <a:pt x="79463" y="490037"/>
                    <a:pt x="40497" y="492105"/>
                  </a:cubicBezTo>
                  <a:lnTo>
                    <a:pt x="32832" y="492314"/>
                  </a:lnTo>
                  <a:cubicBezTo>
                    <a:pt x="17800" y="492724"/>
                    <a:pt x="7502" y="487764"/>
                    <a:pt x="3210" y="479408"/>
                  </a:cubicBezTo>
                  <a:cubicBezTo>
                    <a:pt x="2985" y="479262"/>
                    <a:pt x="2860" y="479056"/>
                    <a:pt x="2740" y="478849"/>
                  </a:cubicBezTo>
                  <a:cubicBezTo>
                    <a:pt x="-1833" y="470928"/>
                    <a:pt x="-826" y="459787"/>
                    <a:pt x="6844" y="447301"/>
                  </a:cubicBezTo>
                  <a:lnTo>
                    <a:pt x="23102" y="420834"/>
                  </a:lnTo>
                  <a:cubicBezTo>
                    <a:pt x="46833" y="384285"/>
                    <a:pt x="111126" y="293803"/>
                    <a:pt x="149231" y="228009"/>
                  </a:cubicBezTo>
                  <a:cubicBezTo>
                    <a:pt x="187336" y="162215"/>
                    <a:pt x="234039" y="60850"/>
                    <a:pt x="251731" y="26070"/>
                  </a:cubicBezTo>
                  <a:lnTo>
                    <a:pt x="255383" y="19328"/>
                  </a:lnTo>
                  <a:cubicBezTo>
                    <a:pt x="262543" y="6104"/>
                    <a:pt x="271988" y="-334"/>
                    <a:pt x="281371" y="127"/>
                  </a:cubicBezTo>
                  <a:cubicBezTo>
                    <a:pt x="281609" y="5"/>
                    <a:pt x="281850" y="0"/>
                    <a:pt x="28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55" name="KSO_Shape"/>
            <p:cNvSpPr/>
            <p:nvPr>
              <p:custDataLst>
                <p:tags r:id="rId2"/>
              </p:custDataLst>
            </p:nvPr>
          </p:nvSpPr>
          <p:spPr>
            <a:xfrm rot="8126800">
              <a:off x="1063" y="977"/>
              <a:ext cx="143" cy="125"/>
            </a:xfrm>
            <a:custGeom>
              <a:avLst/>
              <a:gdLst>
                <a:gd name="connsiteX0" fmla="*/ 282090 w 560550"/>
                <a:gd name="connsiteY0" fmla="*/ 0 h 493591"/>
                <a:gd name="connsiteX1" fmla="*/ 307359 w 560550"/>
                <a:gd name="connsiteY1" fmla="*/ 19328 h 493591"/>
                <a:gd name="connsiteX2" fmla="*/ 322151 w 560550"/>
                <a:gd name="connsiteY2" fmla="*/ 46641 h 493591"/>
                <a:gd name="connsiteX3" fmla="*/ 422483 w 560550"/>
                <a:gd name="connsiteY3" fmla="*/ 244308 h 493591"/>
                <a:gd name="connsiteX4" fmla="*/ 421839 w 560550"/>
                <a:gd name="connsiteY4" fmla="*/ 243943 h 493591"/>
                <a:gd name="connsiteX5" fmla="*/ 426075 w 560550"/>
                <a:gd name="connsiteY5" fmla="*/ 252279 h 493591"/>
                <a:gd name="connsiteX6" fmla="*/ 549713 w 560550"/>
                <a:gd name="connsiteY6" fmla="*/ 442022 h 493591"/>
                <a:gd name="connsiteX7" fmla="*/ 553726 w 560550"/>
                <a:gd name="connsiteY7" fmla="*/ 448555 h 493591"/>
                <a:gd name="connsiteX8" fmla="*/ 557360 w 560550"/>
                <a:gd name="connsiteY8" fmla="*/ 480662 h 493591"/>
                <a:gd name="connsiteX9" fmla="*/ 557111 w 560550"/>
                <a:gd name="connsiteY9" fmla="*/ 481348 h 493591"/>
                <a:gd name="connsiteX10" fmla="*/ 527738 w 560550"/>
                <a:gd name="connsiteY10" fmla="*/ 493568 h 493591"/>
                <a:gd name="connsiteX11" fmla="*/ 496688 w 560550"/>
                <a:gd name="connsiteY11" fmla="*/ 492722 h 493591"/>
                <a:gd name="connsiteX12" fmla="*/ 275338 w 560550"/>
                <a:gd name="connsiteY12" fmla="*/ 480778 h 493591"/>
                <a:gd name="connsiteX13" fmla="*/ 275975 w 560550"/>
                <a:gd name="connsiteY13" fmla="*/ 480403 h 493591"/>
                <a:gd name="connsiteX14" fmla="*/ 266629 w 560550"/>
                <a:gd name="connsiteY14" fmla="*/ 479903 h 493591"/>
                <a:gd name="connsiteX15" fmla="*/ 40497 w 560550"/>
                <a:gd name="connsiteY15" fmla="*/ 492105 h 493591"/>
                <a:gd name="connsiteX16" fmla="*/ 32832 w 560550"/>
                <a:gd name="connsiteY16" fmla="*/ 492314 h 493591"/>
                <a:gd name="connsiteX17" fmla="*/ 3210 w 560550"/>
                <a:gd name="connsiteY17" fmla="*/ 479408 h 493591"/>
                <a:gd name="connsiteX18" fmla="*/ 2740 w 560550"/>
                <a:gd name="connsiteY18" fmla="*/ 478849 h 493591"/>
                <a:gd name="connsiteX19" fmla="*/ 6844 w 560550"/>
                <a:gd name="connsiteY19" fmla="*/ 447301 h 493591"/>
                <a:gd name="connsiteX20" fmla="*/ 23102 w 560550"/>
                <a:gd name="connsiteY20" fmla="*/ 420834 h 493591"/>
                <a:gd name="connsiteX21" fmla="*/ 144121 w 560550"/>
                <a:gd name="connsiteY21" fmla="*/ 235111 h 493591"/>
                <a:gd name="connsiteX22" fmla="*/ 144127 w 560550"/>
                <a:gd name="connsiteY22" fmla="*/ 235851 h 493591"/>
                <a:gd name="connsiteX23" fmla="*/ 149231 w 560550"/>
                <a:gd name="connsiteY23" fmla="*/ 228009 h 493591"/>
                <a:gd name="connsiteX24" fmla="*/ 251731 w 560550"/>
                <a:gd name="connsiteY24" fmla="*/ 26070 h 493591"/>
                <a:gd name="connsiteX25" fmla="*/ 255383 w 560550"/>
                <a:gd name="connsiteY25" fmla="*/ 19328 h 493591"/>
                <a:gd name="connsiteX26" fmla="*/ 281371 w 560550"/>
                <a:gd name="connsiteY26" fmla="*/ 127 h 493591"/>
                <a:gd name="connsiteX27" fmla="*/ 282090 w 560550"/>
                <a:gd name="connsiteY27" fmla="*/ 0 h 493591"/>
                <a:gd name="connsiteX0-1" fmla="*/ 282090 w 560550"/>
                <a:gd name="connsiteY0-2" fmla="*/ 0 h 493591"/>
                <a:gd name="connsiteX1-3" fmla="*/ 307359 w 560550"/>
                <a:gd name="connsiteY1-4" fmla="*/ 19328 h 493591"/>
                <a:gd name="connsiteX2-5" fmla="*/ 322151 w 560550"/>
                <a:gd name="connsiteY2-6" fmla="*/ 46641 h 493591"/>
                <a:gd name="connsiteX3-7" fmla="*/ 422483 w 560550"/>
                <a:gd name="connsiteY3-8" fmla="*/ 244308 h 493591"/>
                <a:gd name="connsiteX4-9" fmla="*/ 426075 w 560550"/>
                <a:gd name="connsiteY4-10" fmla="*/ 252279 h 493591"/>
                <a:gd name="connsiteX5-11" fmla="*/ 549713 w 560550"/>
                <a:gd name="connsiteY5-12" fmla="*/ 442022 h 493591"/>
                <a:gd name="connsiteX6-13" fmla="*/ 553726 w 560550"/>
                <a:gd name="connsiteY6-14" fmla="*/ 448555 h 493591"/>
                <a:gd name="connsiteX7-15" fmla="*/ 557360 w 560550"/>
                <a:gd name="connsiteY7-16" fmla="*/ 480662 h 493591"/>
                <a:gd name="connsiteX8-17" fmla="*/ 557111 w 560550"/>
                <a:gd name="connsiteY8-18" fmla="*/ 481348 h 493591"/>
                <a:gd name="connsiteX9-19" fmla="*/ 527738 w 560550"/>
                <a:gd name="connsiteY9-20" fmla="*/ 493568 h 493591"/>
                <a:gd name="connsiteX10-21" fmla="*/ 496688 w 560550"/>
                <a:gd name="connsiteY10-22" fmla="*/ 492722 h 493591"/>
                <a:gd name="connsiteX11-23" fmla="*/ 275338 w 560550"/>
                <a:gd name="connsiteY11-24" fmla="*/ 480778 h 493591"/>
                <a:gd name="connsiteX12-25" fmla="*/ 275975 w 560550"/>
                <a:gd name="connsiteY12-26" fmla="*/ 480403 h 493591"/>
                <a:gd name="connsiteX13-27" fmla="*/ 266629 w 560550"/>
                <a:gd name="connsiteY13-28" fmla="*/ 479903 h 493591"/>
                <a:gd name="connsiteX14-29" fmla="*/ 40497 w 560550"/>
                <a:gd name="connsiteY14-30" fmla="*/ 492105 h 493591"/>
                <a:gd name="connsiteX15-31" fmla="*/ 32832 w 560550"/>
                <a:gd name="connsiteY15-32" fmla="*/ 492314 h 493591"/>
                <a:gd name="connsiteX16-33" fmla="*/ 3210 w 560550"/>
                <a:gd name="connsiteY16-34" fmla="*/ 479408 h 493591"/>
                <a:gd name="connsiteX17-35" fmla="*/ 2740 w 560550"/>
                <a:gd name="connsiteY17-36" fmla="*/ 478849 h 493591"/>
                <a:gd name="connsiteX18-37" fmla="*/ 6844 w 560550"/>
                <a:gd name="connsiteY18-38" fmla="*/ 447301 h 493591"/>
                <a:gd name="connsiteX19-39" fmla="*/ 23102 w 560550"/>
                <a:gd name="connsiteY19-40" fmla="*/ 420834 h 493591"/>
                <a:gd name="connsiteX20-41" fmla="*/ 144121 w 560550"/>
                <a:gd name="connsiteY20-42" fmla="*/ 235111 h 493591"/>
                <a:gd name="connsiteX21-43" fmla="*/ 144127 w 560550"/>
                <a:gd name="connsiteY21-44" fmla="*/ 235851 h 493591"/>
                <a:gd name="connsiteX22-45" fmla="*/ 149231 w 560550"/>
                <a:gd name="connsiteY22-46" fmla="*/ 228009 h 493591"/>
                <a:gd name="connsiteX23-47" fmla="*/ 251731 w 560550"/>
                <a:gd name="connsiteY23-48" fmla="*/ 26070 h 493591"/>
                <a:gd name="connsiteX24-49" fmla="*/ 255383 w 560550"/>
                <a:gd name="connsiteY24-50" fmla="*/ 19328 h 493591"/>
                <a:gd name="connsiteX25-51" fmla="*/ 281371 w 560550"/>
                <a:gd name="connsiteY25-52" fmla="*/ 127 h 493591"/>
                <a:gd name="connsiteX26-53" fmla="*/ 282090 w 560550"/>
                <a:gd name="connsiteY26-54" fmla="*/ 0 h 493591"/>
                <a:gd name="connsiteX0-55" fmla="*/ 282090 w 560550"/>
                <a:gd name="connsiteY0-56" fmla="*/ 0 h 493591"/>
                <a:gd name="connsiteX1-57" fmla="*/ 307359 w 560550"/>
                <a:gd name="connsiteY1-58" fmla="*/ 19328 h 493591"/>
                <a:gd name="connsiteX2-59" fmla="*/ 322151 w 560550"/>
                <a:gd name="connsiteY2-60" fmla="*/ 46641 h 493591"/>
                <a:gd name="connsiteX3-61" fmla="*/ 426075 w 560550"/>
                <a:gd name="connsiteY3-62" fmla="*/ 252279 h 493591"/>
                <a:gd name="connsiteX4-63" fmla="*/ 549713 w 560550"/>
                <a:gd name="connsiteY4-64" fmla="*/ 442022 h 493591"/>
                <a:gd name="connsiteX5-65" fmla="*/ 553726 w 560550"/>
                <a:gd name="connsiteY5-66" fmla="*/ 448555 h 493591"/>
                <a:gd name="connsiteX6-67" fmla="*/ 557360 w 560550"/>
                <a:gd name="connsiteY6-68" fmla="*/ 480662 h 493591"/>
                <a:gd name="connsiteX7-69" fmla="*/ 557111 w 560550"/>
                <a:gd name="connsiteY7-70" fmla="*/ 481348 h 493591"/>
                <a:gd name="connsiteX8-71" fmla="*/ 527738 w 560550"/>
                <a:gd name="connsiteY8-72" fmla="*/ 493568 h 493591"/>
                <a:gd name="connsiteX9-73" fmla="*/ 496688 w 560550"/>
                <a:gd name="connsiteY9-74" fmla="*/ 492722 h 493591"/>
                <a:gd name="connsiteX10-75" fmla="*/ 275338 w 560550"/>
                <a:gd name="connsiteY10-76" fmla="*/ 480778 h 493591"/>
                <a:gd name="connsiteX11-77" fmla="*/ 275975 w 560550"/>
                <a:gd name="connsiteY11-78" fmla="*/ 480403 h 493591"/>
                <a:gd name="connsiteX12-79" fmla="*/ 266629 w 560550"/>
                <a:gd name="connsiteY12-80" fmla="*/ 479903 h 493591"/>
                <a:gd name="connsiteX13-81" fmla="*/ 40497 w 560550"/>
                <a:gd name="connsiteY13-82" fmla="*/ 492105 h 493591"/>
                <a:gd name="connsiteX14-83" fmla="*/ 32832 w 560550"/>
                <a:gd name="connsiteY14-84" fmla="*/ 492314 h 493591"/>
                <a:gd name="connsiteX15-85" fmla="*/ 3210 w 560550"/>
                <a:gd name="connsiteY15-86" fmla="*/ 479408 h 493591"/>
                <a:gd name="connsiteX16-87" fmla="*/ 2740 w 560550"/>
                <a:gd name="connsiteY16-88" fmla="*/ 478849 h 493591"/>
                <a:gd name="connsiteX17-89" fmla="*/ 6844 w 560550"/>
                <a:gd name="connsiteY17-90" fmla="*/ 447301 h 493591"/>
                <a:gd name="connsiteX18-91" fmla="*/ 23102 w 560550"/>
                <a:gd name="connsiteY18-92" fmla="*/ 420834 h 493591"/>
                <a:gd name="connsiteX19-93" fmla="*/ 144121 w 560550"/>
                <a:gd name="connsiteY19-94" fmla="*/ 235111 h 493591"/>
                <a:gd name="connsiteX20-95" fmla="*/ 144127 w 560550"/>
                <a:gd name="connsiteY20-96" fmla="*/ 235851 h 493591"/>
                <a:gd name="connsiteX21-97" fmla="*/ 149231 w 560550"/>
                <a:gd name="connsiteY21-98" fmla="*/ 228009 h 493591"/>
                <a:gd name="connsiteX22-99" fmla="*/ 251731 w 560550"/>
                <a:gd name="connsiteY22-100" fmla="*/ 26070 h 493591"/>
                <a:gd name="connsiteX23-101" fmla="*/ 255383 w 560550"/>
                <a:gd name="connsiteY23-102" fmla="*/ 19328 h 493591"/>
                <a:gd name="connsiteX24-103" fmla="*/ 281371 w 560550"/>
                <a:gd name="connsiteY24-104" fmla="*/ 127 h 493591"/>
                <a:gd name="connsiteX25-105" fmla="*/ 282090 w 560550"/>
                <a:gd name="connsiteY25-106" fmla="*/ 0 h 493591"/>
                <a:gd name="connsiteX0-107" fmla="*/ 282090 w 560550"/>
                <a:gd name="connsiteY0-108" fmla="*/ 0 h 493591"/>
                <a:gd name="connsiteX1-109" fmla="*/ 307359 w 560550"/>
                <a:gd name="connsiteY1-110" fmla="*/ 19328 h 493591"/>
                <a:gd name="connsiteX2-111" fmla="*/ 322151 w 560550"/>
                <a:gd name="connsiteY2-112" fmla="*/ 46641 h 493591"/>
                <a:gd name="connsiteX3-113" fmla="*/ 426075 w 560550"/>
                <a:gd name="connsiteY3-114" fmla="*/ 252279 h 493591"/>
                <a:gd name="connsiteX4-115" fmla="*/ 549713 w 560550"/>
                <a:gd name="connsiteY4-116" fmla="*/ 442022 h 493591"/>
                <a:gd name="connsiteX5-117" fmla="*/ 553726 w 560550"/>
                <a:gd name="connsiteY5-118" fmla="*/ 448555 h 493591"/>
                <a:gd name="connsiteX6-119" fmla="*/ 557360 w 560550"/>
                <a:gd name="connsiteY6-120" fmla="*/ 480662 h 493591"/>
                <a:gd name="connsiteX7-121" fmla="*/ 557111 w 560550"/>
                <a:gd name="connsiteY7-122" fmla="*/ 481348 h 493591"/>
                <a:gd name="connsiteX8-123" fmla="*/ 527738 w 560550"/>
                <a:gd name="connsiteY8-124" fmla="*/ 493568 h 493591"/>
                <a:gd name="connsiteX9-125" fmla="*/ 496688 w 560550"/>
                <a:gd name="connsiteY9-126" fmla="*/ 492722 h 493591"/>
                <a:gd name="connsiteX10-127" fmla="*/ 275338 w 560550"/>
                <a:gd name="connsiteY10-128" fmla="*/ 480778 h 493591"/>
                <a:gd name="connsiteX11-129" fmla="*/ 275975 w 560550"/>
                <a:gd name="connsiteY11-130" fmla="*/ 480403 h 493591"/>
                <a:gd name="connsiteX12-131" fmla="*/ 266629 w 560550"/>
                <a:gd name="connsiteY12-132" fmla="*/ 479903 h 493591"/>
                <a:gd name="connsiteX13-133" fmla="*/ 40497 w 560550"/>
                <a:gd name="connsiteY13-134" fmla="*/ 492105 h 493591"/>
                <a:gd name="connsiteX14-135" fmla="*/ 32832 w 560550"/>
                <a:gd name="connsiteY14-136" fmla="*/ 492314 h 493591"/>
                <a:gd name="connsiteX15-137" fmla="*/ 3210 w 560550"/>
                <a:gd name="connsiteY15-138" fmla="*/ 479408 h 493591"/>
                <a:gd name="connsiteX16-139" fmla="*/ 2740 w 560550"/>
                <a:gd name="connsiteY16-140" fmla="*/ 478849 h 493591"/>
                <a:gd name="connsiteX17-141" fmla="*/ 6844 w 560550"/>
                <a:gd name="connsiteY17-142" fmla="*/ 447301 h 493591"/>
                <a:gd name="connsiteX18-143" fmla="*/ 23102 w 560550"/>
                <a:gd name="connsiteY18-144" fmla="*/ 420834 h 493591"/>
                <a:gd name="connsiteX19-145" fmla="*/ 144121 w 560550"/>
                <a:gd name="connsiteY19-146" fmla="*/ 235111 h 493591"/>
                <a:gd name="connsiteX20-147" fmla="*/ 144127 w 560550"/>
                <a:gd name="connsiteY20-148" fmla="*/ 235851 h 493591"/>
                <a:gd name="connsiteX21-149" fmla="*/ 149231 w 560550"/>
                <a:gd name="connsiteY21-150" fmla="*/ 228009 h 493591"/>
                <a:gd name="connsiteX22-151" fmla="*/ 251731 w 560550"/>
                <a:gd name="connsiteY22-152" fmla="*/ 26070 h 493591"/>
                <a:gd name="connsiteX23-153" fmla="*/ 255383 w 560550"/>
                <a:gd name="connsiteY23-154" fmla="*/ 19328 h 493591"/>
                <a:gd name="connsiteX24-155" fmla="*/ 281371 w 560550"/>
                <a:gd name="connsiteY24-156" fmla="*/ 127 h 493591"/>
                <a:gd name="connsiteX25-157" fmla="*/ 282090 w 560550"/>
                <a:gd name="connsiteY25-158" fmla="*/ 0 h 493591"/>
                <a:gd name="connsiteX0-159" fmla="*/ 282090 w 560550"/>
                <a:gd name="connsiteY0-160" fmla="*/ 0 h 493591"/>
                <a:gd name="connsiteX1-161" fmla="*/ 307359 w 560550"/>
                <a:gd name="connsiteY1-162" fmla="*/ 19328 h 493591"/>
                <a:gd name="connsiteX2-163" fmla="*/ 322151 w 560550"/>
                <a:gd name="connsiteY2-164" fmla="*/ 46641 h 493591"/>
                <a:gd name="connsiteX3-165" fmla="*/ 426075 w 560550"/>
                <a:gd name="connsiteY3-166" fmla="*/ 252279 h 493591"/>
                <a:gd name="connsiteX4-167" fmla="*/ 549713 w 560550"/>
                <a:gd name="connsiteY4-168" fmla="*/ 442022 h 493591"/>
                <a:gd name="connsiteX5-169" fmla="*/ 553726 w 560550"/>
                <a:gd name="connsiteY5-170" fmla="*/ 448555 h 493591"/>
                <a:gd name="connsiteX6-171" fmla="*/ 557360 w 560550"/>
                <a:gd name="connsiteY6-172" fmla="*/ 480662 h 493591"/>
                <a:gd name="connsiteX7-173" fmla="*/ 557111 w 560550"/>
                <a:gd name="connsiteY7-174" fmla="*/ 481348 h 493591"/>
                <a:gd name="connsiteX8-175" fmla="*/ 527738 w 560550"/>
                <a:gd name="connsiteY8-176" fmla="*/ 493568 h 493591"/>
                <a:gd name="connsiteX9-177" fmla="*/ 496688 w 560550"/>
                <a:gd name="connsiteY9-178" fmla="*/ 492722 h 493591"/>
                <a:gd name="connsiteX10-179" fmla="*/ 275338 w 560550"/>
                <a:gd name="connsiteY10-180" fmla="*/ 480778 h 493591"/>
                <a:gd name="connsiteX11-181" fmla="*/ 275975 w 560550"/>
                <a:gd name="connsiteY11-182" fmla="*/ 480403 h 493591"/>
                <a:gd name="connsiteX12-183" fmla="*/ 266629 w 560550"/>
                <a:gd name="connsiteY12-184" fmla="*/ 479903 h 493591"/>
                <a:gd name="connsiteX13-185" fmla="*/ 40497 w 560550"/>
                <a:gd name="connsiteY13-186" fmla="*/ 492105 h 493591"/>
                <a:gd name="connsiteX14-187" fmla="*/ 32832 w 560550"/>
                <a:gd name="connsiteY14-188" fmla="*/ 492314 h 493591"/>
                <a:gd name="connsiteX15-189" fmla="*/ 3210 w 560550"/>
                <a:gd name="connsiteY15-190" fmla="*/ 479408 h 493591"/>
                <a:gd name="connsiteX16-191" fmla="*/ 2740 w 560550"/>
                <a:gd name="connsiteY16-192" fmla="*/ 478849 h 493591"/>
                <a:gd name="connsiteX17-193" fmla="*/ 6844 w 560550"/>
                <a:gd name="connsiteY17-194" fmla="*/ 447301 h 493591"/>
                <a:gd name="connsiteX18-195" fmla="*/ 23102 w 560550"/>
                <a:gd name="connsiteY18-196" fmla="*/ 420834 h 493591"/>
                <a:gd name="connsiteX19-197" fmla="*/ 144121 w 560550"/>
                <a:gd name="connsiteY19-198" fmla="*/ 235111 h 493591"/>
                <a:gd name="connsiteX20-199" fmla="*/ 149231 w 560550"/>
                <a:gd name="connsiteY20-200" fmla="*/ 228009 h 493591"/>
                <a:gd name="connsiteX21-201" fmla="*/ 251731 w 560550"/>
                <a:gd name="connsiteY21-202" fmla="*/ 26070 h 493591"/>
                <a:gd name="connsiteX22-203" fmla="*/ 255383 w 560550"/>
                <a:gd name="connsiteY22-204" fmla="*/ 19328 h 493591"/>
                <a:gd name="connsiteX23-205" fmla="*/ 281371 w 560550"/>
                <a:gd name="connsiteY23-206" fmla="*/ 127 h 493591"/>
                <a:gd name="connsiteX24-207" fmla="*/ 282090 w 560550"/>
                <a:gd name="connsiteY24-208" fmla="*/ 0 h 493591"/>
                <a:gd name="connsiteX0-209" fmla="*/ 282090 w 560550"/>
                <a:gd name="connsiteY0-210" fmla="*/ 0 h 493591"/>
                <a:gd name="connsiteX1-211" fmla="*/ 307359 w 560550"/>
                <a:gd name="connsiteY1-212" fmla="*/ 19328 h 493591"/>
                <a:gd name="connsiteX2-213" fmla="*/ 322151 w 560550"/>
                <a:gd name="connsiteY2-214" fmla="*/ 46641 h 493591"/>
                <a:gd name="connsiteX3-215" fmla="*/ 426075 w 560550"/>
                <a:gd name="connsiteY3-216" fmla="*/ 252279 h 493591"/>
                <a:gd name="connsiteX4-217" fmla="*/ 549713 w 560550"/>
                <a:gd name="connsiteY4-218" fmla="*/ 442022 h 493591"/>
                <a:gd name="connsiteX5-219" fmla="*/ 553726 w 560550"/>
                <a:gd name="connsiteY5-220" fmla="*/ 448555 h 493591"/>
                <a:gd name="connsiteX6-221" fmla="*/ 557360 w 560550"/>
                <a:gd name="connsiteY6-222" fmla="*/ 480662 h 493591"/>
                <a:gd name="connsiteX7-223" fmla="*/ 557111 w 560550"/>
                <a:gd name="connsiteY7-224" fmla="*/ 481348 h 493591"/>
                <a:gd name="connsiteX8-225" fmla="*/ 527738 w 560550"/>
                <a:gd name="connsiteY8-226" fmla="*/ 493568 h 493591"/>
                <a:gd name="connsiteX9-227" fmla="*/ 496688 w 560550"/>
                <a:gd name="connsiteY9-228" fmla="*/ 492722 h 493591"/>
                <a:gd name="connsiteX10-229" fmla="*/ 275338 w 560550"/>
                <a:gd name="connsiteY10-230" fmla="*/ 480778 h 493591"/>
                <a:gd name="connsiteX11-231" fmla="*/ 275975 w 560550"/>
                <a:gd name="connsiteY11-232" fmla="*/ 480403 h 493591"/>
                <a:gd name="connsiteX12-233" fmla="*/ 266629 w 560550"/>
                <a:gd name="connsiteY12-234" fmla="*/ 479903 h 493591"/>
                <a:gd name="connsiteX13-235" fmla="*/ 40497 w 560550"/>
                <a:gd name="connsiteY13-236" fmla="*/ 492105 h 493591"/>
                <a:gd name="connsiteX14-237" fmla="*/ 32832 w 560550"/>
                <a:gd name="connsiteY14-238" fmla="*/ 492314 h 493591"/>
                <a:gd name="connsiteX15-239" fmla="*/ 3210 w 560550"/>
                <a:gd name="connsiteY15-240" fmla="*/ 479408 h 493591"/>
                <a:gd name="connsiteX16-241" fmla="*/ 2740 w 560550"/>
                <a:gd name="connsiteY16-242" fmla="*/ 478849 h 493591"/>
                <a:gd name="connsiteX17-243" fmla="*/ 6844 w 560550"/>
                <a:gd name="connsiteY17-244" fmla="*/ 447301 h 493591"/>
                <a:gd name="connsiteX18-245" fmla="*/ 23102 w 560550"/>
                <a:gd name="connsiteY18-246" fmla="*/ 420834 h 493591"/>
                <a:gd name="connsiteX19-247" fmla="*/ 149231 w 560550"/>
                <a:gd name="connsiteY19-248" fmla="*/ 228009 h 493591"/>
                <a:gd name="connsiteX20-249" fmla="*/ 251731 w 560550"/>
                <a:gd name="connsiteY20-250" fmla="*/ 26070 h 493591"/>
                <a:gd name="connsiteX21-251" fmla="*/ 255383 w 560550"/>
                <a:gd name="connsiteY21-252" fmla="*/ 19328 h 493591"/>
                <a:gd name="connsiteX22-253" fmla="*/ 281371 w 560550"/>
                <a:gd name="connsiteY22-254" fmla="*/ 127 h 493591"/>
                <a:gd name="connsiteX23-255" fmla="*/ 282090 w 560550"/>
                <a:gd name="connsiteY23-256" fmla="*/ 0 h 493591"/>
                <a:gd name="connsiteX0-257" fmla="*/ 282090 w 560550"/>
                <a:gd name="connsiteY0-258" fmla="*/ 0 h 493591"/>
                <a:gd name="connsiteX1-259" fmla="*/ 307359 w 560550"/>
                <a:gd name="connsiteY1-260" fmla="*/ 19328 h 493591"/>
                <a:gd name="connsiteX2-261" fmla="*/ 322151 w 560550"/>
                <a:gd name="connsiteY2-262" fmla="*/ 46641 h 493591"/>
                <a:gd name="connsiteX3-263" fmla="*/ 426075 w 560550"/>
                <a:gd name="connsiteY3-264" fmla="*/ 252279 h 493591"/>
                <a:gd name="connsiteX4-265" fmla="*/ 549713 w 560550"/>
                <a:gd name="connsiteY4-266" fmla="*/ 442022 h 493591"/>
                <a:gd name="connsiteX5-267" fmla="*/ 553726 w 560550"/>
                <a:gd name="connsiteY5-268" fmla="*/ 448555 h 493591"/>
                <a:gd name="connsiteX6-269" fmla="*/ 557360 w 560550"/>
                <a:gd name="connsiteY6-270" fmla="*/ 480662 h 493591"/>
                <a:gd name="connsiteX7-271" fmla="*/ 557111 w 560550"/>
                <a:gd name="connsiteY7-272" fmla="*/ 481348 h 493591"/>
                <a:gd name="connsiteX8-273" fmla="*/ 527738 w 560550"/>
                <a:gd name="connsiteY8-274" fmla="*/ 493568 h 493591"/>
                <a:gd name="connsiteX9-275" fmla="*/ 496688 w 560550"/>
                <a:gd name="connsiteY9-276" fmla="*/ 492722 h 493591"/>
                <a:gd name="connsiteX10-277" fmla="*/ 275338 w 560550"/>
                <a:gd name="connsiteY10-278" fmla="*/ 480778 h 493591"/>
                <a:gd name="connsiteX11-279" fmla="*/ 275975 w 560550"/>
                <a:gd name="connsiteY11-280" fmla="*/ 480403 h 493591"/>
                <a:gd name="connsiteX12-281" fmla="*/ 266629 w 560550"/>
                <a:gd name="connsiteY12-282" fmla="*/ 479903 h 493591"/>
                <a:gd name="connsiteX13-283" fmla="*/ 40497 w 560550"/>
                <a:gd name="connsiteY13-284" fmla="*/ 492105 h 493591"/>
                <a:gd name="connsiteX14-285" fmla="*/ 32832 w 560550"/>
                <a:gd name="connsiteY14-286" fmla="*/ 492314 h 493591"/>
                <a:gd name="connsiteX15-287" fmla="*/ 3210 w 560550"/>
                <a:gd name="connsiteY15-288" fmla="*/ 479408 h 493591"/>
                <a:gd name="connsiteX16-289" fmla="*/ 2740 w 560550"/>
                <a:gd name="connsiteY16-290" fmla="*/ 478849 h 493591"/>
                <a:gd name="connsiteX17-291" fmla="*/ 6844 w 560550"/>
                <a:gd name="connsiteY17-292" fmla="*/ 447301 h 493591"/>
                <a:gd name="connsiteX18-293" fmla="*/ 23102 w 560550"/>
                <a:gd name="connsiteY18-294" fmla="*/ 420834 h 493591"/>
                <a:gd name="connsiteX19-295" fmla="*/ 149231 w 560550"/>
                <a:gd name="connsiteY19-296" fmla="*/ 228009 h 493591"/>
                <a:gd name="connsiteX20-297" fmla="*/ 251731 w 560550"/>
                <a:gd name="connsiteY20-298" fmla="*/ 26070 h 493591"/>
                <a:gd name="connsiteX21-299" fmla="*/ 255383 w 560550"/>
                <a:gd name="connsiteY21-300" fmla="*/ 19328 h 493591"/>
                <a:gd name="connsiteX22-301" fmla="*/ 281371 w 560550"/>
                <a:gd name="connsiteY22-302" fmla="*/ 127 h 493591"/>
                <a:gd name="connsiteX23-303" fmla="*/ 282090 w 560550"/>
                <a:gd name="connsiteY23-304" fmla="*/ 0 h 493591"/>
                <a:gd name="connsiteX0-305" fmla="*/ 282090 w 560550"/>
                <a:gd name="connsiteY0-306" fmla="*/ 0 h 493591"/>
                <a:gd name="connsiteX1-307" fmla="*/ 307359 w 560550"/>
                <a:gd name="connsiteY1-308" fmla="*/ 19328 h 493591"/>
                <a:gd name="connsiteX2-309" fmla="*/ 322151 w 560550"/>
                <a:gd name="connsiteY2-310" fmla="*/ 46641 h 493591"/>
                <a:gd name="connsiteX3-311" fmla="*/ 426075 w 560550"/>
                <a:gd name="connsiteY3-312" fmla="*/ 252279 h 493591"/>
                <a:gd name="connsiteX4-313" fmla="*/ 549713 w 560550"/>
                <a:gd name="connsiteY4-314" fmla="*/ 442022 h 493591"/>
                <a:gd name="connsiteX5-315" fmla="*/ 553726 w 560550"/>
                <a:gd name="connsiteY5-316" fmla="*/ 448555 h 493591"/>
                <a:gd name="connsiteX6-317" fmla="*/ 557360 w 560550"/>
                <a:gd name="connsiteY6-318" fmla="*/ 480662 h 493591"/>
                <a:gd name="connsiteX7-319" fmla="*/ 557111 w 560550"/>
                <a:gd name="connsiteY7-320" fmla="*/ 481348 h 493591"/>
                <a:gd name="connsiteX8-321" fmla="*/ 527738 w 560550"/>
                <a:gd name="connsiteY8-322" fmla="*/ 493568 h 493591"/>
                <a:gd name="connsiteX9-323" fmla="*/ 496688 w 560550"/>
                <a:gd name="connsiteY9-324" fmla="*/ 492722 h 493591"/>
                <a:gd name="connsiteX10-325" fmla="*/ 275338 w 560550"/>
                <a:gd name="connsiteY10-326" fmla="*/ 480778 h 493591"/>
                <a:gd name="connsiteX11-327" fmla="*/ 266629 w 560550"/>
                <a:gd name="connsiteY11-328" fmla="*/ 479903 h 493591"/>
                <a:gd name="connsiteX12-329" fmla="*/ 40497 w 560550"/>
                <a:gd name="connsiteY12-330" fmla="*/ 492105 h 493591"/>
                <a:gd name="connsiteX13-331" fmla="*/ 32832 w 560550"/>
                <a:gd name="connsiteY13-332" fmla="*/ 492314 h 493591"/>
                <a:gd name="connsiteX14-333" fmla="*/ 3210 w 560550"/>
                <a:gd name="connsiteY14-334" fmla="*/ 479408 h 493591"/>
                <a:gd name="connsiteX15-335" fmla="*/ 2740 w 560550"/>
                <a:gd name="connsiteY15-336" fmla="*/ 478849 h 493591"/>
                <a:gd name="connsiteX16-337" fmla="*/ 6844 w 560550"/>
                <a:gd name="connsiteY16-338" fmla="*/ 447301 h 493591"/>
                <a:gd name="connsiteX17-339" fmla="*/ 23102 w 560550"/>
                <a:gd name="connsiteY17-340" fmla="*/ 420834 h 493591"/>
                <a:gd name="connsiteX18-341" fmla="*/ 149231 w 560550"/>
                <a:gd name="connsiteY18-342" fmla="*/ 228009 h 493591"/>
                <a:gd name="connsiteX19-343" fmla="*/ 251731 w 560550"/>
                <a:gd name="connsiteY19-344" fmla="*/ 26070 h 493591"/>
                <a:gd name="connsiteX20-345" fmla="*/ 255383 w 560550"/>
                <a:gd name="connsiteY20-346" fmla="*/ 19328 h 493591"/>
                <a:gd name="connsiteX21-347" fmla="*/ 281371 w 560550"/>
                <a:gd name="connsiteY21-348" fmla="*/ 127 h 493591"/>
                <a:gd name="connsiteX22-349" fmla="*/ 282090 w 560550"/>
                <a:gd name="connsiteY22-350" fmla="*/ 0 h 493591"/>
                <a:gd name="connsiteX0-351" fmla="*/ 282090 w 560550"/>
                <a:gd name="connsiteY0-352" fmla="*/ 0 h 493591"/>
                <a:gd name="connsiteX1-353" fmla="*/ 307359 w 560550"/>
                <a:gd name="connsiteY1-354" fmla="*/ 19328 h 493591"/>
                <a:gd name="connsiteX2-355" fmla="*/ 322151 w 560550"/>
                <a:gd name="connsiteY2-356" fmla="*/ 46641 h 493591"/>
                <a:gd name="connsiteX3-357" fmla="*/ 426075 w 560550"/>
                <a:gd name="connsiteY3-358" fmla="*/ 252279 h 493591"/>
                <a:gd name="connsiteX4-359" fmla="*/ 549713 w 560550"/>
                <a:gd name="connsiteY4-360" fmla="*/ 442022 h 493591"/>
                <a:gd name="connsiteX5-361" fmla="*/ 553726 w 560550"/>
                <a:gd name="connsiteY5-362" fmla="*/ 448555 h 493591"/>
                <a:gd name="connsiteX6-363" fmla="*/ 557360 w 560550"/>
                <a:gd name="connsiteY6-364" fmla="*/ 480662 h 493591"/>
                <a:gd name="connsiteX7-365" fmla="*/ 557111 w 560550"/>
                <a:gd name="connsiteY7-366" fmla="*/ 481348 h 493591"/>
                <a:gd name="connsiteX8-367" fmla="*/ 527738 w 560550"/>
                <a:gd name="connsiteY8-368" fmla="*/ 493568 h 493591"/>
                <a:gd name="connsiteX9-369" fmla="*/ 496688 w 560550"/>
                <a:gd name="connsiteY9-370" fmla="*/ 492722 h 493591"/>
                <a:gd name="connsiteX10-371" fmla="*/ 266629 w 560550"/>
                <a:gd name="connsiteY10-372" fmla="*/ 479903 h 493591"/>
                <a:gd name="connsiteX11-373" fmla="*/ 40497 w 560550"/>
                <a:gd name="connsiteY11-374" fmla="*/ 492105 h 493591"/>
                <a:gd name="connsiteX12-375" fmla="*/ 32832 w 560550"/>
                <a:gd name="connsiteY12-376" fmla="*/ 492314 h 493591"/>
                <a:gd name="connsiteX13-377" fmla="*/ 3210 w 560550"/>
                <a:gd name="connsiteY13-378" fmla="*/ 479408 h 493591"/>
                <a:gd name="connsiteX14-379" fmla="*/ 2740 w 560550"/>
                <a:gd name="connsiteY14-380" fmla="*/ 478849 h 493591"/>
                <a:gd name="connsiteX15-381" fmla="*/ 6844 w 560550"/>
                <a:gd name="connsiteY15-382" fmla="*/ 447301 h 493591"/>
                <a:gd name="connsiteX16-383" fmla="*/ 23102 w 560550"/>
                <a:gd name="connsiteY16-384" fmla="*/ 420834 h 493591"/>
                <a:gd name="connsiteX17-385" fmla="*/ 149231 w 560550"/>
                <a:gd name="connsiteY17-386" fmla="*/ 228009 h 493591"/>
                <a:gd name="connsiteX18-387" fmla="*/ 251731 w 560550"/>
                <a:gd name="connsiteY18-388" fmla="*/ 26070 h 493591"/>
                <a:gd name="connsiteX19-389" fmla="*/ 255383 w 560550"/>
                <a:gd name="connsiteY19-390" fmla="*/ 19328 h 493591"/>
                <a:gd name="connsiteX20-391" fmla="*/ 281371 w 560550"/>
                <a:gd name="connsiteY20-392" fmla="*/ 127 h 493591"/>
                <a:gd name="connsiteX21-393" fmla="*/ 282090 w 560550"/>
                <a:gd name="connsiteY21-394" fmla="*/ 0 h 493591"/>
                <a:gd name="connsiteX0-395" fmla="*/ 282090 w 560550"/>
                <a:gd name="connsiteY0-396" fmla="*/ 0 h 493591"/>
                <a:gd name="connsiteX1-397" fmla="*/ 307359 w 560550"/>
                <a:gd name="connsiteY1-398" fmla="*/ 19328 h 493591"/>
                <a:gd name="connsiteX2-399" fmla="*/ 322151 w 560550"/>
                <a:gd name="connsiteY2-400" fmla="*/ 46641 h 493591"/>
                <a:gd name="connsiteX3-401" fmla="*/ 426075 w 560550"/>
                <a:gd name="connsiteY3-402" fmla="*/ 252279 h 493591"/>
                <a:gd name="connsiteX4-403" fmla="*/ 549713 w 560550"/>
                <a:gd name="connsiteY4-404" fmla="*/ 442022 h 493591"/>
                <a:gd name="connsiteX5-405" fmla="*/ 553726 w 560550"/>
                <a:gd name="connsiteY5-406" fmla="*/ 448555 h 493591"/>
                <a:gd name="connsiteX6-407" fmla="*/ 557360 w 560550"/>
                <a:gd name="connsiteY6-408" fmla="*/ 480662 h 493591"/>
                <a:gd name="connsiteX7-409" fmla="*/ 557111 w 560550"/>
                <a:gd name="connsiteY7-410" fmla="*/ 481348 h 493591"/>
                <a:gd name="connsiteX8-411" fmla="*/ 527738 w 560550"/>
                <a:gd name="connsiteY8-412" fmla="*/ 493568 h 493591"/>
                <a:gd name="connsiteX9-413" fmla="*/ 496688 w 560550"/>
                <a:gd name="connsiteY9-414" fmla="*/ 492722 h 493591"/>
                <a:gd name="connsiteX10-415" fmla="*/ 266629 w 560550"/>
                <a:gd name="connsiteY10-416" fmla="*/ 479903 h 493591"/>
                <a:gd name="connsiteX11-417" fmla="*/ 40497 w 560550"/>
                <a:gd name="connsiteY11-418" fmla="*/ 492105 h 493591"/>
                <a:gd name="connsiteX12-419" fmla="*/ 32832 w 560550"/>
                <a:gd name="connsiteY12-420" fmla="*/ 492314 h 493591"/>
                <a:gd name="connsiteX13-421" fmla="*/ 3210 w 560550"/>
                <a:gd name="connsiteY13-422" fmla="*/ 479408 h 493591"/>
                <a:gd name="connsiteX14-423" fmla="*/ 2740 w 560550"/>
                <a:gd name="connsiteY14-424" fmla="*/ 478849 h 493591"/>
                <a:gd name="connsiteX15-425" fmla="*/ 6844 w 560550"/>
                <a:gd name="connsiteY15-426" fmla="*/ 447301 h 493591"/>
                <a:gd name="connsiteX16-427" fmla="*/ 23102 w 560550"/>
                <a:gd name="connsiteY16-428" fmla="*/ 420834 h 493591"/>
                <a:gd name="connsiteX17-429" fmla="*/ 149231 w 560550"/>
                <a:gd name="connsiteY17-430" fmla="*/ 228009 h 493591"/>
                <a:gd name="connsiteX18-431" fmla="*/ 251731 w 560550"/>
                <a:gd name="connsiteY18-432" fmla="*/ 26070 h 493591"/>
                <a:gd name="connsiteX19-433" fmla="*/ 255383 w 560550"/>
                <a:gd name="connsiteY19-434" fmla="*/ 19328 h 493591"/>
                <a:gd name="connsiteX20-435" fmla="*/ 281371 w 560550"/>
                <a:gd name="connsiteY20-436" fmla="*/ 127 h 493591"/>
                <a:gd name="connsiteX21-437" fmla="*/ 282090 w 560550"/>
                <a:gd name="connsiteY21-438" fmla="*/ 0 h 4935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</a:cxnLst>
              <a:rect l="l" t="t" r="r" b="b"/>
              <a:pathLst>
                <a:path w="560550" h="493591">
                  <a:moveTo>
                    <a:pt x="282090" y="0"/>
                  </a:moveTo>
                  <a:cubicBezTo>
                    <a:pt x="291235" y="0"/>
                    <a:pt x="300381" y="6443"/>
                    <a:pt x="307359" y="19328"/>
                  </a:cubicBezTo>
                  <a:lnTo>
                    <a:pt x="322151" y="46641"/>
                  </a:lnTo>
                  <a:cubicBezTo>
                    <a:pt x="341937" y="85466"/>
                    <a:pt x="388148" y="186382"/>
                    <a:pt x="426075" y="252279"/>
                  </a:cubicBezTo>
                  <a:cubicBezTo>
                    <a:pt x="464002" y="318176"/>
                    <a:pt x="528438" y="409309"/>
                    <a:pt x="549713" y="442022"/>
                  </a:cubicBezTo>
                  <a:lnTo>
                    <a:pt x="553726" y="448555"/>
                  </a:lnTo>
                  <a:cubicBezTo>
                    <a:pt x="561598" y="461368"/>
                    <a:pt x="562451" y="472766"/>
                    <a:pt x="557360" y="480662"/>
                  </a:cubicBezTo>
                  <a:cubicBezTo>
                    <a:pt x="557347" y="480929"/>
                    <a:pt x="557231" y="481140"/>
                    <a:pt x="557111" y="481348"/>
                  </a:cubicBezTo>
                  <a:cubicBezTo>
                    <a:pt x="552538" y="489268"/>
                    <a:pt x="542386" y="493968"/>
                    <a:pt x="527738" y="493568"/>
                  </a:cubicBezTo>
                  <a:lnTo>
                    <a:pt x="496688" y="492722"/>
                  </a:lnTo>
                  <a:cubicBezTo>
                    <a:pt x="453170" y="490445"/>
                    <a:pt x="342661" y="480006"/>
                    <a:pt x="266629" y="479903"/>
                  </a:cubicBezTo>
                  <a:cubicBezTo>
                    <a:pt x="190597" y="479800"/>
                    <a:pt x="79463" y="490037"/>
                    <a:pt x="40497" y="492105"/>
                  </a:cubicBezTo>
                  <a:lnTo>
                    <a:pt x="32832" y="492314"/>
                  </a:lnTo>
                  <a:cubicBezTo>
                    <a:pt x="17800" y="492724"/>
                    <a:pt x="7502" y="487764"/>
                    <a:pt x="3210" y="479408"/>
                  </a:cubicBezTo>
                  <a:cubicBezTo>
                    <a:pt x="2985" y="479262"/>
                    <a:pt x="2860" y="479056"/>
                    <a:pt x="2740" y="478849"/>
                  </a:cubicBezTo>
                  <a:cubicBezTo>
                    <a:pt x="-1833" y="470928"/>
                    <a:pt x="-826" y="459787"/>
                    <a:pt x="6844" y="447301"/>
                  </a:cubicBezTo>
                  <a:lnTo>
                    <a:pt x="23102" y="420834"/>
                  </a:lnTo>
                  <a:cubicBezTo>
                    <a:pt x="46833" y="384285"/>
                    <a:pt x="111126" y="293803"/>
                    <a:pt x="149231" y="228009"/>
                  </a:cubicBezTo>
                  <a:cubicBezTo>
                    <a:pt x="187336" y="162215"/>
                    <a:pt x="234039" y="60850"/>
                    <a:pt x="251731" y="26070"/>
                  </a:cubicBezTo>
                  <a:lnTo>
                    <a:pt x="255383" y="19328"/>
                  </a:lnTo>
                  <a:cubicBezTo>
                    <a:pt x="262543" y="6104"/>
                    <a:pt x="271988" y="-334"/>
                    <a:pt x="281371" y="127"/>
                  </a:cubicBezTo>
                  <a:cubicBezTo>
                    <a:pt x="281609" y="5"/>
                    <a:pt x="281850" y="0"/>
                    <a:pt x="2820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31760" name="文本框 66"/>
            <p:cNvSpPr txBox="1"/>
            <p:nvPr>
              <p:custDataLst>
                <p:tags r:id="rId3"/>
              </p:custDataLst>
            </p:nvPr>
          </p:nvSpPr>
          <p:spPr>
            <a:xfrm>
              <a:off x="55" y="84"/>
              <a:ext cx="1248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 anchor="t" anchorCtr="0"/>
            <a:p>
              <a:pPr algn="ctr"/>
              <a:r>
                <a:rPr lang="en-US" altLang="zh-CN" sz="3600" dirty="0">
                  <a:solidFill>
                    <a:srgbClr val="59595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02</a:t>
              </a:r>
              <a:endParaRPr lang="en-US" altLang="zh-CN" sz="3600" dirty="0">
                <a:solidFill>
                  <a:srgbClr val="595959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727075" y="1210945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sym typeface="+mn-ea"/>
              </a:rPr>
              <a:t>1. sockaddr</a:t>
            </a:r>
            <a:r>
              <a:rPr lang="zh-CN" altLang="en-US" sz="2800">
                <a:sym typeface="+mn-ea"/>
              </a:rPr>
              <a:t>类型转换</a:t>
            </a:r>
            <a:endParaRPr lang="zh-CN" altLang="en-US" sz="2800"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447925" y="2592388"/>
            <a:ext cx="7296150" cy="1443038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b="1" i="0" u="none" strike="noStrike" kern="1200" cap="none" spc="0" normalizeH="0" baseline="0" noProof="1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THANK YOU</a:t>
            </a:r>
            <a:endParaRPr kumimoji="0" lang="en-US" altLang="zh-CN" sz="8000" b="1" i="0" u="none" strike="noStrike" kern="1200" cap="none" spc="0" normalizeH="0" baseline="0" noProof="1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ID" val="custom1_3*i*2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2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ID" val="custom1_3*i*5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5"/>
</p:tagLst>
</file>

<file path=ppt/tags/tag100.xml><?xml version="1.0" encoding="utf-8"?>
<p:tagLst xmlns:p="http://schemas.openxmlformats.org/presentationml/2006/main">
  <p:tag name="KSO_WM_TEMPLATE_CATEGORY" val="custom"/>
  <p:tag name="KSO_WM_TEMPLATE_INDEX" val="1"/>
  <p:tag name="KSO_WM_TAG_VERSION" val="1.0"/>
  <p:tag name="KSO_WM_UNIT_TYPE" val="l_h_a"/>
  <p:tag name="KSO_WM_UNIT_INDEX" val="1_1_1"/>
  <p:tag name="KSO_WM_UNIT_ID" val="custom1_2*l_h_a*1_1_1"/>
  <p:tag name="KSO_WM_UNIT_LAYERLEVEL" val="1_1_1"/>
  <p:tag name="KSO_WM_UNIT_VALUE" val="17"/>
  <p:tag name="KSO_WM_UNIT_HIGHLIGHT" val="0"/>
  <p:tag name="KSO_WM_UNIT_COMPATIBLE" val="0"/>
  <p:tag name="KSO_WM_BEAUTIFY_FLAG" val="#wm#"/>
  <p:tag name="KSO_WM_DIAGRAM_GROUP_CODE" val="l1-1"/>
  <p:tag name="KSO_WM_UNIT_PRESET_TEXT" val="单击此处添加标题"/>
  <p:tag name="KSO_WM_UNIT_TEXT_FILL_FORE_SCHEMECOLOR_INDEX" val="13"/>
  <p:tag name="KSO_WM_UNIT_TEXT_FILL_TYPE" val="1"/>
  <p:tag name="KSO_WM_UNIT_USESOURCEFORMAT_APPLY" val="1"/>
  <p:tag name="KSO_WM_UNIT_ISCONTENTSTITLE" val="0"/>
</p:tagLst>
</file>

<file path=ppt/tags/tag101.xml><?xml version="1.0" encoding="utf-8"?>
<p:tagLst xmlns:p="http://schemas.openxmlformats.org/presentationml/2006/main">
  <p:tag name="KSO_WM_TEMPLATE_CATEGORY" val="custom"/>
  <p:tag name="KSO_WM_TEMPLATE_INDEX" val="1"/>
  <p:tag name="KSO_WM_TAG_VERSION" val="1.0"/>
  <p:tag name="KSO_WM_UNIT_TYPE" val="l_h_i"/>
  <p:tag name="KSO_WM_UNIT_INDEX" val="1_2_1"/>
  <p:tag name="KSO_WM_UNIT_ID" val="custom1_2*l_h_i*1_2_1"/>
  <p:tag name="KSO_WM_UNIT_LAYERLEVEL" val="1_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  <p:tag name="KSO_WM_UNIT_HIGHLIGHT" val="0"/>
  <p:tag name="KSO_WM_UNIT_COMPATIBLE" val="0"/>
</p:tagLst>
</file>

<file path=ppt/tags/tag102.xml><?xml version="1.0" encoding="utf-8"?>
<p:tagLst xmlns:p="http://schemas.openxmlformats.org/presentationml/2006/main">
  <p:tag name="KSO_WM_TEMPLATE_CATEGORY" val="custom"/>
  <p:tag name="KSO_WM_TEMPLATE_INDEX" val="1"/>
  <p:tag name="KSO_WM_TAG_VERSION" val="1.0"/>
  <p:tag name="KSO_WM_UNIT_TYPE" val="l_h_a"/>
  <p:tag name="KSO_WM_UNIT_INDEX" val="1_2_1"/>
  <p:tag name="KSO_WM_UNIT_ID" val="custom1_2*l_h_a*1_2_1"/>
  <p:tag name="KSO_WM_UNIT_LAYERLEVEL" val="1_1_1"/>
  <p:tag name="KSO_WM_UNIT_VALUE" val="17"/>
  <p:tag name="KSO_WM_UNIT_HIGHLIGHT" val="0"/>
  <p:tag name="KSO_WM_UNIT_COMPATIBLE" val="0"/>
  <p:tag name="KSO_WM_BEAUTIFY_FLAG" val="#wm#"/>
  <p:tag name="KSO_WM_DIAGRAM_GROUP_CODE" val="l1-1"/>
  <p:tag name="KSO_WM_UNIT_PRESET_TEXT" val="单击此处添加标题"/>
  <p:tag name="KSO_WM_UNIT_TEXT_FILL_FORE_SCHEMECOLOR_INDEX" val="13"/>
  <p:tag name="KSO_WM_UNIT_TEXT_FILL_TYPE" val="1"/>
  <p:tag name="KSO_WM_UNIT_USESOURCEFORMAT_APPLY" val="1"/>
  <p:tag name="KSO_WM_UNIT_ISCONTENTSTITLE" val="0"/>
</p:tagLst>
</file>

<file path=ppt/tags/tag103.xml><?xml version="1.0" encoding="utf-8"?>
<p:tagLst xmlns:p="http://schemas.openxmlformats.org/presentationml/2006/main">
  <p:tag name="KSO_WM_TEMPLATE_CATEGORY" val="custom"/>
  <p:tag name="KSO_WM_TEMPLATE_INDEX" val="1"/>
  <p:tag name="KSO_WM_TAG_VERSION" val="1.0"/>
  <p:tag name="KSO_WM_SLIDE_ID" val="custom1_2"/>
  <p:tag name="KSO_WM_SLIDE_INDEX" val="2"/>
  <p:tag name="KSO_WM_SLIDE_ITEM_CNT" val="3"/>
  <p:tag name="KSO_WM_SLIDE_LAYOUT" val="a_l"/>
  <p:tag name="KSO_WM_SLIDE_LAYOUT_CNT" val="1_1"/>
  <p:tag name="KSO_WM_SLIDE_TYPE" val="contents"/>
  <p:tag name="KSO_WM_SLIDE_SUBTYPE" val="diag"/>
  <p:tag name="KSO_WM_BEAUTIFY_FLAG" val="#wm#"/>
  <p:tag name="KSO_WM_DIAGRAM_GROUP_CODE" val="l1-1"/>
  <p:tag name="KSO_WM_SLIDE_DIAGTYPE" val="l"/>
</p:tagLst>
</file>

<file path=ppt/tags/tag104.xml><?xml version="1.0" encoding="utf-8"?>
<p:tagLst xmlns:p="http://schemas.openxmlformats.org/presentationml/2006/main">
  <p:tag name="KSO_WM_TEMPLATE_CATEGORY" val="custom"/>
  <p:tag name="KSO_WM_TEMPLATE_INDEX" val="1"/>
  <p:tag name="KSO_WM_UNIT_TYPE" val="g"/>
  <p:tag name="KSO_WM_UNIT_INDEX" val="1"/>
  <p:tag name="KSO_WM_UNIT_ID" val="custom1_6*g*1"/>
  <p:tag name="KSO_WM_UNIT_LAYERLEVEL" val="1"/>
  <p:tag name="KSO_WM_UNIT_VALUE" val="1"/>
  <p:tag name="KSO_WM_UNIT_HIGHLIGHT" val="0"/>
  <p:tag name="KSO_WM_UNIT_COMPATIBLE" val="0"/>
  <p:tag name="KSO_WM_BEAUTIFY_FLAG" val="#wm#"/>
  <p:tag name="KSO_WM_TAG_VERSION" val="1.0"/>
  <p:tag name="KSO_WM_UNIT_PRESET_TEXT" val="04"/>
  <p:tag name="KSO_WM_UNIT_RELATE_UNITID" val="custom1_6*a*1"/>
</p:tagLst>
</file>

<file path=ppt/tags/tag105.xml><?xml version="1.0" encoding="utf-8"?>
<p:tagLst xmlns:p="http://schemas.openxmlformats.org/presentationml/2006/main">
  <p:tag name="KSO_WM_TEMPLATE_CATEGORY" val="custom"/>
  <p:tag name="KSO_WM_TEMPLATE_INDEX" val="1"/>
  <p:tag name="KSO_WM_TAG_VERSION" val="1.0"/>
  <p:tag name="KSO_WM_SLIDE_ID" val="custom1_6"/>
  <p:tag name="KSO_WM_SLIDE_INDEX" val="6"/>
  <p:tag name="KSO_WM_SLIDE_ITEM_CNT" val="0"/>
  <p:tag name="KSO_WM_SLIDE_LAYOUT" val="a_b_d_f_g"/>
  <p:tag name="KSO_WM_SLIDE_LAYOUT_CNT" val="1_1_29_1_1"/>
  <p:tag name="KSO_WM_SLIDE_TYPE" val="text"/>
  <p:tag name="KSO_WM_SLIDE_SUBTYPE" val="picTxt"/>
  <p:tag name="KSO_WM_BEAUTIFY_FLAG" val="#wm#"/>
  <p:tag name="KSO_WM_SLIDE_POSITION" val="0*0"/>
  <p:tag name="KSO_WM_SLIDE_SIZE" val="959*540"/>
</p:tagLst>
</file>

<file path=ppt/tags/tag106.xml><?xml version="1.0" encoding="utf-8"?>
<p:tagLst xmlns:p="http://schemas.openxmlformats.org/presentationml/2006/main">
  <p:tag name="KSO_WM_TEMPLATE_CATEGORY" val="custom"/>
  <p:tag name="KSO_WM_TEMPLATE_INDEX" val="1"/>
  <p:tag name="KSO_WM_UNIT_TYPE" val="g"/>
  <p:tag name="KSO_WM_UNIT_INDEX" val="1"/>
  <p:tag name="KSO_WM_UNIT_ID" val="custom1_6*g*1"/>
  <p:tag name="KSO_WM_UNIT_LAYERLEVEL" val="1"/>
  <p:tag name="KSO_WM_UNIT_VALUE" val="1"/>
  <p:tag name="KSO_WM_UNIT_HIGHLIGHT" val="0"/>
  <p:tag name="KSO_WM_UNIT_COMPATIBLE" val="0"/>
  <p:tag name="KSO_WM_BEAUTIFY_FLAG" val="#wm#"/>
  <p:tag name="KSO_WM_TAG_VERSION" val="1.0"/>
  <p:tag name="KSO_WM_UNIT_PRESET_TEXT" val="04"/>
  <p:tag name="KSO_WM_UNIT_RELATE_UNITID" val="custom1_6*a*1"/>
</p:tagLst>
</file>

<file path=ppt/tags/tag107.xml><?xml version="1.0" encoding="utf-8"?>
<p:tagLst xmlns:p="http://schemas.openxmlformats.org/presentationml/2006/main">
  <p:tag name="KSO_WM_TEMPLATE_CATEGORY" val="custom"/>
  <p:tag name="KSO_WM_TEMPLATE_INDEX" val="1"/>
  <p:tag name="KSO_WM_TAG_VERSION" val="1.0"/>
  <p:tag name="KSO_WM_SLIDE_ID" val="custom1_6"/>
  <p:tag name="KSO_WM_SLIDE_INDEX" val="6"/>
  <p:tag name="KSO_WM_SLIDE_ITEM_CNT" val="0"/>
  <p:tag name="KSO_WM_SLIDE_LAYOUT" val="a_b_d_f_g"/>
  <p:tag name="KSO_WM_SLIDE_LAYOUT_CNT" val="1_1_29_1_1"/>
  <p:tag name="KSO_WM_SLIDE_TYPE" val="text"/>
  <p:tag name="KSO_WM_SLIDE_SUBTYPE" val="picTxt"/>
  <p:tag name="KSO_WM_BEAUTIFY_FLAG" val="#wm#"/>
  <p:tag name="KSO_WM_SLIDE_POSITION" val="0*0"/>
  <p:tag name="KSO_WM_SLIDE_SIZE" val="959*540"/>
</p:tagLst>
</file>

<file path=ppt/tags/tag108.xml><?xml version="1.0" encoding="utf-8"?>
<p:tagLst xmlns:p="http://schemas.openxmlformats.org/presentationml/2006/main">
  <p:tag name="KSO_WM_TEMPLATE_CATEGORY" val="custom"/>
  <p:tag name="KSO_WM_TEMPLATE_INDEX" val="1"/>
  <p:tag name="KSO_WM_UNIT_TYPE" val="g"/>
  <p:tag name="KSO_WM_UNIT_INDEX" val="1"/>
  <p:tag name="KSO_WM_UNIT_ID" val="custom1_6*g*1"/>
  <p:tag name="KSO_WM_UNIT_LAYERLEVEL" val="1"/>
  <p:tag name="KSO_WM_UNIT_VALUE" val="1"/>
  <p:tag name="KSO_WM_UNIT_HIGHLIGHT" val="0"/>
  <p:tag name="KSO_WM_UNIT_COMPATIBLE" val="0"/>
  <p:tag name="KSO_WM_BEAUTIFY_FLAG" val="#wm#"/>
  <p:tag name="KSO_WM_TAG_VERSION" val="1.0"/>
  <p:tag name="KSO_WM_UNIT_PRESET_TEXT" val="04"/>
  <p:tag name="KSO_WM_UNIT_RELATE_UNITID" val="custom1_6*a*1"/>
</p:tagLst>
</file>

<file path=ppt/tags/tag109.xml><?xml version="1.0" encoding="utf-8"?>
<p:tagLst xmlns:p="http://schemas.openxmlformats.org/presentationml/2006/main">
  <p:tag name="KSO_WM_TEMPLATE_CATEGORY" val="custom"/>
  <p:tag name="KSO_WM_TEMPLATE_INDEX" val="1"/>
  <p:tag name="KSO_WM_TAG_VERSION" val="1.0"/>
  <p:tag name="KSO_WM_SLIDE_ID" val="custom1_6"/>
  <p:tag name="KSO_WM_SLIDE_INDEX" val="6"/>
  <p:tag name="KSO_WM_SLIDE_ITEM_CNT" val="0"/>
  <p:tag name="KSO_WM_SLIDE_LAYOUT" val="a_b_d_f_g"/>
  <p:tag name="KSO_WM_SLIDE_LAYOUT_CNT" val="1_1_29_1_1"/>
  <p:tag name="KSO_WM_SLIDE_TYPE" val="text"/>
  <p:tag name="KSO_WM_SLIDE_SUBTYPE" val="picTxt"/>
  <p:tag name="KSO_WM_BEAUTIFY_FLAG" val="#wm#"/>
  <p:tag name="KSO_WM_SLIDE_POSITION" val="0*0"/>
  <p:tag name="KSO_WM_SLIDE_SIZE" val="959*540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ID" val="custom1_3*i*6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6"/>
</p:tagLst>
</file>

<file path=ppt/tags/tag1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_11*i*4"/>
  <p:tag name="KSO_WM_TEMPLATE_CATEGORY" val="custom"/>
  <p:tag name="KSO_WM_TEMPLATE_INDEX" val="1"/>
  <p:tag name="KSO_WM_UNIT_INDEX" val="4"/>
  <p:tag name="KSO_WM_UNIT_HIGHLIGHT" val="0"/>
  <p:tag name="KSO_WM_UNIT_COMPATIBLE" val="0"/>
  <p:tag name="KSO_WM_DIAGRAM_GROUP_CODE" val="l1-3"/>
  <p:tag name="KSO_WM_UNIT_LAYERLEVEL" val="1"/>
</p:tagLst>
</file>

<file path=ppt/tags/tag1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_11*i*5"/>
  <p:tag name="KSO_WM_TEMPLATE_CATEGORY" val="custom"/>
  <p:tag name="KSO_WM_TEMPLATE_INDEX" val="1"/>
  <p:tag name="KSO_WM_UNIT_INDEX" val="5"/>
  <p:tag name="KSO_WM_UNIT_HIGHLIGHT" val="0"/>
  <p:tag name="KSO_WM_UNIT_COMPATIBLE" val="0"/>
  <p:tag name="KSO_WM_DIAGRAM_GROUP_CODE" val="l1-3"/>
  <p:tag name="KSO_WM_UNIT_LAYERLEVEL" val="1"/>
</p:tagLst>
</file>

<file path=ppt/tags/tag112.xml><?xml version="1.0" encoding="utf-8"?>
<p:tagLst xmlns:p="http://schemas.openxmlformats.org/presentationml/2006/main">
  <p:tag name="KSO_WM_TEMPLATE_CATEGORY" val="custom"/>
  <p:tag name="KSO_WM_TEMPLATE_INDEX" val="1"/>
  <p:tag name="KSO_WM_UNIT_ID" val="custom1_11*g*1"/>
  <p:tag name="KSO_WM_UNIT_LAYERLEVEL" val="1"/>
  <p:tag name="KSO_WM_UNIT_HIGHLIGHT" val="0"/>
  <p:tag name="KSO_WM_UNIT_COMPATIBLE" val="0"/>
  <p:tag name="KSO_WM_BEAUTIFY_FLAG" val="#wm#"/>
  <p:tag name="KSO_WM_TAG_VERSION" val="1.0"/>
  <p:tag name="KSO_WM_DIAGRAM_GROUP_CODE" val="l1-3"/>
  <p:tag name="KSO_WM_UNIT_RELATE_UNITID" val="custom1_11*a*1"/>
  <p:tag name="KSO_WM_UNIT_VALUE" val="1"/>
  <p:tag name="KSO_WM_UNIT_TYPE" val="g"/>
  <p:tag name="KSO_WM_UNIT_INDEX" val="1"/>
  <p:tag name="KSO_WM_UNIT_PRESET_TEXT" val="09"/>
</p:tagLst>
</file>

<file path=ppt/tags/tag113.xml><?xml version="1.0" encoding="utf-8"?>
<p:tagLst xmlns:p="http://schemas.openxmlformats.org/presentationml/2006/main">
  <p:tag name="KSO_WM_TAG_VERSION" val="1.0"/>
  <p:tag name="KSO_WM_SLIDE_ITEM_CNT" val="2"/>
  <p:tag name="KSO_WM_SLIDE_LAYOUT" val="a_b_g_h_l"/>
  <p:tag name="KSO_WM_SLIDE_LAYOUT_CNT" val="1_1_1_1_1"/>
  <p:tag name="KSO_WM_SLIDE_TYPE" val="text"/>
  <p:tag name="KSO_WM_BEAUTIFY_FLAG" val="#wm#"/>
  <p:tag name="KSO_WM_SLIDE_POSITION" val="0*0"/>
  <p:tag name="KSO_WM_SLIDE_SIZE" val="917*435"/>
  <p:tag name="KSO_WM_TEMPLATE_CATEGORY" val="custom"/>
  <p:tag name="KSO_WM_TEMPLATE_INDEX" val="1"/>
  <p:tag name="KSO_WM_SLIDE_ID" val="custom1_11"/>
  <p:tag name="KSO_WM_SLIDE_INDEX" val="11"/>
  <p:tag name="KSO_WM_DIAGRAM_GROUP_CODE" val="l1-3"/>
  <p:tag name="KSO_WM_SLIDE_DIAGTYPE" val="l"/>
  <p:tag name="KSO_WM_SLIDE_SUBTYPE" val="picTxt"/>
</p:tagLst>
</file>

<file path=ppt/tags/tag114.xml><?xml version="1.0" encoding="utf-8"?>
<p:tagLst xmlns:p="http://schemas.openxmlformats.org/presentationml/2006/main">
  <p:tag name="KSO_WM_TEMPLATE_CATEGORY" val="custom"/>
  <p:tag name="KSO_WM_TEMPLATE_INDEX" val="1"/>
  <p:tag name="KSO_WM_UNIT_TYPE" val="a"/>
  <p:tag name="KSO_WM_UNIT_INDEX" val="1"/>
  <p:tag name="KSO_WM_UNIT_ID" val="custom1_12*a*1"/>
  <p:tag name="KSO_WM_UNIT_LAYERLEVEL" val="1"/>
  <p:tag name="KSO_WM_UNIT_VALUE" val="7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THANK YOU"/>
</p:tagLst>
</file>

<file path=ppt/tags/tag115.xml><?xml version="1.0" encoding="utf-8"?>
<p:tagLst xmlns:p="http://schemas.openxmlformats.org/presentationml/2006/main">
  <p:tag name="KSO_WM_TEMPLATE_CATEGORY" val="custom"/>
  <p:tag name="KSO_WM_TEMPLATE_INDEX" val="1"/>
  <p:tag name="KSO_WM_TAG_VERSION" val="1.0"/>
  <p:tag name="KSO_WM_SLIDE_ID" val="custom1_12"/>
  <p:tag name="KSO_WM_SLIDE_INDEX" val="12"/>
  <p:tag name="KSO_WM_SLIDE_ITEM_CNT" val="0"/>
  <p:tag name="KSO_WM_SLIDE_LAYOUT" val="a"/>
  <p:tag name="KSO_WM_SLIDE_LAYOUT_CNT" val="1"/>
  <p:tag name="KSO_WM_SLIDE_TYPE" val="endPage"/>
  <p:tag name="KSO_WM_SLIDE_SUBTYPE" val="pureTxt"/>
  <p:tag name="KSO_WM_BEAUTIFY_FLAG" val="#wm#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ID" val="custom1_3*i*7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7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ID" val="custom1_3*i*2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2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ID" val="custom1_3*i*3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3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ID" val="custom1_3*i*4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4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UNIT_ID" val="custom1_3*i*5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5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ID" val="custom1_3*i*6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6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ID" val="custom1_3*i*7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7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"/>
  <p:tag name="KSO_WM_UNIT_TYPE" val="m_h_i"/>
  <p:tag name="KSO_WM_UNIT_INDEX" val="1_4_2"/>
  <p:tag name="KSO_WM_UNIT_ID" val="custom1_5*m_h_i*1_4_2"/>
  <p:tag name="KSO_WM_UNIT_LAYERLEVEL" val="1_1_1"/>
  <p:tag name="KSO_WM_DIAGRAM_GROUP_CODE" val="m1-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  <p:tag name="KSO_WM_UNIT_HIGHLIGHT" val="0"/>
  <p:tag name="KSO_WM_UNIT_COMPATIBLE" val="0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ID" val="custom1_3*i*3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3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"/>
  <p:tag name="KSO_WM_UNIT_TYPE" val="m_h_i"/>
  <p:tag name="KSO_WM_UNIT_INDEX" val="1_1_2"/>
  <p:tag name="KSO_WM_UNIT_ID" val="custom1_5*m_h_i*1_1_2"/>
  <p:tag name="KSO_WM_UNIT_LAYERLEVEL" val="1_1_1"/>
  <p:tag name="KSO_WM_DIAGRAM_GROUP_CODE" val="m1-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  <p:tag name="KSO_WM_UNIT_HIGHLIGHT" val="0"/>
  <p:tag name="KSO_WM_UNIT_COMPATIBLE" val="0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ID" val="custom1_3*i*2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2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ID" val="custom1_3*i*3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3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ID" val="custom1_3*i*4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4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UNIT_ID" val="custom1_3*i*5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5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UNIT_ID" val="custom1_3*i*6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6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ID" val="custom1_3*i*7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7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ID" val="custom1_3*i*2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2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UNIT_ID" val="custom1_3*i*3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3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UNIT_ID" val="custom1_3*i*4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4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ID" val="custom1_3*i*4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4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UNIT_ID" val="custom1_3*i*5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5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UNIT_ID" val="custom1_3*i*6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6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UNIT_ID" val="custom1_3*i*7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7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UNIT_ID" val="custom1_3*i*2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2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UNIT_ID" val="custom1_3*i*3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3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UNIT_ID" val="custom1_3*i*4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4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UNIT_ID" val="custom1_3*i*5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UNIT_ID" val="custom1_3*i*6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UNIT_ID" val="custom1_3*i*7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UNIT_ID" val="custom1_3*i*2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2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ID" val="custom1_3*i*5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5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UNIT_ID" val="custom1_3*i*3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3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UNIT_ID" val="custom1_3*i*4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4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UNIT_ID" val="custom1_3*i*5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5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UNIT_ID" val="custom1_3*i*6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6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UNIT_ID" val="custom1_3*i*7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7"/>
</p:tagLst>
</file>

<file path=ppt/tags/tag45.xml><?xml version="1.0" encoding="utf-8"?>
<p:tagLst xmlns:p="http://schemas.openxmlformats.org/presentationml/2006/main">
  <p:tag name="KSO_WM_TAG_VERSION" val="1.0"/>
  <p:tag name="KSO_WM_TEMPLATE_CATEGORY" val="custom"/>
  <p:tag name="KSO_WM_TEMPLATE_INDEX" val="1"/>
</p:tagLst>
</file>

<file path=ppt/tags/tag46.xml><?xml version="1.0" encoding="utf-8"?>
<p:tagLst xmlns:p="http://schemas.openxmlformats.org/presentationml/2006/main">
  <p:tag name="KSO_WM_TAG_VERSION" val="1.0"/>
  <p:tag name="KSO_WM_TEMPLATE_CATEGORY" val="custom"/>
  <p:tag name="KSO_WM_TEMPLATE_INDEX" val="1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UNIT_ID" val="custom1_3*i*2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2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UNIT_ID" val="custom1_3*i*3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3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UNIT_ID" val="custom1_3*i*4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4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ID" val="custom1_3*i*6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6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UNIT_ID" val="custom1_3*i*5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5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UNIT_ID" val="custom1_3*i*6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6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UNIT_ID" val="custom1_3*i*7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7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UNIT_ID" val="custom1_3*i*2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2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UNIT_ID" val="custom1_3*i*3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3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UNIT_ID" val="custom1_3*i*4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4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UNIT_ID" val="custom1_3*i*5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5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UNIT_ID" val="custom1_3*i*6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6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UNIT_ID" val="custom1_3*i*7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7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UNIT_ID" val="custom1_3*i*2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2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ID" val="custom1_3*i*7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7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UNIT_ID" val="custom1_3*i*3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3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UNIT_ID" val="custom1_3*i*4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4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UNIT_ID" val="custom1_3*i*5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5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UNIT_ID" val="custom1_3*i*6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6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UNIT_ID" val="custom1_3*i*7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7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"/>
  <p:tag name="KSO_WM_UNIT_TYPE" val="m_h_i"/>
  <p:tag name="KSO_WM_UNIT_INDEX" val="1_4_2"/>
  <p:tag name="KSO_WM_UNIT_ID" val="custom1_5*m_h_i*1_4_2"/>
  <p:tag name="KSO_WM_UNIT_LAYERLEVEL" val="1_1_1"/>
  <p:tag name="KSO_WM_DIAGRAM_GROUP_CODE" val="m1-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  <p:tag name="KSO_WM_UNIT_HIGHLIGHT" val="0"/>
  <p:tag name="KSO_WM_UNIT_COMPATIBLE" val="0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"/>
  <p:tag name="KSO_WM_UNIT_TYPE" val="m_h_i"/>
  <p:tag name="KSO_WM_UNIT_INDEX" val="1_1_2"/>
  <p:tag name="KSO_WM_UNIT_ID" val="custom1_5*m_h_i*1_1_2"/>
  <p:tag name="KSO_WM_UNIT_LAYERLEVEL" val="1_1_1"/>
  <p:tag name="KSO_WM_DIAGRAM_GROUP_CODE" val="m1-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  <p:tag name="KSO_WM_UNIT_HIGHLIGHT" val="0"/>
  <p:tag name="KSO_WM_UNIT_COMPATIBLE" val="0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UNIT_ID" val="custom1_3*i*2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2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UNIT_ID" val="custom1_3*i*3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3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UNIT_ID" val="custom1_3*i*4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4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ID" val="custom1_3*i*2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2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UNIT_ID" val="custom1_3*i*5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5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UNIT_ID" val="custom1_3*i*6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6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UNIT_ID" val="custom1_3*i*7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7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UNIT_ID" val="custom1_3*i*2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2"/>
</p:tagLst>
</file>

<file path=ppt/tags/tag74.xml><?xml version="1.0" encoding="utf-8"?>
<p:tagLst xmlns:p="http://schemas.openxmlformats.org/presentationml/2006/main">
  <p:tag name="KSO_WM_TAG_VERSION" val="1.0"/>
  <p:tag name="KSO_WM_BEAUTIFY_FLAG" val="#wm#"/>
  <p:tag name="KSO_WM_UNIT_ID" val="custom1_3*i*3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3"/>
</p:tagLst>
</file>

<file path=ppt/tags/tag75.xml><?xml version="1.0" encoding="utf-8"?>
<p:tagLst xmlns:p="http://schemas.openxmlformats.org/presentationml/2006/main">
  <p:tag name="KSO_WM_TAG_VERSION" val="1.0"/>
  <p:tag name="KSO_WM_BEAUTIFY_FLAG" val="#wm#"/>
  <p:tag name="KSO_WM_UNIT_ID" val="custom1_3*i*4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4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UNIT_ID" val="custom1_3*i*5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5"/>
</p:tagLst>
</file>

<file path=ppt/tags/tag77.xml><?xml version="1.0" encoding="utf-8"?>
<p:tagLst xmlns:p="http://schemas.openxmlformats.org/presentationml/2006/main">
  <p:tag name="KSO_WM_TAG_VERSION" val="1.0"/>
  <p:tag name="KSO_WM_BEAUTIFY_FLAG" val="#wm#"/>
  <p:tag name="KSO_WM_UNIT_ID" val="custom1_3*i*6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6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UNIT_ID" val="custom1_3*i*7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7"/>
</p:tagLst>
</file>

<file path=ppt/tags/tag79.xml><?xml version="1.0" encoding="utf-8"?>
<p:tagLst xmlns:p="http://schemas.openxmlformats.org/presentationml/2006/main">
  <p:tag name="KSO_WM_TAG_VERSION" val="1.0"/>
  <p:tag name="KSO_WM_BEAUTIFY_FLAG" val="#wm#"/>
  <p:tag name="KSO_WM_UNIT_ID" val="custom1_3*i*2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2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ID" val="custom1_3*i*3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3"/>
</p:tagLst>
</file>

<file path=ppt/tags/tag80.xml><?xml version="1.0" encoding="utf-8"?>
<p:tagLst xmlns:p="http://schemas.openxmlformats.org/presentationml/2006/main">
  <p:tag name="KSO_WM_TAG_VERSION" val="1.0"/>
  <p:tag name="KSO_WM_BEAUTIFY_FLAG" val="#wm#"/>
  <p:tag name="KSO_WM_UNIT_ID" val="custom1_3*i*3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3"/>
</p:tagLst>
</file>

<file path=ppt/tags/tag81.xml><?xml version="1.0" encoding="utf-8"?>
<p:tagLst xmlns:p="http://schemas.openxmlformats.org/presentationml/2006/main">
  <p:tag name="KSO_WM_TAG_VERSION" val="1.0"/>
  <p:tag name="KSO_WM_BEAUTIFY_FLAG" val="#wm#"/>
  <p:tag name="KSO_WM_UNIT_ID" val="custom1_3*i*4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4"/>
</p:tagLst>
</file>

<file path=ppt/tags/tag82.xml><?xml version="1.0" encoding="utf-8"?>
<p:tagLst xmlns:p="http://schemas.openxmlformats.org/presentationml/2006/main">
  <p:tag name="KSO_WM_TAG_VERSION" val="1.0"/>
  <p:tag name="KSO_WM_BEAUTIFY_FLAG" val="#wm#"/>
  <p:tag name="KSO_WM_UNIT_ID" val="custom1_3*i*5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5"/>
</p:tagLst>
</file>

<file path=ppt/tags/tag83.xml><?xml version="1.0" encoding="utf-8"?>
<p:tagLst xmlns:p="http://schemas.openxmlformats.org/presentationml/2006/main">
  <p:tag name="KSO_WM_TAG_VERSION" val="1.0"/>
  <p:tag name="KSO_WM_BEAUTIFY_FLAG" val="#wm#"/>
  <p:tag name="KSO_WM_UNIT_ID" val="custom1_3*i*6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6"/>
</p:tagLst>
</file>

<file path=ppt/tags/tag84.xml><?xml version="1.0" encoding="utf-8"?>
<p:tagLst xmlns:p="http://schemas.openxmlformats.org/presentationml/2006/main">
  <p:tag name="KSO_WM_TAG_VERSION" val="1.0"/>
  <p:tag name="KSO_WM_BEAUTIFY_FLAG" val="#wm#"/>
  <p:tag name="KSO_WM_UNIT_ID" val="custom1_3*i*7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7"/>
</p:tagLst>
</file>

<file path=ppt/tags/tag85.xml><?xml version="1.0" encoding="utf-8"?>
<p:tagLst xmlns:p="http://schemas.openxmlformats.org/presentationml/2006/main">
  <p:tag name="KSO_WM_TAG_VERSION" val="1.0"/>
  <p:tag name="KSO_WM_BEAUTIFY_FLAG" val="#wm#"/>
  <p:tag name="KSO_WM_UNIT_ID" val="custom1_3*i*2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2"/>
</p:tagLst>
</file>

<file path=ppt/tags/tag86.xml><?xml version="1.0" encoding="utf-8"?>
<p:tagLst xmlns:p="http://schemas.openxmlformats.org/presentationml/2006/main">
  <p:tag name="KSO_WM_TAG_VERSION" val="1.0"/>
  <p:tag name="KSO_WM_BEAUTIFY_FLAG" val="#wm#"/>
  <p:tag name="KSO_WM_UNIT_ID" val="custom1_3*i*3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3"/>
</p:tagLst>
</file>

<file path=ppt/tags/tag87.xml><?xml version="1.0" encoding="utf-8"?>
<p:tagLst xmlns:p="http://schemas.openxmlformats.org/presentationml/2006/main">
  <p:tag name="KSO_WM_TAG_VERSION" val="1.0"/>
  <p:tag name="KSO_WM_BEAUTIFY_FLAG" val="#wm#"/>
  <p:tag name="KSO_WM_UNIT_ID" val="custom1_3*i*4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4"/>
</p:tagLst>
</file>

<file path=ppt/tags/tag88.xml><?xml version="1.0" encoding="utf-8"?>
<p:tagLst xmlns:p="http://schemas.openxmlformats.org/presentationml/2006/main">
  <p:tag name="KSO_WM_TAG_VERSION" val="1.0"/>
  <p:tag name="KSO_WM_BEAUTIFY_FLAG" val="#wm#"/>
  <p:tag name="KSO_WM_UNIT_ID" val="custom1_3*i*5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5"/>
</p:tagLst>
</file>

<file path=ppt/tags/tag89.xml><?xml version="1.0" encoding="utf-8"?>
<p:tagLst xmlns:p="http://schemas.openxmlformats.org/presentationml/2006/main">
  <p:tag name="KSO_WM_TAG_VERSION" val="1.0"/>
  <p:tag name="KSO_WM_BEAUTIFY_FLAG" val="#wm#"/>
  <p:tag name="KSO_WM_UNIT_ID" val="custom1_3*i*6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6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ID" val="custom1_3*i*4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4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UNIT_ID" val="custom1_3*i*7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7"/>
</p:tagLst>
</file>

<file path=ppt/tags/tag91.xml><?xml version="1.0" encoding="utf-8"?>
<p:tagLst xmlns:p="http://schemas.openxmlformats.org/presentationml/2006/main">
  <p:tag name="KSO_WM_TAG_VERSION" val="1.0"/>
  <p:tag name="KSO_WM_TEMPLATE_CATEGORY" val="custom"/>
  <p:tag name="KSO_WM_TEMPLATE_INDEX" val="1"/>
</p:tagLst>
</file>

<file path=ppt/tags/tag92.xml><?xml version="1.0" encoding="utf-8"?>
<p:tagLst xmlns:p="http://schemas.openxmlformats.org/presentationml/2006/main">
  <p:tag name="KSO_WM_TAG_VERSION" val="1.0"/>
  <p:tag name="KSO_WM_TEMPLATE_CATEGORY" val="custom"/>
  <p:tag name="KSO_WM_TEMPLATE_INDEX" val="1"/>
</p:tagLst>
</file>

<file path=ppt/tags/tag93.xml><?xml version="1.0" encoding="utf-8"?>
<p:tagLst xmlns:p="http://schemas.openxmlformats.org/presentationml/2006/main">
  <p:tag name="KSO_WM_TEMPLATE_CATEGORY" val="custom"/>
  <p:tag name="KSO_WM_TEMPLATE_INDEX" val="1"/>
  <p:tag name="KSO_WM_TAG_VERSION" val="1.0"/>
  <p:tag name="KSO_WM_UNIT_ID" val="custom1_1*a*1"/>
  <p:tag name="KSO_WM_UNIT_LAYERLEVEL" val="1"/>
  <p:tag name="KSO_WM_UNIT_VALUE" val="11"/>
  <p:tag name="KSO_WM_UNIT_ISCONTENTSTITLE" val="0"/>
  <p:tag name="KSO_WM_UNIT_HIGHLIGHT" val="0"/>
  <p:tag name="KSO_WM_UNIT_COMPATIBLE" val="0"/>
  <p:tag name="KSO_WM_BEAUTIFY_FLAG" val="#wm#"/>
  <p:tag name="KSO_WM_UNIT_TYPE" val="a"/>
  <p:tag name="KSO_WM_UNIT_INDEX" val="1"/>
  <p:tag name="KSO_WM_UNIT_PRESET_TEXT" val="单击此处添加标题"/>
</p:tagLst>
</file>

<file path=ppt/tags/tag94.xml><?xml version="1.0" encoding="utf-8"?>
<p:tagLst xmlns:p="http://schemas.openxmlformats.org/presentationml/2006/main">
  <p:tag name="KSO_WM_TEMPLATE_CATEGORY" val="custom"/>
  <p:tag name="KSO_WM_TEMPLATE_INDEX" val="1"/>
  <p:tag name="KSO_WM_TAG_VERSION" val="1.0"/>
  <p:tag name="KSO_WM_UNIT_ID" val="custom1_1*b*1"/>
  <p:tag name="KSO_WM_UNIT_LAYERLEVEL" val="1"/>
  <p:tag name="KSO_WM_UNIT_VALUE" val="28"/>
  <p:tag name="KSO_WM_UNIT_ISCONTENTSTITLE" val="0"/>
  <p:tag name="KSO_WM_UNIT_HIGHLIGHT" val="0"/>
  <p:tag name="KSO_WM_UNIT_COMPATIBLE" val="0"/>
  <p:tag name="KSO_WM_BEAUTIFY_FLAG" val="#wm#"/>
  <p:tag name="KSO_WM_UNIT_TYPE" val="b"/>
  <p:tag name="KSO_WM_UNIT_INDEX" val="1"/>
  <p:tag name="KSO_WM_UNIT_PRESET_TEXT" val="单击此处添加副标题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ID" val="custom1_1*i*1"/>
  <p:tag name="KSO_WM_TEMPLATE_CATEGORY" val="custom"/>
  <p:tag name="KSO_WM_TEMPLATE_INDEX" val="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96.xml><?xml version="1.0" encoding="utf-8"?>
<p:tagLst xmlns:p="http://schemas.openxmlformats.org/presentationml/2006/main">
  <p:tag name="KSO_WM_TEMPLATE_CATEGORY" val="custom"/>
  <p:tag name="KSO_WM_TEMPLATE_INDEX" val="1"/>
  <p:tag name="KSO_WM_TAG_VERSION" val="1.0"/>
  <p:tag name="KSO_WM_SLIDE_ID" val="custom1_1"/>
  <p:tag name="KSO_WM_SLIDE_INDEX" val="1"/>
  <p:tag name="KSO_WM_SLIDE_ITEM_CNT" val="0"/>
  <p:tag name="KSO_WM_SLIDE_LAYOUT" val="a_b"/>
  <p:tag name="KSO_WM_SLIDE_LAYOUT_CNT" val="1_2"/>
  <p:tag name="KSO_WM_SLIDE_TYPE" val="title"/>
  <p:tag name="KSO_WM_SLIDE_SUBTYPE" val="picTxt"/>
  <p:tag name="KSO_WM_BEAUTIFY_FLAG" val="#wm#"/>
  <p:tag name="KSO_WM_TEMPLATE_THUMBS_INDEX" val="1、3、4、5、7、9、11、12、15、19、21、24、25、"/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9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_2*i*0"/>
  <p:tag name="KSO_WM_TEMPLATE_CATEGORY" val="custom"/>
  <p:tag name="KSO_WM_TEMPLATE_INDEX" val="1"/>
  <p:tag name="KSO_WM_UNIT_INDEX" val="0"/>
  <p:tag name="KSO_WM_UNIT_HIGHLIGHT" val="0"/>
  <p:tag name="KSO_WM_UNIT_COMPATIBLE" val="0"/>
  <p:tag name="KSO_WM_DIAGRAM_GROUP_CODE" val="l1-1"/>
  <p:tag name="KSO_WM_UNIT_LAYERLEVEL" val="1"/>
</p:tagLst>
</file>

<file path=ppt/tags/tag98.xml><?xml version="1.0" encoding="utf-8"?>
<p:tagLst xmlns:p="http://schemas.openxmlformats.org/presentationml/2006/main">
  <p:tag name="KSO_WM_TEMPLATE_CATEGORY" val="custom"/>
  <p:tag name="KSO_WM_TEMPLATE_INDEX" val="1"/>
  <p:tag name="KSO_WM_TAG_VERSION" val="1.0"/>
  <p:tag name="KSO_WM_UNIT_TYPE" val="a"/>
  <p:tag name="KSO_WM_UNIT_INDEX" val="1"/>
  <p:tag name="KSO_WM_UNIT_ID" val="custom1_2*a*1"/>
  <p:tag name="KSO_WM_UNIT_LAYERLEVEL" val="1"/>
  <p:tag name="KSO_WM_UNIT_ISCONTENTSTITLE" val="1"/>
  <p:tag name="KSO_WM_UNIT_VALUE" val="7"/>
  <p:tag name="KSO_WM_UNIT_HIGHLIGHT" val="0"/>
  <p:tag name="KSO_WM_UNIT_COMPATIBLE" val="0"/>
  <p:tag name="KSO_WM_BEAUTIFY_FLAG" val="#wm#"/>
  <p:tag name="KSO_WM_UNIT_PRESET_TEXT" val="目录"/>
  <p:tag name="KSO_WM_DIAGRAM_GROUP_CODE" val="l1-1"/>
</p:tagLst>
</file>

<file path=ppt/tags/tag99.xml><?xml version="1.0" encoding="utf-8"?>
<p:tagLst xmlns:p="http://schemas.openxmlformats.org/presentationml/2006/main">
  <p:tag name="KSO_WM_TEMPLATE_CATEGORY" val="custom"/>
  <p:tag name="KSO_WM_TEMPLATE_INDEX" val="1"/>
  <p:tag name="KSO_WM_TAG_VERSION" val="1.0"/>
  <p:tag name="KSO_WM_UNIT_TYPE" val="l_h_i"/>
  <p:tag name="KSO_WM_UNIT_INDEX" val="1_1_1"/>
  <p:tag name="KSO_WM_UNIT_ID" val="custom1_2*l_h_i*1_1_1"/>
  <p:tag name="KSO_WM_UNIT_LAYERLEVEL" val="1_1_1"/>
  <p:tag name="KSO_WM_BEAUTIFY_FLAG" val="#wm#"/>
  <p:tag name="KSO_WM_DIAGRAM_GROUP_CODE" val="l1-1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  <p:tag name="KSO_WM_UNIT_HIGHLIGHT" val="0"/>
  <p:tag name="KSO_WM_UNIT_COMPATIBLE" val="0"/>
</p:tagLst>
</file>

<file path=ppt/theme/theme1.xml><?xml version="1.0" encoding="utf-8"?>
<a:theme xmlns:a="http://schemas.openxmlformats.org/drawingml/2006/main" name="总结汇报">
  <a:themeElements>
    <a:clrScheme name="自定义 10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95959"/>
      </a:accent1>
      <a:accent2>
        <a:srgbClr val="8496B0"/>
      </a:accent2>
      <a:accent3>
        <a:srgbClr val="D7B5C6"/>
      </a:accent3>
      <a:accent4>
        <a:srgbClr val="BCBCBC"/>
      </a:accent4>
      <a:accent5>
        <a:srgbClr val="034A90"/>
      </a:accent5>
      <a:accent6>
        <a:srgbClr val="595959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总结汇报">
  <a:themeElements>
    <a:clrScheme name="自定义 10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95959"/>
      </a:accent1>
      <a:accent2>
        <a:srgbClr val="8496B0"/>
      </a:accent2>
      <a:accent3>
        <a:srgbClr val="D7B5C6"/>
      </a:accent3>
      <a:accent4>
        <a:srgbClr val="BCBCBC"/>
      </a:accent4>
      <a:accent5>
        <a:srgbClr val="034A90"/>
      </a:accent5>
      <a:accent6>
        <a:srgbClr val="595959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611</Words>
  <Application>WPS 演示</Application>
  <PresentationFormat/>
  <Paragraphs>50</Paragraphs>
  <Slides>7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黑体</vt:lpstr>
      <vt:lpstr>Arial Unicode MS</vt:lpstr>
      <vt:lpstr>Calibri</vt:lpstr>
      <vt:lpstr>Roboto</vt:lpstr>
      <vt:lpstr>总结汇报</vt:lpstr>
      <vt:lpstr>1_总结汇报</vt:lpstr>
      <vt:lpstr>单击此处添加标题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ssy</cp:lastModifiedBy>
  <cp:revision>232</cp:revision>
  <dcterms:created xsi:type="dcterms:W3CDTF">2025-06-21T06:16:26Z</dcterms:created>
  <dcterms:modified xsi:type="dcterms:W3CDTF">2025-06-21T06:16:26Z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2052-12.1.0.17900</vt:lpwstr>
  </property>
  <property fmtid="{D5CDD505-2E9C-101B-9397-08002B2CF9AE}" pid="3" name="KSORubyTemplateID">
    <vt:lpwstr>2</vt:lpwstr>
  </property>
  <property fmtid="{D5CDD505-2E9C-101B-9397-08002B2CF9AE}" pid="4" name="ICV">
    <vt:lpwstr>256362030397EB693A4E566882B6CC88_43</vt:lpwstr>
  </property>
</Properties>
</file>