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7" r:id="rId4"/>
    <p:sldId id="258" r:id="rId6"/>
    <p:sldId id="261" r:id="rId7"/>
    <p:sldId id="314" r:id="rId8"/>
    <p:sldId id="315" r:id="rId9"/>
    <p:sldId id="303" r:id="rId10"/>
    <p:sldId id="316" r:id="rId11"/>
    <p:sldId id="317" r:id="rId12"/>
    <p:sldId id="318" r:id="rId13"/>
    <p:sldId id="319" r:id="rId14"/>
    <p:sldId id="320" r:id="rId15"/>
    <p:sldId id="321" r:id="rId16"/>
    <p:sldId id="260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0"/>
    <p:restoredTop sz="94660"/>
  </p:normalViewPr>
  <p:slideViewPr>
    <p:cSldViewPr snapToGrid="0" showGuides="1">
      <p:cViewPr varScale="1">
        <p:scale>
          <a:sx n="73" d="100"/>
          <a:sy n="73" d="100"/>
        </p:scale>
        <p:origin x="78" y="936"/>
      </p:cViewPr>
      <p:guideLst>
        <p:guide orient="horz" pos="216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29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defRPr sz="1200" noProof="1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defRPr sz="1200" noProof="1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ADE744A-BE7B-4933-835A-2781FBD52D4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143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638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029A79-A878-43E5-A5A8-3E6A559B954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4819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B74BE8-FA32-4B74-8A82-0583B46EBC4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4819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B74BE8-FA32-4B74-8A82-0583B46EBC4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4819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B74BE8-FA32-4B74-8A82-0583B46EBC4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34818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163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91831E-8A92-43D3-B13A-CC1F6996E53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5603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FB0DE-DE2E-4173-BD0C-BB863F9CBA30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5603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FB0DE-DE2E-4173-BD0C-BB863F9CBA30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81013" y="1279525"/>
            <a:ext cx="6140450" cy="3454400"/>
          </a:xfrm>
          <a:ln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5603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A0FB0DE-DE2E-4173-BD0C-BB863F9CBA30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4819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B74BE8-FA32-4B74-8A82-0583B46EBC4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4819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B74BE8-FA32-4B74-8A82-0583B46EBC4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4819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B74BE8-FA32-4B74-8A82-0583B46EBC4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327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34819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B74BE8-FA32-4B74-8A82-0583B46EBC4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78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6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8029575" y="458788"/>
            <a:ext cx="741363" cy="7413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8"/>
          <p:cNvSpPr/>
          <p:nvPr/>
        </p:nvSpPr>
        <p:spPr>
          <a:xfrm>
            <a:off x="3287713" y="-7937"/>
            <a:ext cx="1457325" cy="584200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9"/>
          <p:cNvSpPr/>
          <p:nvPr/>
        </p:nvSpPr>
        <p:spPr>
          <a:xfrm>
            <a:off x="5199063" y="5929313"/>
            <a:ext cx="1828800" cy="938213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0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3141020">
            <a:off x="484188" y="113823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AD5D86-3C24-4BA4-A391-DA38616BE78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45EAA-59EF-4D2C-8DC7-71FF5908977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6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8029575" y="458788"/>
            <a:ext cx="741363" cy="74136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8"/>
          <p:cNvSpPr/>
          <p:nvPr/>
        </p:nvSpPr>
        <p:spPr>
          <a:xfrm>
            <a:off x="3287713" y="-7937"/>
            <a:ext cx="1457325" cy="584200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9"/>
          <p:cNvSpPr/>
          <p:nvPr/>
        </p:nvSpPr>
        <p:spPr>
          <a:xfrm>
            <a:off x="5199063" y="5929313"/>
            <a:ext cx="1828800" cy="938213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10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1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3141020">
            <a:off x="484188" y="113823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7100000">
            <a:off x="822325" y="3236913"/>
            <a:ext cx="215900" cy="19050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0154805">
            <a:off x="8432800" y="6116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11738950">
            <a:off x="10777538" y="256063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 184"/>
          <p:cNvSpPr/>
          <p:nvPr/>
        </p:nvSpPr>
        <p:spPr>
          <a:xfrm>
            <a:off x="727075" y="1936750"/>
            <a:ext cx="936625" cy="93662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49459" y="2343802"/>
            <a:ext cx="6676572" cy="902363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49459" y="3294698"/>
            <a:ext cx="6676572" cy="5905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AD5D86-3C24-4BA4-A391-DA38616BE78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3B91FF-047B-49B0-B094-26EBD30C3EE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E3745-35B3-400E-965E-0F86C5DDB85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408113" y="2114550"/>
            <a:ext cx="2681288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802813" y="3541713"/>
            <a:ext cx="115888" cy="1158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299700" y="3541713"/>
            <a:ext cx="115888" cy="115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67913" y="3541713"/>
            <a:ext cx="115888" cy="115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134600" y="3541713"/>
            <a:ext cx="115888" cy="1158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275228">
            <a:off x="3003550" y="2360613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 rot="2236532" flipH="1" flipV="1">
            <a:off x="2039938" y="424338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74A6CF-2039-433D-BF28-DB659F88E2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四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lt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lt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 smtClean="0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9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0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6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9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0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1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F1EAB8-8C6B-4AAB-B5C9-A2490FF5164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80878-4589-40F7-B911-C33EAC1E67D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5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57313" y="1363663"/>
            <a:ext cx="1497013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7"/>
          <p:cNvSpPr/>
          <p:nvPr/>
        </p:nvSpPr>
        <p:spPr>
          <a:xfrm>
            <a:off x="8089900" y="-7937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8"/>
          <p:cNvSpPr/>
          <p:nvPr/>
        </p:nvSpPr>
        <p:spPr>
          <a:xfrm>
            <a:off x="4592638" y="5781675"/>
            <a:ext cx="2116138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6300000">
            <a:off x="5813425" y="893763"/>
            <a:ext cx="563563" cy="4968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D3A64F-A1C2-41F5-8964-323B7920FA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880" y="1716563"/>
            <a:ext cx="10515600" cy="435133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3B91FF-047B-49B0-B094-26EBD30C3EE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7"/>
          <p:cNvSpPr>
            <a:spLocks noGrp="1"/>
          </p:cNvSpPr>
          <p:nvPr>
            <p:ph type="ftr" sz="quarter" idx="2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AD9F6D-D14B-497B-B0CC-3620E37B1E2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01A40A-D282-4AB0-A159-AE861D87E89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F45EAA-59EF-4D2C-8DC7-71FF5908977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和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779835" y="1685925"/>
            <a:ext cx="4513262" cy="39100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5"/>
          </p:nvPr>
        </p:nvSpPr>
        <p:spPr>
          <a:xfrm>
            <a:off x="6327775" y="2717800"/>
            <a:ext cx="5026025" cy="2878138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6"/>
          </p:nvPr>
        </p:nvSpPr>
        <p:spPr>
          <a:xfrm>
            <a:off x="6327775" y="1685925"/>
            <a:ext cx="5026025" cy="515938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5E3745-35B3-400E-965E-0F86C5DDB852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1408113" y="2114550"/>
            <a:ext cx="2681288" cy="2681288"/>
          </a:xfrm>
          <a:prstGeom prst="ellipse">
            <a:avLst/>
          </a:pr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  <a:sym typeface="+mn-ea"/>
            </a:endParaRPr>
          </a:p>
        </p:txBody>
      </p:sp>
      <p:sp>
        <p:nvSpPr>
          <p:cNvPr id="10" name="椭圆 7"/>
          <p:cNvSpPr/>
          <p:nvPr/>
        </p:nvSpPr>
        <p:spPr>
          <a:xfrm>
            <a:off x="1574800" y="2266950"/>
            <a:ext cx="2378075" cy="2376488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62500" y="3602038"/>
            <a:ext cx="494823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/>
          <p:cNvSpPr/>
          <p:nvPr/>
        </p:nvSpPr>
        <p:spPr>
          <a:xfrm>
            <a:off x="9802813" y="3541713"/>
            <a:ext cx="115888" cy="1158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0299700" y="3541713"/>
            <a:ext cx="115888" cy="11588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9967913" y="3541713"/>
            <a:ext cx="115888" cy="1158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134600" y="3541713"/>
            <a:ext cx="115888" cy="11588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237355">
            <a:off x="2771775" y="23082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275228">
            <a:off x="3003550" y="2360613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2175228">
            <a:off x="3209925" y="2478088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9" name="KSO_Shape"/>
          <p:cNvSpPr/>
          <p:nvPr/>
        </p:nvSpPr>
        <p:spPr>
          <a:xfrm rot="3075228">
            <a:off x="3363119" y="2640806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KSO_Shape"/>
          <p:cNvSpPr/>
          <p:nvPr/>
        </p:nvSpPr>
        <p:spPr>
          <a:xfrm rot="298659" flipH="1" flipV="1">
            <a:off x="2470150" y="4416425"/>
            <a:ext cx="193675" cy="171450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KSO_Shape"/>
          <p:cNvSpPr/>
          <p:nvPr/>
        </p:nvSpPr>
        <p:spPr>
          <a:xfrm rot="1336532" flipH="1" flipV="1">
            <a:off x="2243138" y="4365625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KSO_Shape"/>
          <p:cNvSpPr/>
          <p:nvPr/>
        </p:nvSpPr>
        <p:spPr>
          <a:xfrm rot="2236532" flipH="1" flipV="1">
            <a:off x="2039938" y="4243388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3" name="KSO_Shape"/>
          <p:cNvSpPr/>
          <p:nvPr/>
        </p:nvSpPr>
        <p:spPr>
          <a:xfrm rot="3136532" flipH="1" flipV="1">
            <a:off x="1889919" y="4079081"/>
            <a:ext cx="193675" cy="169863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0750" y="2895613"/>
            <a:ext cx="4979670" cy="564898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0750" y="3753579"/>
            <a:ext cx="4979670" cy="58110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2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74A6CF-2039-433D-BF28-DB659F88E20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横排四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椭圆 14"/>
          <p:cNvSpPr/>
          <p:nvPr>
            <p:custDataLst>
              <p:tags r:id="rId8"/>
            </p:custDataLst>
          </p:nvPr>
        </p:nvSpPr>
        <p:spPr>
          <a:xfrm>
            <a:off x="9520238" y="3194050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lt"/>
            </a:endParaRPr>
          </a:p>
        </p:txBody>
      </p:sp>
      <p:sp>
        <p:nvSpPr>
          <p:cNvPr id="16" name="椭圆 15"/>
          <p:cNvSpPr/>
          <p:nvPr>
            <p:custDataLst>
              <p:tags r:id="rId9"/>
            </p:custDataLst>
          </p:nvPr>
        </p:nvSpPr>
        <p:spPr>
          <a:xfrm>
            <a:off x="2160588" y="3157538"/>
            <a:ext cx="415925" cy="4159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  <a:sym typeface="+mn-lt"/>
            </a:endParaRP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785938" y="1727200"/>
            <a:ext cx="8610600" cy="592138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 smtClean="0"/>
          </a:p>
        </p:txBody>
      </p:sp>
      <p:sp>
        <p:nvSpPr>
          <p:cNvPr id="48" name="图片占位符 47"/>
          <p:cNvSpPr>
            <a:spLocks noGrp="1"/>
          </p:cNvSpPr>
          <p:nvPr>
            <p:ph type="pic" sz="quarter" idx="15"/>
          </p:nvPr>
        </p:nvSpPr>
        <p:spPr>
          <a:xfrm>
            <a:off x="1373135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9" name="图片占位符 47"/>
          <p:cNvSpPr>
            <a:spLocks noGrp="1"/>
          </p:cNvSpPr>
          <p:nvPr>
            <p:ph type="pic" sz="quarter" idx="16"/>
          </p:nvPr>
        </p:nvSpPr>
        <p:spPr>
          <a:xfrm>
            <a:off x="37967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0" name="图片占位符 47"/>
          <p:cNvSpPr>
            <a:spLocks noGrp="1"/>
          </p:cNvSpPr>
          <p:nvPr>
            <p:ph type="pic" sz="quarter" idx="17"/>
          </p:nvPr>
        </p:nvSpPr>
        <p:spPr>
          <a:xfrm>
            <a:off x="62156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" name="图片占位符 47"/>
          <p:cNvSpPr>
            <a:spLocks noGrp="1"/>
          </p:cNvSpPr>
          <p:nvPr>
            <p:ph type="pic" sz="quarter" idx="18"/>
          </p:nvPr>
        </p:nvSpPr>
        <p:spPr>
          <a:xfrm>
            <a:off x="8634597" y="2541905"/>
            <a:ext cx="1985380" cy="2024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228600" marR="0" lvl="0" indent="-22860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9"/>
          </p:nvPr>
        </p:nvSpPr>
        <p:spPr>
          <a:xfrm>
            <a:off x="1295082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20"/>
          </p:nvPr>
        </p:nvSpPr>
        <p:spPr>
          <a:xfrm>
            <a:off x="37203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21"/>
          </p:nvPr>
        </p:nvSpPr>
        <p:spPr>
          <a:xfrm>
            <a:off x="61392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6" name="文本占位符 52"/>
          <p:cNvSpPr>
            <a:spLocks noGrp="1"/>
          </p:cNvSpPr>
          <p:nvPr>
            <p:ph type="body" sz="quarter" idx="22"/>
          </p:nvPr>
        </p:nvSpPr>
        <p:spPr>
          <a:xfrm>
            <a:off x="8558105" y="4583112"/>
            <a:ext cx="2138363" cy="461963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23"/>
          </p:nvPr>
        </p:nvSpPr>
        <p:spPr>
          <a:xfrm>
            <a:off x="1295081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59" name="文本占位符 57"/>
          <p:cNvSpPr>
            <a:spLocks noGrp="1"/>
          </p:cNvSpPr>
          <p:nvPr>
            <p:ph type="body" sz="quarter" idx="24"/>
          </p:nvPr>
        </p:nvSpPr>
        <p:spPr>
          <a:xfrm>
            <a:off x="37203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0" name="文本占位符 57"/>
          <p:cNvSpPr>
            <a:spLocks noGrp="1"/>
          </p:cNvSpPr>
          <p:nvPr>
            <p:ph type="body" sz="quarter" idx="25"/>
          </p:nvPr>
        </p:nvSpPr>
        <p:spPr>
          <a:xfrm>
            <a:off x="6139205" y="5062538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61" name="文本占位符 57"/>
          <p:cNvSpPr>
            <a:spLocks noGrp="1"/>
          </p:cNvSpPr>
          <p:nvPr>
            <p:ph type="body" sz="quarter" idx="26"/>
          </p:nvPr>
        </p:nvSpPr>
        <p:spPr>
          <a:xfrm>
            <a:off x="8558105" y="5045075"/>
            <a:ext cx="2138363" cy="1138237"/>
          </a:xfrm>
        </p:spPr>
        <p:txBody>
          <a:bodyPr/>
          <a:lstStyle>
            <a:lvl1pPr marL="0" indent="0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7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F1EAB8-8C6B-4AAB-B5C9-A2490FF5164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880878-4589-40F7-B911-C33EAC1E67D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5"/>
          <p:cNvSpPr/>
          <p:nvPr/>
        </p:nvSpPr>
        <p:spPr>
          <a:xfrm>
            <a:off x="11123613" y="-7937"/>
            <a:ext cx="1068388" cy="1052513"/>
          </a:xfrm>
          <a:custGeom>
            <a:avLst/>
            <a:gdLst>
              <a:gd name="connsiteX0" fmla="*/ 65352 w 1068729"/>
              <a:gd name="connsiteY0" fmla="*/ 0 h 1052118"/>
              <a:gd name="connsiteX1" fmla="*/ 1068729 w 1068729"/>
              <a:gd name="connsiteY1" fmla="*/ 0 h 1052118"/>
              <a:gd name="connsiteX2" fmla="*/ 1068729 w 1068729"/>
              <a:gd name="connsiteY2" fmla="*/ 977750 h 1052118"/>
              <a:gd name="connsiteX3" fmla="*/ 1040113 w 1068729"/>
              <a:gd name="connsiteY3" fmla="*/ 993283 h 1052118"/>
              <a:gd name="connsiteX4" fmla="*/ 748689 w 1068729"/>
              <a:gd name="connsiteY4" fmla="*/ 1052118 h 1052118"/>
              <a:gd name="connsiteX5" fmla="*/ 0 w 1068729"/>
              <a:gd name="connsiteY5" fmla="*/ 303429 h 1052118"/>
              <a:gd name="connsiteX6" fmla="*/ 58836 w 1068729"/>
              <a:gd name="connsiteY6" fmla="*/ 12005 h 1052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68729" h="1052118">
                <a:moveTo>
                  <a:pt x="65352" y="0"/>
                </a:moveTo>
                <a:lnTo>
                  <a:pt x="1068729" y="0"/>
                </a:lnTo>
                <a:lnTo>
                  <a:pt x="1068729" y="977750"/>
                </a:lnTo>
                <a:lnTo>
                  <a:pt x="1040113" y="993283"/>
                </a:lnTo>
                <a:cubicBezTo>
                  <a:pt x="950541" y="1031168"/>
                  <a:pt x="852062" y="1052118"/>
                  <a:pt x="748689" y="1052118"/>
                </a:cubicBezTo>
                <a:cubicBezTo>
                  <a:pt x="335199" y="1052118"/>
                  <a:pt x="0" y="716919"/>
                  <a:pt x="0" y="303429"/>
                </a:cubicBezTo>
                <a:cubicBezTo>
                  <a:pt x="0" y="200056"/>
                  <a:pt x="20950" y="101577"/>
                  <a:pt x="58836" y="1200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357313" y="1363663"/>
            <a:ext cx="1497013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任意多边形: 形状 7"/>
          <p:cNvSpPr/>
          <p:nvPr/>
        </p:nvSpPr>
        <p:spPr>
          <a:xfrm>
            <a:off x="8089900" y="-7937"/>
            <a:ext cx="1047750" cy="420688"/>
          </a:xfrm>
          <a:custGeom>
            <a:avLst/>
            <a:gdLst>
              <a:gd name="connsiteX0" fmla="*/ 0 w 1458561"/>
              <a:gd name="connsiteY0" fmla="*/ 0 h 584280"/>
              <a:gd name="connsiteX1" fmla="*/ 1458561 w 1458561"/>
              <a:gd name="connsiteY1" fmla="*/ 0 h 584280"/>
              <a:gd name="connsiteX2" fmla="*/ 1419134 w 1458561"/>
              <a:gd name="connsiteY2" fmla="*/ 127015 h 584280"/>
              <a:gd name="connsiteX3" fmla="*/ 729281 w 1458561"/>
              <a:gd name="connsiteY3" fmla="*/ 584280 h 584280"/>
              <a:gd name="connsiteX4" fmla="*/ 39427 w 1458561"/>
              <a:gd name="connsiteY4" fmla="*/ 127015 h 584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561" h="584280">
                <a:moveTo>
                  <a:pt x="0" y="0"/>
                </a:moveTo>
                <a:lnTo>
                  <a:pt x="1458561" y="0"/>
                </a:lnTo>
                <a:lnTo>
                  <a:pt x="1419134" y="127015"/>
                </a:lnTo>
                <a:cubicBezTo>
                  <a:pt x="1305477" y="395731"/>
                  <a:pt x="1039398" y="584280"/>
                  <a:pt x="729281" y="584280"/>
                </a:cubicBezTo>
                <a:cubicBezTo>
                  <a:pt x="419163" y="584280"/>
                  <a:pt x="153084" y="395731"/>
                  <a:pt x="39427" y="12701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任意多边形: 形状 8"/>
          <p:cNvSpPr/>
          <p:nvPr/>
        </p:nvSpPr>
        <p:spPr>
          <a:xfrm>
            <a:off x="4592638" y="5781675"/>
            <a:ext cx="2116138" cy="1087438"/>
          </a:xfrm>
          <a:custGeom>
            <a:avLst/>
            <a:gdLst>
              <a:gd name="connsiteX0" fmla="*/ 1058486 w 2116971"/>
              <a:gd name="connsiteY0" fmla="*/ 0 h 1086707"/>
              <a:gd name="connsiteX1" fmla="*/ 2116971 w 2116971"/>
              <a:gd name="connsiteY1" fmla="*/ 1058486 h 1086707"/>
              <a:gd name="connsiteX2" fmla="*/ 2114126 w 2116971"/>
              <a:gd name="connsiteY2" fmla="*/ 1086707 h 1086707"/>
              <a:gd name="connsiteX3" fmla="*/ 2845 w 2116971"/>
              <a:gd name="connsiteY3" fmla="*/ 1086707 h 1086707"/>
              <a:gd name="connsiteX4" fmla="*/ 0 w 2116971"/>
              <a:gd name="connsiteY4" fmla="*/ 1058486 h 1086707"/>
              <a:gd name="connsiteX5" fmla="*/ 1058486 w 2116971"/>
              <a:gd name="connsiteY5" fmla="*/ 0 h 1086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6971" h="1086707">
                <a:moveTo>
                  <a:pt x="1058486" y="0"/>
                </a:moveTo>
                <a:cubicBezTo>
                  <a:pt x="1643071" y="0"/>
                  <a:pt x="2116971" y="473900"/>
                  <a:pt x="2116971" y="1058486"/>
                </a:cubicBezTo>
                <a:lnTo>
                  <a:pt x="2114126" y="1086707"/>
                </a:lnTo>
                <a:lnTo>
                  <a:pt x="2845" y="1086707"/>
                </a:lnTo>
                <a:lnTo>
                  <a:pt x="0" y="1058486"/>
                </a:lnTo>
                <a:cubicBezTo>
                  <a:pt x="0" y="473900"/>
                  <a:pt x="473899" y="0"/>
                  <a:pt x="10584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任意多边形: 形状 9"/>
          <p:cNvSpPr/>
          <p:nvPr/>
        </p:nvSpPr>
        <p:spPr>
          <a:xfrm>
            <a:off x="10945813" y="6275388"/>
            <a:ext cx="1036638" cy="593725"/>
          </a:xfrm>
          <a:custGeom>
            <a:avLst/>
            <a:gdLst>
              <a:gd name="connsiteX0" fmla="*/ 517890 w 1035780"/>
              <a:gd name="connsiteY0" fmla="*/ 0 h 593238"/>
              <a:gd name="connsiteX1" fmla="*/ 1035780 w 1035780"/>
              <a:gd name="connsiteY1" fmla="*/ 517890 h 593238"/>
              <a:gd name="connsiteX2" fmla="*/ 1028184 w 1035780"/>
              <a:gd name="connsiteY2" fmla="*/ 593238 h 593238"/>
              <a:gd name="connsiteX3" fmla="*/ 7596 w 1035780"/>
              <a:gd name="connsiteY3" fmla="*/ 593238 h 593238"/>
              <a:gd name="connsiteX4" fmla="*/ 0 w 1035780"/>
              <a:gd name="connsiteY4" fmla="*/ 517890 h 593238"/>
              <a:gd name="connsiteX5" fmla="*/ 517890 w 1035780"/>
              <a:gd name="connsiteY5" fmla="*/ 0 h 593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35780" h="593238">
                <a:moveTo>
                  <a:pt x="517890" y="0"/>
                </a:moveTo>
                <a:cubicBezTo>
                  <a:pt x="803913" y="0"/>
                  <a:pt x="1035780" y="231867"/>
                  <a:pt x="1035780" y="517890"/>
                </a:cubicBezTo>
                <a:lnTo>
                  <a:pt x="1028184" y="593238"/>
                </a:lnTo>
                <a:lnTo>
                  <a:pt x="7596" y="593238"/>
                </a:lnTo>
                <a:lnTo>
                  <a:pt x="0" y="517890"/>
                </a:lnTo>
                <a:cubicBezTo>
                  <a:pt x="0" y="231867"/>
                  <a:pt x="231867" y="0"/>
                  <a:pt x="5178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任意多边形: 形状 10"/>
          <p:cNvSpPr/>
          <p:nvPr/>
        </p:nvSpPr>
        <p:spPr>
          <a:xfrm>
            <a:off x="-19050" y="6184900"/>
            <a:ext cx="787400" cy="673100"/>
          </a:xfrm>
          <a:custGeom>
            <a:avLst/>
            <a:gdLst>
              <a:gd name="connsiteX0" fmla="*/ 269296 w 787186"/>
              <a:gd name="connsiteY0" fmla="*/ 0 h 673570"/>
              <a:gd name="connsiteX1" fmla="*/ 787186 w 787186"/>
              <a:gd name="connsiteY1" fmla="*/ 517890 h 673570"/>
              <a:gd name="connsiteX2" fmla="*/ 776665 w 787186"/>
              <a:gd name="connsiteY2" fmla="*/ 622263 h 673570"/>
              <a:gd name="connsiteX3" fmla="*/ 760738 w 787186"/>
              <a:gd name="connsiteY3" fmla="*/ 673570 h 673570"/>
              <a:gd name="connsiteX4" fmla="*/ 0 w 787186"/>
              <a:gd name="connsiteY4" fmla="*/ 673570 h 673570"/>
              <a:gd name="connsiteX5" fmla="*/ 0 w 787186"/>
              <a:gd name="connsiteY5" fmla="*/ 77450 h 673570"/>
              <a:gd name="connsiteX6" fmla="*/ 67710 w 787186"/>
              <a:gd name="connsiteY6" fmla="*/ 40699 h 673570"/>
              <a:gd name="connsiteX7" fmla="*/ 269296 w 787186"/>
              <a:gd name="connsiteY7" fmla="*/ 0 h 673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186" h="673570">
                <a:moveTo>
                  <a:pt x="269296" y="0"/>
                </a:moveTo>
                <a:cubicBezTo>
                  <a:pt x="555319" y="0"/>
                  <a:pt x="787186" y="231867"/>
                  <a:pt x="787186" y="517890"/>
                </a:cubicBezTo>
                <a:cubicBezTo>
                  <a:pt x="787186" y="553643"/>
                  <a:pt x="783563" y="588550"/>
                  <a:pt x="776665" y="622263"/>
                </a:cubicBezTo>
                <a:lnTo>
                  <a:pt x="760738" y="673570"/>
                </a:lnTo>
                <a:lnTo>
                  <a:pt x="0" y="673570"/>
                </a:lnTo>
                <a:lnTo>
                  <a:pt x="0" y="77450"/>
                </a:lnTo>
                <a:lnTo>
                  <a:pt x="67710" y="40699"/>
                </a:lnTo>
                <a:cubicBezTo>
                  <a:pt x="129669" y="14492"/>
                  <a:pt x="197790" y="0"/>
                  <a:pt x="26929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KSO_Shape"/>
          <p:cNvSpPr/>
          <p:nvPr/>
        </p:nvSpPr>
        <p:spPr>
          <a:xfrm rot="10154805">
            <a:off x="9918700" y="4903788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KSO_Shape"/>
          <p:cNvSpPr/>
          <p:nvPr/>
        </p:nvSpPr>
        <p:spPr>
          <a:xfrm rot="10154805">
            <a:off x="8661400" y="2400300"/>
            <a:ext cx="314325" cy="27622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KSO_Shape"/>
          <p:cNvSpPr/>
          <p:nvPr/>
        </p:nvSpPr>
        <p:spPr>
          <a:xfrm rot="13326744">
            <a:off x="1309688" y="4641850"/>
            <a:ext cx="628650" cy="55403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KSO_Shape"/>
          <p:cNvSpPr/>
          <p:nvPr/>
        </p:nvSpPr>
        <p:spPr>
          <a:xfrm rot="6300000">
            <a:off x="5813425" y="893763"/>
            <a:ext cx="563563" cy="4968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25" y="2592718"/>
            <a:ext cx="7296150" cy="1442383"/>
          </a:xfrm>
        </p:spPr>
        <p:txBody>
          <a:bodyPr>
            <a:normAutofit/>
          </a:bodyPr>
          <a:lstStyle>
            <a:lvl1pPr algn="ctr">
              <a:defRPr sz="8000" b="1">
                <a:solidFill>
                  <a:schemeClr val="accent5"/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9" name="日期占位符 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页脚占位符 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D3A64F-A1C2-41F5-8964-323B7920FA06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1268730" y="276226"/>
            <a:ext cx="9774555" cy="518160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1295400" y="802640"/>
            <a:ext cx="5621338" cy="3540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5" name="日期占位符 6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页脚占位符 7"/>
          <p:cNvSpPr>
            <a:spLocks noGrp="1"/>
          </p:cNvSpPr>
          <p:nvPr>
            <p:ph type="ftr" sz="quarter" idx="2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0AD9F6D-D14B-497B-B0CC-3620E37B1E2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45"/>
          <p:cNvSpPr/>
          <p:nvPr>
            <p:custDataLst>
              <p:tags r:id="rId2"/>
            </p:custDataLst>
          </p:nvPr>
        </p:nvSpPr>
        <p:spPr>
          <a:xfrm>
            <a:off x="0" y="-6350"/>
            <a:ext cx="1173163" cy="1162050"/>
          </a:xfrm>
          <a:custGeom>
            <a:avLst/>
            <a:gdLst>
              <a:gd name="connsiteX0" fmla="*/ 0 w 1172915"/>
              <a:gd name="connsiteY0" fmla="*/ 0 h 1162285"/>
              <a:gd name="connsiteX1" fmla="*/ 1172915 w 1172915"/>
              <a:gd name="connsiteY1" fmla="*/ 0 h 1162285"/>
              <a:gd name="connsiteX2" fmla="*/ 1167422 w 1172915"/>
              <a:gd name="connsiteY2" fmla="*/ 108787 h 1162285"/>
              <a:gd name="connsiteX3" fmla="*/ 0 w 1172915"/>
              <a:gd name="connsiteY3" fmla="*/ 1162285 h 1162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915" h="1162285">
                <a:moveTo>
                  <a:pt x="0" y="0"/>
                </a:moveTo>
                <a:lnTo>
                  <a:pt x="1172915" y="0"/>
                </a:lnTo>
                <a:lnTo>
                  <a:pt x="1167422" y="108787"/>
                </a:lnTo>
                <a:cubicBezTo>
                  <a:pt x="1107328" y="700521"/>
                  <a:pt x="607589" y="1162285"/>
                  <a:pt x="0" y="1162285"/>
                </a:cubicBezTo>
                <a:close/>
              </a:path>
            </a:pathLst>
          </a:custGeom>
          <a:solidFill>
            <a:srgbClr val="F7F7F7"/>
          </a:solidFill>
          <a:ln>
            <a:noFill/>
          </a:ln>
          <a:effectLst>
            <a:outerShdw blurRad="330200"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任意多边形: 形状 46"/>
          <p:cNvSpPr/>
          <p:nvPr>
            <p:custDataLst>
              <p:tags r:id="rId3"/>
            </p:custDataLst>
          </p:nvPr>
        </p:nvSpPr>
        <p:spPr>
          <a:xfrm>
            <a:off x="0" y="-6350"/>
            <a:ext cx="1036638" cy="1036638"/>
          </a:xfrm>
          <a:custGeom>
            <a:avLst/>
            <a:gdLst>
              <a:gd name="connsiteX0" fmla="*/ 0 w 1036320"/>
              <a:gd name="connsiteY0" fmla="*/ 0 h 1036320"/>
              <a:gd name="connsiteX1" fmla="*/ 1036320 w 1036320"/>
              <a:gd name="connsiteY1" fmla="*/ 0 h 1036320"/>
              <a:gd name="connsiteX2" fmla="*/ 0 w 1036320"/>
              <a:gd name="connsiteY2" fmla="*/ 1036320 h 103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6320" h="1036320">
                <a:moveTo>
                  <a:pt x="0" y="0"/>
                </a:moveTo>
                <a:lnTo>
                  <a:pt x="1036320" y="0"/>
                </a:lnTo>
                <a:cubicBezTo>
                  <a:pt x="1036320" y="572344"/>
                  <a:pt x="572344" y="1036320"/>
                  <a:pt x="0" y="103632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KSO_Shape"/>
          <p:cNvSpPr/>
          <p:nvPr>
            <p:custDataLst>
              <p:tags r:id="rId4"/>
            </p:custDataLst>
          </p:nvPr>
        </p:nvSpPr>
        <p:spPr>
          <a:xfrm rot="6188927">
            <a:off x="784225" y="434975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KSO_Shape"/>
          <p:cNvSpPr/>
          <p:nvPr>
            <p:custDataLst>
              <p:tags r:id="rId5"/>
            </p:custDataLst>
          </p:nvPr>
        </p:nvSpPr>
        <p:spPr>
          <a:xfrm rot="7226800">
            <a:off x="745331" y="535781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KSO_Shape"/>
          <p:cNvSpPr/>
          <p:nvPr>
            <p:custDataLst>
              <p:tags r:id="rId6"/>
            </p:custDataLst>
          </p:nvPr>
        </p:nvSpPr>
        <p:spPr>
          <a:xfrm rot="8126800">
            <a:off x="676275" y="620713"/>
            <a:ext cx="88900" cy="77788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KSO_Shape"/>
          <p:cNvSpPr/>
          <p:nvPr>
            <p:custDataLst>
              <p:tags r:id="rId7"/>
            </p:custDataLst>
          </p:nvPr>
        </p:nvSpPr>
        <p:spPr>
          <a:xfrm rot="9026800">
            <a:off x="590550" y="677863"/>
            <a:ext cx="88900" cy="79375"/>
          </a:xfrm>
          <a:custGeom>
            <a:avLst/>
            <a:gdLst>
              <a:gd name="connsiteX0" fmla="*/ 282090 w 560550"/>
              <a:gd name="connsiteY0" fmla="*/ 0 h 493591"/>
              <a:gd name="connsiteX1" fmla="*/ 307359 w 560550"/>
              <a:gd name="connsiteY1" fmla="*/ 19328 h 493591"/>
              <a:gd name="connsiteX2" fmla="*/ 322151 w 560550"/>
              <a:gd name="connsiteY2" fmla="*/ 46641 h 493591"/>
              <a:gd name="connsiteX3" fmla="*/ 422483 w 560550"/>
              <a:gd name="connsiteY3" fmla="*/ 244308 h 493591"/>
              <a:gd name="connsiteX4" fmla="*/ 421839 w 560550"/>
              <a:gd name="connsiteY4" fmla="*/ 243943 h 493591"/>
              <a:gd name="connsiteX5" fmla="*/ 426075 w 560550"/>
              <a:gd name="connsiteY5" fmla="*/ 252279 h 493591"/>
              <a:gd name="connsiteX6" fmla="*/ 549713 w 560550"/>
              <a:gd name="connsiteY6" fmla="*/ 442022 h 493591"/>
              <a:gd name="connsiteX7" fmla="*/ 553726 w 560550"/>
              <a:gd name="connsiteY7" fmla="*/ 448555 h 493591"/>
              <a:gd name="connsiteX8" fmla="*/ 557360 w 560550"/>
              <a:gd name="connsiteY8" fmla="*/ 480662 h 493591"/>
              <a:gd name="connsiteX9" fmla="*/ 557111 w 560550"/>
              <a:gd name="connsiteY9" fmla="*/ 481348 h 493591"/>
              <a:gd name="connsiteX10" fmla="*/ 527738 w 560550"/>
              <a:gd name="connsiteY10" fmla="*/ 493568 h 493591"/>
              <a:gd name="connsiteX11" fmla="*/ 496688 w 560550"/>
              <a:gd name="connsiteY11" fmla="*/ 492722 h 493591"/>
              <a:gd name="connsiteX12" fmla="*/ 275338 w 560550"/>
              <a:gd name="connsiteY12" fmla="*/ 480778 h 493591"/>
              <a:gd name="connsiteX13" fmla="*/ 275975 w 560550"/>
              <a:gd name="connsiteY13" fmla="*/ 480403 h 493591"/>
              <a:gd name="connsiteX14" fmla="*/ 266629 w 560550"/>
              <a:gd name="connsiteY14" fmla="*/ 479903 h 493591"/>
              <a:gd name="connsiteX15" fmla="*/ 40497 w 560550"/>
              <a:gd name="connsiteY15" fmla="*/ 492105 h 493591"/>
              <a:gd name="connsiteX16" fmla="*/ 32832 w 560550"/>
              <a:gd name="connsiteY16" fmla="*/ 492314 h 493591"/>
              <a:gd name="connsiteX17" fmla="*/ 3210 w 560550"/>
              <a:gd name="connsiteY17" fmla="*/ 479408 h 493591"/>
              <a:gd name="connsiteX18" fmla="*/ 2740 w 560550"/>
              <a:gd name="connsiteY18" fmla="*/ 478849 h 493591"/>
              <a:gd name="connsiteX19" fmla="*/ 6844 w 560550"/>
              <a:gd name="connsiteY19" fmla="*/ 447301 h 493591"/>
              <a:gd name="connsiteX20" fmla="*/ 23102 w 560550"/>
              <a:gd name="connsiteY20" fmla="*/ 420834 h 493591"/>
              <a:gd name="connsiteX21" fmla="*/ 144121 w 560550"/>
              <a:gd name="connsiteY21" fmla="*/ 235111 h 493591"/>
              <a:gd name="connsiteX22" fmla="*/ 144127 w 560550"/>
              <a:gd name="connsiteY22" fmla="*/ 235851 h 493591"/>
              <a:gd name="connsiteX23" fmla="*/ 149231 w 560550"/>
              <a:gd name="connsiteY23" fmla="*/ 228009 h 493591"/>
              <a:gd name="connsiteX24" fmla="*/ 251731 w 560550"/>
              <a:gd name="connsiteY24" fmla="*/ 26070 h 493591"/>
              <a:gd name="connsiteX25" fmla="*/ 255383 w 560550"/>
              <a:gd name="connsiteY25" fmla="*/ 19328 h 493591"/>
              <a:gd name="connsiteX26" fmla="*/ 281371 w 560550"/>
              <a:gd name="connsiteY26" fmla="*/ 127 h 493591"/>
              <a:gd name="connsiteX27" fmla="*/ 282090 w 560550"/>
              <a:gd name="connsiteY27" fmla="*/ 0 h 493591"/>
              <a:gd name="connsiteX0-1" fmla="*/ 282090 w 560550"/>
              <a:gd name="connsiteY0-2" fmla="*/ 0 h 493591"/>
              <a:gd name="connsiteX1-3" fmla="*/ 307359 w 560550"/>
              <a:gd name="connsiteY1-4" fmla="*/ 19328 h 493591"/>
              <a:gd name="connsiteX2-5" fmla="*/ 322151 w 560550"/>
              <a:gd name="connsiteY2-6" fmla="*/ 46641 h 493591"/>
              <a:gd name="connsiteX3-7" fmla="*/ 422483 w 560550"/>
              <a:gd name="connsiteY3-8" fmla="*/ 244308 h 493591"/>
              <a:gd name="connsiteX4-9" fmla="*/ 426075 w 560550"/>
              <a:gd name="connsiteY4-10" fmla="*/ 252279 h 493591"/>
              <a:gd name="connsiteX5-11" fmla="*/ 549713 w 560550"/>
              <a:gd name="connsiteY5-12" fmla="*/ 442022 h 493591"/>
              <a:gd name="connsiteX6-13" fmla="*/ 553726 w 560550"/>
              <a:gd name="connsiteY6-14" fmla="*/ 448555 h 493591"/>
              <a:gd name="connsiteX7-15" fmla="*/ 557360 w 560550"/>
              <a:gd name="connsiteY7-16" fmla="*/ 480662 h 493591"/>
              <a:gd name="connsiteX8-17" fmla="*/ 557111 w 560550"/>
              <a:gd name="connsiteY8-18" fmla="*/ 481348 h 493591"/>
              <a:gd name="connsiteX9-19" fmla="*/ 527738 w 560550"/>
              <a:gd name="connsiteY9-20" fmla="*/ 493568 h 493591"/>
              <a:gd name="connsiteX10-21" fmla="*/ 496688 w 560550"/>
              <a:gd name="connsiteY10-22" fmla="*/ 492722 h 493591"/>
              <a:gd name="connsiteX11-23" fmla="*/ 275338 w 560550"/>
              <a:gd name="connsiteY11-24" fmla="*/ 480778 h 493591"/>
              <a:gd name="connsiteX12-25" fmla="*/ 275975 w 560550"/>
              <a:gd name="connsiteY12-26" fmla="*/ 480403 h 493591"/>
              <a:gd name="connsiteX13-27" fmla="*/ 266629 w 560550"/>
              <a:gd name="connsiteY13-28" fmla="*/ 479903 h 493591"/>
              <a:gd name="connsiteX14-29" fmla="*/ 40497 w 560550"/>
              <a:gd name="connsiteY14-30" fmla="*/ 492105 h 493591"/>
              <a:gd name="connsiteX15-31" fmla="*/ 32832 w 560550"/>
              <a:gd name="connsiteY15-32" fmla="*/ 492314 h 493591"/>
              <a:gd name="connsiteX16-33" fmla="*/ 3210 w 560550"/>
              <a:gd name="connsiteY16-34" fmla="*/ 479408 h 493591"/>
              <a:gd name="connsiteX17-35" fmla="*/ 2740 w 560550"/>
              <a:gd name="connsiteY17-36" fmla="*/ 478849 h 493591"/>
              <a:gd name="connsiteX18-37" fmla="*/ 6844 w 560550"/>
              <a:gd name="connsiteY18-38" fmla="*/ 447301 h 493591"/>
              <a:gd name="connsiteX19-39" fmla="*/ 23102 w 560550"/>
              <a:gd name="connsiteY19-40" fmla="*/ 420834 h 493591"/>
              <a:gd name="connsiteX20-41" fmla="*/ 144121 w 560550"/>
              <a:gd name="connsiteY20-42" fmla="*/ 235111 h 493591"/>
              <a:gd name="connsiteX21-43" fmla="*/ 144127 w 560550"/>
              <a:gd name="connsiteY21-44" fmla="*/ 235851 h 493591"/>
              <a:gd name="connsiteX22-45" fmla="*/ 149231 w 560550"/>
              <a:gd name="connsiteY22-46" fmla="*/ 228009 h 493591"/>
              <a:gd name="connsiteX23-47" fmla="*/ 251731 w 560550"/>
              <a:gd name="connsiteY23-48" fmla="*/ 26070 h 493591"/>
              <a:gd name="connsiteX24-49" fmla="*/ 255383 w 560550"/>
              <a:gd name="connsiteY24-50" fmla="*/ 19328 h 493591"/>
              <a:gd name="connsiteX25-51" fmla="*/ 281371 w 560550"/>
              <a:gd name="connsiteY25-52" fmla="*/ 127 h 493591"/>
              <a:gd name="connsiteX26-53" fmla="*/ 282090 w 560550"/>
              <a:gd name="connsiteY26-54" fmla="*/ 0 h 493591"/>
              <a:gd name="connsiteX0-55" fmla="*/ 282090 w 560550"/>
              <a:gd name="connsiteY0-56" fmla="*/ 0 h 493591"/>
              <a:gd name="connsiteX1-57" fmla="*/ 307359 w 560550"/>
              <a:gd name="connsiteY1-58" fmla="*/ 19328 h 493591"/>
              <a:gd name="connsiteX2-59" fmla="*/ 322151 w 560550"/>
              <a:gd name="connsiteY2-60" fmla="*/ 46641 h 493591"/>
              <a:gd name="connsiteX3-61" fmla="*/ 426075 w 560550"/>
              <a:gd name="connsiteY3-62" fmla="*/ 252279 h 493591"/>
              <a:gd name="connsiteX4-63" fmla="*/ 549713 w 560550"/>
              <a:gd name="connsiteY4-64" fmla="*/ 442022 h 493591"/>
              <a:gd name="connsiteX5-65" fmla="*/ 553726 w 560550"/>
              <a:gd name="connsiteY5-66" fmla="*/ 448555 h 493591"/>
              <a:gd name="connsiteX6-67" fmla="*/ 557360 w 560550"/>
              <a:gd name="connsiteY6-68" fmla="*/ 480662 h 493591"/>
              <a:gd name="connsiteX7-69" fmla="*/ 557111 w 560550"/>
              <a:gd name="connsiteY7-70" fmla="*/ 481348 h 493591"/>
              <a:gd name="connsiteX8-71" fmla="*/ 527738 w 560550"/>
              <a:gd name="connsiteY8-72" fmla="*/ 493568 h 493591"/>
              <a:gd name="connsiteX9-73" fmla="*/ 496688 w 560550"/>
              <a:gd name="connsiteY9-74" fmla="*/ 492722 h 493591"/>
              <a:gd name="connsiteX10-75" fmla="*/ 275338 w 560550"/>
              <a:gd name="connsiteY10-76" fmla="*/ 480778 h 493591"/>
              <a:gd name="connsiteX11-77" fmla="*/ 275975 w 560550"/>
              <a:gd name="connsiteY11-78" fmla="*/ 480403 h 493591"/>
              <a:gd name="connsiteX12-79" fmla="*/ 266629 w 560550"/>
              <a:gd name="connsiteY12-80" fmla="*/ 479903 h 493591"/>
              <a:gd name="connsiteX13-81" fmla="*/ 40497 w 560550"/>
              <a:gd name="connsiteY13-82" fmla="*/ 492105 h 493591"/>
              <a:gd name="connsiteX14-83" fmla="*/ 32832 w 560550"/>
              <a:gd name="connsiteY14-84" fmla="*/ 492314 h 493591"/>
              <a:gd name="connsiteX15-85" fmla="*/ 3210 w 560550"/>
              <a:gd name="connsiteY15-86" fmla="*/ 479408 h 493591"/>
              <a:gd name="connsiteX16-87" fmla="*/ 2740 w 560550"/>
              <a:gd name="connsiteY16-88" fmla="*/ 478849 h 493591"/>
              <a:gd name="connsiteX17-89" fmla="*/ 6844 w 560550"/>
              <a:gd name="connsiteY17-90" fmla="*/ 447301 h 493591"/>
              <a:gd name="connsiteX18-91" fmla="*/ 23102 w 560550"/>
              <a:gd name="connsiteY18-92" fmla="*/ 420834 h 493591"/>
              <a:gd name="connsiteX19-93" fmla="*/ 144121 w 560550"/>
              <a:gd name="connsiteY19-94" fmla="*/ 235111 h 493591"/>
              <a:gd name="connsiteX20-95" fmla="*/ 144127 w 560550"/>
              <a:gd name="connsiteY20-96" fmla="*/ 235851 h 493591"/>
              <a:gd name="connsiteX21-97" fmla="*/ 149231 w 560550"/>
              <a:gd name="connsiteY21-98" fmla="*/ 228009 h 493591"/>
              <a:gd name="connsiteX22-99" fmla="*/ 251731 w 560550"/>
              <a:gd name="connsiteY22-100" fmla="*/ 26070 h 493591"/>
              <a:gd name="connsiteX23-101" fmla="*/ 255383 w 560550"/>
              <a:gd name="connsiteY23-102" fmla="*/ 19328 h 493591"/>
              <a:gd name="connsiteX24-103" fmla="*/ 281371 w 560550"/>
              <a:gd name="connsiteY24-104" fmla="*/ 127 h 493591"/>
              <a:gd name="connsiteX25-105" fmla="*/ 282090 w 560550"/>
              <a:gd name="connsiteY25-106" fmla="*/ 0 h 493591"/>
              <a:gd name="connsiteX0-107" fmla="*/ 282090 w 560550"/>
              <a:gd name="connsiteY0-108" fmla="*/ 0 h 493591"/>
              <a:gd name="connsiteX1-109" fmla="*/ 307359 w 560550"/>
              <a:gd name="connsiteY1-110" fmla="*/ 19328 h 493591"/>
              <a:gd name="connsiteX2-111" fmla="*/ 322151 w 560550"/>
              <a:gd name="connsiteY2-112" fmla="*/ 46641 h 493591"/>
              <a:gd name="connsiteX3-113" fmla="*/ 426075 w 560550"/>
              <a:gd name="connsiteY3-114" fmla="*/ 252279 h 493591"/>
              <a:gd name="connsiteX4-115" fmla="*/ 549713 w 560550"/>
              <a:gd name="connsiteY4-116" fmla="*/ 442022 h 493591"/>
              <a:gd name="connsiteX5-117" fmla="*/ 553726 w 560550"/>
              <a:gd name="connsiteY5-118" fmla="*/ 448555 h 493591"/>
              <a:gd name="connsiteX6-119" fmla="*/ 557360 w 560550"/>
              <a:gd name="connsiteY6-120" fmla="*/ 480662 h 493591"/>
              <a:gd name="connsiteX7-121" fmla="*/ 557111 w 560550"/>
              <a:gd name="connsiteY7-122" fmla="*/ 481348 h 493591"/>
              <a:gd name="connsiteX8-123" fmla="*/ 527738 w 560550"/>
              <a:gd name="connsiteY8-124" fmla="*/ 493568 h 493591"/>
              <a:gd name="connsiteX9-125" fmla="*/ 496688 w 560550"/>
              <a:gd name="connsiteY9-126" fmla="*/ 492722 h 493591"/>
              <a:gd name="connsiteX10-127" fmla="*/ 275338 w 560550"/>
              <a:gd name="connsiteY10-128" fmla="*/ 480778 h 493591"/>
              <a:gd name="connsiteX11-129" fmla="*/ 275975 w 560550"/>
              <a:gd name="connsiteY11-130" fmla="*/ 480403 h 493591"/>
              <a:gd name="connsiteX12-131" fmla="*/ 266629 w 560550"/>
              <a:gd name="connsiteY12-132" fmla="*/ 479903 h 493591"/>
              <a:gd name="connsiteX13-133" fmla="*/ 40497 w 560550"/>
              <a:gd name="connsiteY13-134" fmla="*/ 492105 h 493591"/>
              <a:gd name="connsiteX14-135" fmla="*/ 32832 w 560550"/>
              <a:gd name="connsiteY14-136" fmla="*/ 492314 h 493591"/>
              <a:gd name="connsiteX15-137" fmla="*/ 3210 w 560550"/>
              <a:gd name="connsiteY15-138" fmla="*/ 479408 h 493591"/>
              <a:gd name="connsiteX16-139" fmla="*/ 2740 w 560550"/>
              <a:gd name="connsiteY16-140" fmla="*/ 478849 h 493591"/>
              <a:gd name="connsiteX17-141" fmla="*/ 6844 w 560550"/>
              <a:gd name="connsiteY17-142" fmla="*/ 447301 h 493591"/>
              <a:gd name="connsiteX18-143" fmla="*/ 23102 w 560550"/>
              <a:gd name="connsiteY18-144" fmla="*/ 420834 h 493591"/>
              <a:gd name="connsiteX19-145" fmla="*/ 144121 w 560550"/>
              <a:gd name="connsiteY19-146" fmla="*/ 235111 h 493591"/>
              <a:gd name="connsiteX20-147" fmla="*/ 144127 w 560550"/>
              <a:gd name="connsiteY20-148" fmla="*/ 235851 h 493591"/>
              <a:gd name="connsiteX21-149" fmla="*/ 149231 w 560550"/>
              <a:gd name="connsiteY21-150" fmla="*/ 228009 h 493591"/>
              <a:gd name="connsiteX22-151" fmla="*/ 251731 w 560550"/>
              <a:gd name="connsiteY22-152" fmla="*/ 26070 h 493591"/>
              <a:gd name="connsiteX23-153" fmla="*/ 255383 w 560550"/>
              <a:gd name="connsiteY23-154" fmla="*/ 19328 h 493591"/>
              <a:gd name="connsiteX24-155" fmla="*/ 281371 w 560550"/>
              <a:gd name="connsiteY24-156" fmla="*/ 127 h 493591"/>
              <a:gd name="connsiteX25-157" fmla="*/ 282090 w 560550"/>
              <a:gd name="connsiteY25-158" fmla="*/ 0 h 493591"/>
              <a:gd name="connsiteX0-159" fmla="*/ 282090 w 560550"/>
              <a:gd name="connsiteY0-160" fmla="*/ 0 h 493591"/>
              <a:gd name="connsiteX1-161" fmla="*/ 307359 w 560550"/>
              <a:gd name="connsiteY1-162" fmla="*/ 19328 h 493591"/>
              <a:gd name="connsiteX2-163" fmla="*/ 322151 w 560550"/>
              <a:gd name="connsiteY2-164" fmla="*/ 46641 h 493591"/>
              <a:gd name="connsiteX3-165" fmla="*/ 426075 w 560550"/>
              <a:gd name="connsiteY3-166" fmla="*/ 252279 h 493591"/>
              <a:gd name="connsiteX4-167" fmla="*/ 549713 w 560550"/>
              <a:gd name="connsiteY4-168" fmla="*/ 442022 h 493591"/>
              <a:gd name="connsiteX5-169" fmla="*/ 553726 w 560550"/>
              <a:gd name="connsiteY5-170" fmla="*/ 448555 h 493591"/>
              <a:gd name="connsiteX6-171" fmla="*/ 557360 w 560550"/>
              <a:gd name="connsiteY6-172" fmla="*/ 480662 h 493591"/>
              <a:gd name="connsiteX7-173" fmla="*/ 557111 w 560550"/>
              <a:gd name="connsiteY7-174" fmla="*/ 481348 h 493591"/>
              <a:gd name="connsiteX8-175" fmla="*/ 527738 w 560550"/>
              <a:gd name="connsiteY8-176" fmla="*/ 493568 h 493591"/>
              <a:gd name="connsiteX9-177" fmla="*/ 496688 w 560550"/>
              <a:gd name="connsiteY9-178" fmla="*/ 492722 h 493591"/>
              <a:gd name="connsiteX10-179" fmla="*/ 275338 w 560550"/>
              <a:gd name="connsiteY10-180" fmla="*/ 480778 h 493591"/>
              <a:gd name="connsiteX11-181" fmla="*/ 275975 w 560550"/>
              <a:gd name="connsiteY11-182" fmla="*/ 480403 h 493591"/>
              <a:gd name="connsiteX12-183" fmla="*/ 266629 w 560550"/>
              <a:gd name="connsiteY12-184" fmla="*/ 479903 h 493591"/>
              <a:gd name="connsiteX13-185" fmla="*/ 40497 w 560550"/>
              <a:gd name="connsiteY13-186" fmla="*/ 492105 h 493591"/>
              <a:gd name="connsiteX14-187" fmla="*/ 32832 w 560550"/>
              <a:gd name="connsiteY14-188" fmla="*/ 492314 h 493591"/>
              <a:gd name="connsiteX15-189" fmla="*/ 3210 w 560550"/>
              <a:gd name="connsiteY15-190" fmla="*/ 479408 h 493591"/>
              <a:gd name="connsiteX16-191" fmla="*/ 2740 w 560550"/>
              <a:gd name="connsiteY16-192" fmla="*/ 478849 h 493591"/>
              <a:gd name="connsiteX17-193" fmla="*/ 6844 w 560550"/>
              <a:gd name="connsiteY17-194" fmla="*/ 447301 h 493591"/>
              <a:gd name="connsiteX18-195" fmla="*/ 23102 w 560550"/>
              <a:gd name="connsiteY18-196" fmla="*/ 420834 h 493591"/>
              <a:gd name="connsiteX19-197" fmla="*/ 144121 w 560550"/>
              <a:gd name="connsiteY19-198" fmla="*/ 235111 h 493591"/>
              <a:gd name="connsiteX20-199" fmla="*/ 149231 w 560550"/>
              <a:gd name="connsiteY20-200" fmla="*/ 228009 h 493591"/>
              <a:gd name="connsiteX21-201" fmla="*/ 251731 w 560550"/>
              <a:gd name="connsiteY21-202" fmla="*/ 26070 h 493591"/>
              <a:gd name="connsiteX22-203" fmla="*/ 255383 w 560550"/>
              <a:gd name="connsiteY22-204" fmla="*/ 19328 h 493591"/>
              <a:gd name="connsiteX23-205" fmla="*/ 281371 w 560550"/>
              <a:gd name="connsiteY23-206" fmla="*/ 127 h 493591"/>
              <a:gd name="connsiteX24-207" fmla="*/ 282090 w 560550"/>
              <a:gd name="connsiteY24-208" fmla="*/ 0 h 493591"/>
              <a:gd name="connsiteX0-209" fmla="*/ 282090 w 560550"/>
              <a:gd name="connsiteY0-210" fmla="*/ 0 h 493591"/>
              <a:gd name="connsiteX1-211" fmla="*/ 307359 w 560550"/>
              <a:gd name="connsiteY1-212" fmla="*/ 19328 h 493591"/>
              <a:gd name="connsiteX2-213" fmla="*/ 322151 w 560550"/>
              <a:gd name="connsiteY2-214" fmla="*/ 46641 h 493591"/>
              <a:gd name="connsiteX3-215" fmla="*/ 426075 w 560550"/>
              <a:gd name="connsiteY3-216" fmla="*/ 252279 h 493591"/>
              <a:gd name="connsiteX4-217" fmla="*/ 549713 w 560550"/>
              <a:gd name="connsiteY4-218" fmla="*/ 442022 h 493591"/>
              <a:gd name="connsiteX5-219" fmla="*/ 553726 w 560550"/>
              <a:gd name="connsiteY5-220" fmla="*/ 448555 h 493591"/>
              <a:gd name="connsiteX6-221" fmla="*/ 557360 w 560550"/>
              <a:gd name="connsiteY6-222" fmla="*/ 480662 h 493591"/>
              <a:gd name="connsiteX7-223" fmla="*/ 557111 w 560550"/>
              <a:gd name="connsiteY7-224" fmla="*/ 481348 h 493591"/>
              <a:gd name="connsiteX8-225" fmla="*/ 527738 w 560550"/>
              <a:gd name="connsiteY8-226" fmla="*/ 493568 h 493591"/>
              <a:gd name="connsiteX9-227" fmla="*/ 496688 w 560550"/>
              <a:gd name="connsiteY9-228" fmla="*/ 492722 h 493591"/>
              <a:gd name="connsiteX10-229" fmla="*/ 275338 w 560550"/>
              <a:gd name="connsiteY10-230" fmla="*/ 480778 h 493591"/>
              <a:gd name="connsiteX11-231" fmla="*/ 275975 w 560550"/>
              <a:gd name="connsiteY11-232" fmla="*/ 480403 h 493591"/>
              <a:gd name="connsiteX12-233" fmla="*/ 266629 w 560550"/>
              <a:gd name="connsiteY12-234" fmla="*/ 479903 h 493591"/>
              <a:gd name="connsiteX13-235" fmla="*/ 40497 w 560550"/>
              <a:gd name="connsiteY13-236" fmla="*/ 492105 h 493591"/>
              <a:gd name="connsiteX14-237" fmla="*/ 32832 w 560550"/>
              <a:gd name="connsiteY14-238" fmla="*/ 492314 h 493591"/>
              <a:gd name="connsiteX15-239" fmla="*/ 3210 w 560550"/>
              <a:gd name="connsiteY15-240" fmla="*/ 479408 h 493591"/>
              <a:gd name="connsiteX16-241" fmla="*/ 2740 w 560550"/>
              <a:gd name="connsiteY16-242" fmla="*/ 478849 h 493591"/>
              <a:gd name="connsiteX17-243" fmla="*/ 6844 w 560550"/>
              <a:gd name="connsiteY17-244" fmla="*/ 447301 h 493591"/>
              <a:gd name="connsiteX18-245" fmla="*/ 23102 w 560550"/>
              <a:gd name="connsiteY18-246" fmla="*/ 420834 h 493591"/>
              <a:gd name="connsiteX19-247" fmla="*/ 149231 w 560550"/>
              <a:gd name="connsiteY19-248" fmla="*/ 228009 h 493591"/>
              <a:gd name="connsiteX20-249" fmla="*/ 251731 w 560550"/>
              <a:gd name="connsiteY20-250" fmla="*/ 26070 h 493591"/>
              <a:gd name="connsiteX21-251" fmla="*/ 255383 w 560550"/>
              <a:gd name="connsiteY21-252" fmla="*/ 19328 h 493591"/>
              <a:gd name="connsiteX22-253" fmla="*/ 281371 w 560550"/>
              <a:gd name="connsiteY22-254" fmla="*/ 127 h 493591"/>
              <a:gd name="connsiteX23-255" fmla="*/ 282090 w 560550"/>
              <a:gd name="connsiteY23-256" fmla="*/ 0 h 493591"/>
              <a:gd name="connsiteX0-257" fmla="*/ 282090 w 560550"/>
              <a:gd name="connsiteY0-258" fmla="*/ 0 h 493591"/>
              <a:gd name="connsiteX1-259" fmla="*/ 307359 w 560550"/>
              <a:gd name="connsiteY1-260" fmla="*/ 19328 h 493591"/>
              <a:gd name="connsiteX2-261" fmla="*/ 322151 w 560550"/>
              <a:gd name="connsiteY2-262" fmla="*/ 46641 h 493591"/>
              <a:gd name="connsiteX3-263" fmla="*/ 426075 w 560550"/>
              <a:gd name="connsiteY3-264" fmla="*/ 252279 h 493591"/>
              <a:gd name="connsiteX4-265" fmla="*/ 549713 w 560550"/>
              <a:gd name="connsiteY4-266" fmla="*/ 442022 h 493591"/>
              <a:gd name="connsiteX5-267" fmla="*/ 553726 w 560550"/>
              <a:gd name="connsiteY5-268" fmla="*/ 448555 h 493591"/>
              <a:gd name="connsiteX6-269" fmla="*/ 557360 w 560550"/>
              <a:gd name="connsiteY6-270" fmla="*/ 480662 h 493591"/>
              <a:gd name="connsiteX7-271" fmla="*/ 557111 w 560550"/>
              <a:gd name="connsiteY7-272" fmla="*/ 481348 h 493591"/>
              <a:gd name="connsiteX8-273" fmla="*/ 527738 w 560550"/>
              <a:gd name="connsiteY8-274" fmla="*/ 493568 h 493591"/>
              <a:gd name="connsiteX9-275" fmla="*/ 496688 w 560550"/>
              <a:gd name="connsiteY9-276" fmla="*/ 492722 h 493591"/>
              <a:gd name="connsiteX10-277" fmla="*/ 275338 w 560550"/>
              <a:gd name="connsiteY10-278" fmla="*/ 480778 h 493591"/>
              <a:gd name="connsiteX11-279" fmla="*/ 275975 w 560550"/>
              <a:gd name="connsiteY11-280" fmla="*/ 480403 h 493591"/>
              <a:gd name="connsiteX12-281" fmla="*/ 266629 w 560550"/>
              <a:gd name="connsiteY12-282" fmla="*/ 479903 h 493591"/>
              <a:gd name="connsiteX13-283" fmla="*/ 40497 w 560550"/>
              <a:gd name="connsiteY13-284" fmla="*/ 492105 h 493591"/>
              <a:gd name="connsiteX14-285" fmla="*/ 32832 w 560550"/>
              <a:gd name="connsiteY14-286" fmla="*/ 492314 h 493591"/>
              <a:gd name="connsiteX15-287" fmla="*/ 3210 w 560550"/>
              <a:gd name="connsiteY15-288" fmla="*/ 479408 h 493591"/>
              <a:gd name="connsiteX16-289" fmla="*/ 2740 w 560550"/>
              <a:gd name="connsiteY16-290" fmla="*/ 478849 h 493591"/>
              <a:gd name="connsiteX17-291" fmla="*/ 6844 w 560550"/>
              <a:gd name="connsiteY17-292" fmla="*/ 447301 h 493591"/>
              <a:gd name="connsiteX18-293" fmla="*/ 23102 w 560550"/>
              <a:gd name="connsiteY18-294" fmla="*/ 420834 h 493591"/>
              <a:gd name="connsiteX19-295" fmla="*/ 149231 w 560550"/>
              <a:gd name="connsiteY19-296" fmla="*/ 228009 h 493591"/>
              <a:gd name="connsiteX20-297" fmla="*/ 251731 w 560550"/>
              <a:gd name="connsiteY20-298" fmla="*/ 26070 h 493591"/>
              <a:gd name="connsiteX21-299" fmla="*/ 255383 w 560550"/>
              <a:gd name="connsiteY21-300" fmla="*/ 19328 h 493591"/>
              <a:gd name="connsiteX22-301" fmla="*/ 281371 w 560550"/>
              <a:gd name="connsiteY22-302" fmla="*/ 127 h 493591"/>
              <a:gd name="connsiteX23-303" fmla="*/ 282090 w 560550"/>
              <a:gd name="connsiteY23-304" fmla="*/ 0 h 493591"/>
              <a:gd name="connsiteX0-305" fmla="*/ 282090 w 560550"/>
              <a:gd name="connsiteY0-306" fmla="*/ 0 h 493591"/>
              <a:gd name="connsiteX1-307" fmla="*/ 307359 w 560550"/>
              <a:gd name="connsiteY1-308" fmla="*/ 19328 h 493591"/>
              <a:gd name="connsiteX2-309" fmla="*/ 322151 w 560550"/>
              <a:gd name="connsiteY2-310" fmla="*/ 46641 h 493591"/>
              <a:gd name="connsiteX3-311" fmla="*/ 426075 w 560550"/>
              <a:gd name="connsiteY3-312" fmla="*/ 252279 h 493591"/>
              <a:gd name="connsiteX4-313" fmla="*/ 549713 w 560550"/>
              <a:gd name="connsiteY4-314" fmla="*/ 442022 h 493591"/>
              <a:gd name="connsiteX5-315" fmla="*/ 553726 w 560550"/>
              <a:gd name="connsiteY5-316" fmla="*/ 448555 h 493591"/>
              <a:gd name="connsiteX6-317" fmla="*/ 557360 w 560550"/>
              <a:gd name="connsiteY6-318" fmla="*/ 480662 h 493591"/>
              <a:gd name="connsiteX7-319" fmla="*/ 557111 w 560550"/>
              <a:gd name="connsiteY7-320" fmla="*/ 481348 h 493591"/>
              <a:gd name="connsiteX8-321" fmla="*/ 527738 w 560550"/>
              <a:gd name="connsiteY8-322" fmla="*/ 493568 h 493591"/>
              <a:gd name="connsiteX9-323" fmla="*/ 496688 w 560550"/>
              <a:gd name="connsiteY9-324" fmla="*/ 492722 h 493591"/>
              <a:gd name="connsiteX10-325" fmla="*/ 275338 w 560550"/>
              <a:gd name="connsiteY10-326" fmla="*/ 480778 h 493591"/>
              <a:gd name="connsiteX11-327" fmla="*/ 266629 w 560550"/>
              <a:gd name="connsiteY11-328" fmla="*/ 479903 h 493591"/>
              <a:gd name="connsiteX12-329" fmla="*/ 40497 w 560550"/>
              <a:gd name="connsiteY12-330" fmla="*/ 492105 h 493591"/>
              <a:gd name="connsiteX13-331" fmla="*/ 32832 w 560550"/>
              <a:gd name="connsiteY13-332" fmla="*/ 492314 h 493591"/>
              <a:gd name="connsiteX14-333" fmla="*/ 3210 w 560550"/>
              <a:gd name="connsiteY14-334" fmla="*/ 479408 h 493591"/>
              <a:gd name="connsiteX15-335" fmla="*/ 2740 w 560550"/>
              <a:gd name="connsiteY15-336" fmla="*/ 478849 h 493591"/>
              <a:gd name="connsiteX16-337" fmla="*/ 6844 w 560550"/>
              <a:gd name="connsiteY16-338" fmla="*/ 447301 h 493591"/>
              <a:gd name="connsiteX17-339" fmla="*/ 23102 w 560550"/>
              <a:gd name="connsiteY17-340" fmla="*/ 420834 h 493591"/>
              <a:gd name="connsiteX18-341" fmla="*/ 149231 w 560550"/>
              <a:gd name="connsiteY18-342" fmla="*/ 228009 h 493591"/>
              <a:gd name="connsiteX19-343" fmla="*/ 251731 w 560550"/>
              <a:gd name="connsiteY19-344" fmla="*/ 26070 h 493591"/>
              <a:gd name="connsiteX20-345" fmla="*/ 255383 w 560550"/>
              <a:gd name="connsiteY20-346" fmla="*/ 19328 h 493591"/>
              <a:gd name="connsiteX21-347" fmla="*/ 281371 w 560550"/>
              <a:gd name="connsiteY21-348" fmla="*/ 127 h 493591"/>
              <a:gd name="connsiteX22-349" fmla="*/ 282090 w 560550"/>
              <a:gd name="connsiteY22-350" fmla="*/ 0 h 493591"/>
              <a:gd name="connsiteX0-351" fmla="*/ 282090 w 560550"/>
              <a:gd name="connsiteY0-352" fmla="*/ 0 h 493591"/>
              <a:gd name="connsiteX1-353" fmla="*/ 307359 w 560550"/>
              <a:gd name="connsiteY1-354" fmla="*/ 19328 h 493591"/>
              <a:gd name="connsiteX2-355" fmla="*/ 322151 w 560550"/>
              <a:gd name="connsiteY2-356" fmla="*/ 46641 h 493591"/>
              <a:gd name="connsiteX3-357" fmla="*/ 426075 w 560550"/>
              <a:gd name="connsiteY3-358" fmla="*/ 252279 h 493591"/>
              <a:gd name="connsiteX4-359" fmla="*/ 549713 w 560550"/>
              <a:gd name="connsiteY4-360" fmla="*/ 442022 h 493591"/>
              <a:gd name="connsiteX5-361" fmla="*/ 553726 w 560550"/>
              <a:gd name="connsiteY5-362" fmla="*/ 448555 h 493591"/>
              <a:gd name="connsiteX6-363" fmla="*/ 557360 w 560550"/>
              <a:gd name="connsiteY6-364" fmla="*/ 480662 h 493591"/>
              <a:gd name="connsiteX7-365" fmla="*/ 557111 w 560550"/>
              <a:gd name="connsiteY7-366" fmla="*/ 481348 h 493591"/>
              <a:gd name="connsiteX8-367" fmla="*/ 527738 w 560550"/>
              <a:gd name="connsiteY8-368" fmla="*/ 493568 h 493591"/>
              <a:gd name="connsiteX9-369" fmla="*/ 496688 w 560550"/>
              <a:gd name="connsiteY9-370" fmla="*/ 492722 h 493591"/>
              <a:gd name="connsiteX10-371" fmla="*/ 266629 w 560550"/>
              <a:gd name="connsiteY10-372" fmla="*/ 479903 h 493591"/>
              <a:gd name="connsiteX11-373" fmla="*/ 40497 w 560550"/>
              <a:gd name="connsiteY11-374" fmla="*/ 492105 h 493591"/>
              <a:gd name="connsiteX12-375" fmla="*/ 32832 w 560550"/>
              <a:gd name="connsiteY12-376" fmla="*/ 492314 h 493591"/>
              <a:gd name="connsiteX13-377" fmla="*/ 3210 w 560550"/>
              <a:gd name="connsiteY13-378" fmla="*/ 479408 h 493591"/>
              <a:gd name="connsiteX14-379" fmla="*/ 2740 w 560550"/>
              <a:gd name="connsiteY14-380" fmla="*/ 478849 h 493591"/>
              <a:gd name="connsiteX15-381" fmla="*/ 6844 w 560550"/>
              <a:gd name="connsiteY15-382" fmla="*/ 447301 h 493591"/>
              <a:gd name="connsiteX16-383" fmla="*/ 23102 w 560550"/>
              <a:gd name="connsiteY16-384" fmla="*/ 420834 h 493591"/>
              <a:gd name="connsiteX17-385" fmla="*/ 149231 w 560550"/>
              <a:gd name="connsiteY17-386" fmla="*/ 228009 h 493591"/>
              <a:gd name="connsiteX18-387" fmla="*/ 251731 w 560550"/>
              <a:gd name="connsiteY18-388" fmla="*/ 26070 h 493591"/>
              <a:gd name="connsiteX19-389" fmla="*/ 255383 w 560550"/>
              <a:gd name="connsiteY19-390" fmla="*/ 19328 h 493591"/>
              <a:gd name="connsiteX20-391" fmla="*/ 281371 w 560550"/>
              <a:gd name="connsiteY20-392" fmla="*/ 127 h 493591"/>
              <a:gd name="connsiteX21-393" fmla="*/ 282090 w 560550"/>
              <a:gd name="connsiteY21-394" fmla="*/ 0 h 493591"/>
              <a:gd name="connsiteX0-395" fmla="*/ 282090 w 560550"/>
              <a:gd name="connsiteY0-396" fmla="*/ 0 h 493591"/>
              <a:gd name="connsiteX1-397" fmla="*/ 307359 w 560550"/>
              <a:gd name="connsiteY1-398" fmla="*/ 19328 h 493591"/>
              <a:gd name="connsiteX2-399" fmla="*/ 322151 w 560550"/>
              <a:gd name="connsiteY2-400" fmla="*/ 46641 h 493591"/>
              <a:gd name="connsiteX3-401" fmla="*/ 426075 w 560550"/>
              <a:gd name="connsiteY3-402" fmla="*/ 252279 h 493591"/>
              <a:gd name="connsiteX4-403" fmla="*/ 549713 w 560550"/>
              <a:gd name="connsiteY4-404" fmla="*/ 442022 h 493591"/>
              <a:gd name="connsiteX5-405" fmla="*/ 553726 w 560550"/>
              <a:gd name="connsiteY5-406" fmla="*/ 448555 h 493591"/>
              <a:gd name="connsiteX6-407" fmla="*/ 557360 w 560550"/>
              <a:gd name="connsiteY6-408" fmla="*/ 480662 h 493591"/>
              <a:gd name="connsiteX7-409" fmla="*/ 557111 w 560550"/>
              <a:gd name="connsiteY7-410" fmla="*/ 481348 h 493591"/>
              <a:gd name="connsiteX8-411" fmla="*/ 527738 w 560550"/>
              <a:gd name="connsiteY8-412" fmla="*/ 493568 h 493591"/>
              <a:gd name="connsiteX9-413" fmla="*/ 496688 w 560550"/>
              <a:gd name="connsiteY9-414" fmla="*/ 492722 h 493591"/>
              <a:gd name="connsiteX10-415" fmla="*/ 266629 w 560550"/>
              <a:gd name="connsiteY10-416" fmla="*/ 479903 h 493591"/>
              <a:gd name="connsiteX11-417" fmla="*/ 40497 w 560550"/>
              <a:gd name="connsiteY11-418" fmla="*/ 492105 h 493591"/>
              <a:gd name="connsiteX12-419" fmla="*/ 32832 w 560550"/>
              <a:gd name="connsiteY12-420" fmla="*/ 492314 h 493591"/>
              <a:gd name="connsiteX13-421" fmla="*/ 3210 w 560550"/>
              <a:gd name="connsiteY13-422" fmla="*/ 479408 h 493591"/>
              <a:gd name="connsiteX14-423" fmla="*/ 2740 w 560550"/>
              <a:gd name="connsiteY14-424" fmla="*/ 478849 h 493591"/>
              <a:gd name="connsiteX15-425" fmla="*/ 6844 w 560550"/>
              <a:gd name="connsiteY15-426" fmla="*/ 447301 h 493591"/>
              <a:gd name="connsiteX16-427" fmla="*/ 23102 w 560550"/>
              <a:gd name="connsiteY16-428" fmla="*/ 420834 h 493591"/>
              <a:gd name="connsiteX17-429" fmla="*/ 149231 w 560550"/>
              <a:gd name="connsiteY17-430" fmla="*/ 228009 h 493591"/>
              <a:gd name="connsiteX18-431" fmla="*/ 251731 w 560550"/>
              <a:gd name="connsiteY18-432" fmla="*/ 26070 h 493591"/>
              <a:gd name="connsiteX19-433" fmla="*/ 255383 w 560550"/>
              <a:gd name="connsiteY19-434" fmla="*/ 19328 h 493591"/>
              <a:gd name="connsiteX20-435" fmla="*/ 281371 w 560550"/>
              <a:gd name="connsiteY20-436" fmla="*/ 127 h 493591"/>
              <a:gd name="connsiteX21-437" fmla="*/ 282090 w 560550"/>
              <a:gd name="connsiteY21-438" fmla="*/ 0 h 4935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</a:cxnLst>
            <a:rect l="l" t="t" r="r" b="b"/>
            <a:pathLst>
              <a:path w="560550" h="493591">
                <a:moveTo>
                  <a:pt x="282090" y="0"/>
                </a:moveTo>
                <a:cubicBezTo>
                  <a:pt x="291235" y="0"/>
                  <a:pt x="300381" y="6443"/>
                  <a:pt x="307359" y="19328"/>
                </a:cubicBezTo>
                <a:lnTo>
                  <a:pt x="322151" y="46641"/>
                </a:lnTo>
                <a:cubicBezTo>
                  <a:pt x="341937" y="85466"/>
                  <a:pt x="388148" y="186382"/>
                  <a:pt x="426075" y="252279"/>
                </a:cubicBezTo>
                <a:cubicBezTo>
                  <a:pt x="464002" y="318176"/>
                  <a:pt x="528438" y="409309"/>
                  <a:pt x="549713" y="442022"/>
                </a:cubicBezTo>
                <a:lnTo>
                  <a:pt x="553726" y="448555"/>
                </a:lnTo>
                <a:cubicBezTo>
                  <a:pt x="561598" y="461368"/>
                  <a:pt x="562451" y="472766"/>
                  <a:pt x="557360" y="480662"/>
                </a:cubicBezTo>
                <a:cubicBezTo>
                  <a:pt x="557347" y="480929"/>
                  <a:pt x="557231" y="481140"/>
                  <a:pt x="557111" y="481348"/>
                </a:cubicBezTo>
                <a:cubicBezTo>
                  <a:pt x="552538" y="489268"/>
                  <a:pt x="542386" y="493968"/>
                  <a:pt x="527738" y="493568"/>
                </a:cubicBezTo>
                <a:lnTo>
                  <a:pt x="496688" y="492722"/>
                </a:lnTo>
                <a:cubicBezTo>
                  <a:pt x="453170" y="490445"/>
                  <a:pt x="342661" y="480006"/>
                  <a:pt x="266629" y="479903"/>
                </a:cubicBezTo>
                <a:cubicBezTo>
                  <a:pt x="190597" y="479800"/>
                  <a:pt x="79463" y="490037"/>
                  <a:pt x="40497" y="492105"/>
                </a:cubicBezTo>
                <a:lnTo>
                  <a:pt x="32832" y="492314"/>
                </a:lnTo>
                <a:cubicBezTo>
                  <a:pt x="17800" y="492724"/>
                  <a:pt x="7502" y="487764"/>
                  <a:pt x="3210" y="479408"/>
                </a:cubicBezTo>
                <a:cubicBezTo>
                  <a:pt x="2985" y="479262"/>
                  <a:pt x="2860" y="479056"/>
                  <a:pt x="2740" y="478849"/>
                </a:cubicBezTo>
                <a:cubicBezTo>
                  <a:pt x="-1833" y="470928"/>
                  <a:pt x="-826" y="459787"/>
                  <a:pt x="6844" y="447301"/>
                </a:cubicBezTo>
                <a:lnTo>
                  <a:pt x="23102" y="420834"/>
                </a:lnTo>
                <a:cubicBezTo>
                  <a:pt x="46833" y="384285"/>
                  <a:pt x="111126" y="293803"/>
                  <a:pt x="149231" y="228009"/>
                </a:cubicBezTo>
                <a:cubicBezTo>
                  <a:pt x="187336" y="162215"/>
                  <a:pt x="234039" y="60850"/>
                  <a:pt x="251731" y="26070"/>
                </a:cubicBezTo>
                <a:lnTo>
                  <a:pt x="255383" y="19328"/>
                </a:lnTo>
                <a:cubicBezTo>
                  <a:pt x="262543" y="6104"/>
                  <a:pt x="271988" y="-334"/>
                  <a:pt x="281371" y="127"/>
                </a:cubicBezTo>
                <a:cubicBezTo>
                  <a:pt x="281609" y="5"/>
                  <a:pt x="281850" y="0"/>
                  <a:pt x="28209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15" name="日期占位符 4"/>
          <p:cNvSpPr>
            <a:spLocks noGrp="1"/>
          </p:cNvSpPr>
          <p:nvPr>
            <p:ph type="dt" sz="half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01A40A-D282-4AB0-A159-AE861D87E89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fontAlgn="auto">
              <a:lnSpc>
                <a:spcPct val="120000"/>
              </a:lnSpc>
              <a:defRPr sz="1200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fontAlgn="auto">
              <a:lnSpc>
                <a:spcPct val="120000"/>
              </a:lnSpc>
              <a:defRPr sz="1200" noProof="1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F463475-23D1-455C-A138-12F78BB862EC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 kern="1200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algn="l" rtl="0" fontAlgn="base">
        <a:lnSpc>
          <a:spcPct val="120000"/>
        </a:lnSpc>
        <a:spcBef>
          <a:spcPct val="0"/>
        </a:spcBef>
        <a:spcAft>
          <a:spcPct val="0"/>
        </a:spcAft>
        <a:defRPr sz="3200" b="1">
          <a:solidFill>
            <a:srgbClr val="595959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228600" indent="-228600" algn="l" rtl="0" fontAlgn="base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rtl="0" fontAlgn="base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" Type="http://schemas.openxmlformats.org/officeDocument/2006/relationships/tags" Target="../tags/tag126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3.xml"/><Relationship Id="rId4" Type="http://schemas.openxmlformats.org/officeDocument/2006/relationships/image" Target="../media/image1.png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37.xml"/><Relationship Id="rId4" Type="http://schemas.openxmlformats.org/officeDocument/2006/relationships/image" Target="../media/image2.png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9.xml"/><Relationship Id="rId1" Type="http://schemas.openxmlformats.org/officeDocument/2006/relationships/tags" Target="../tags/tag1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0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9.xml"/><Relationship Id="rId1" Type="http://schemas.openxmlformats.org/officeDocument/2006/relationships/tags" Target="../tags/tag10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5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749550" y="2344738"/>
            <a:ext cx="6677025" cy="901700"/>
          </a:xfrm>
        </p:spPr>
        <p:txBody>
          <a:bodyPr vert="horz" wrap="square" lIns="91440" tIns="45720" rIns="91440" bIns="45720" numCol="1" anchor="b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0" u="none" strike="noStrike" kern="120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开源操作系统训练营第四阶段总结</a:t>
            </a:r>
            <a:endParaRPr kumimoji="0" lang="en-US" altLang="zh-CN" sz="4800" b="1" i="0" u="none" strike="noStrike" kern="1200" cap="none" spc="0" normalizeH="0" baseline="0" noProof="1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3314" name="副标题 3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749550" y="3295650"/>
            <a:ext cx="6677025" cy="590550"/>
          </a:xfrm>
        </p:spPr>
        <p:txBody>
          <a:bodyPr vert="horz" wrap="square" lIns="91440" tIns="45720" rIns="91440" bIns="45720" anchor="t" anchorCtr="0"/>
          <a:p>
            <a:pPr eaLnBrk="1" hangingPunct="1">
              <a:buClrTx/>
              <a:buSzTx/>
            </a:pPr>
            <a:r>
              <a:rPr lang="da-DK" altLang="zh-CN" kern="1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报告人：</a:t>
            </a:r>
            <a:r>
              <a:rPr lang="zh-CN" altLang="da-DK" kern="1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孙思原</a:t>
            </a:r>
            <a:endParaRPr lang="zh-CN" altLang="da-DK" kern="12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buClrTx/>
              <a:buSzTx/>
            </a:pPr>
            <a:endParaRPr lang="zh-CN" altLang="da-DK" kern="1200" dirty="0">
              <a:solidFill>
                <a:srgbClr val="80808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3315" name="文本框 4"/>
          <p:cNvSpPr txBox="1"/>
          <p:nvPr>
            <p:custDataLst>
              <p:tags r:id="rId3"/>
            </p:custDataLst>
          </p:nvPr>
        </p:nvSpPr>
        <p:spPr>
          <a:xfrm>
            <a:off x="4848225" y="395923"/>
            <a:ext cx="2495550" cy="11068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66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2025</a:t>
            </a:r>
            <a:endParaRPr lang="en-US" altLang="zh-CN" sz="6600" b="1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57" name="组合 6"/>
          <p:cNvGrpSpPr/>
          <p:nvPr/>
        </p:nvGrpSpPr>
        <p:grpSpPr>
          <a:xfrm>
            <a:off x="34925" y="53975"/>
            <a:ext cx="793750" cy="646113"/>
            <a:chOff x="55" y="84"/>
            <a:chExt cx="1251" cy="1018"/>
          </a:xfrm>
        </p:grpSpPr>
        <p:sp>
          <p:nvSpPr>
            <p:cNvPr id="54" name="KSO_Shape"/>
            <p:cNvSpPr/>
            <p:nvPr>
              <p:custDataLst>
                <p:tags r:id="rId1"/>
              </p:custDataLst>
            </p:nvPr>
          </p:nvSpPr>
          <p:spPr>
            <a:xfrm rot="7226800">
              <a:off x="1165" y="835"/>
              <a:ext cx="140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KSO_Shape"/>
            <p:cNvSpPr/>
            <p:nvPr>
              <p:custDataLst>
                <p:tags r:id="rId2"/>
              </p:custDataLst>
            </p:nvPr>
          </p:nvSpPr>
          <p:spPr>
            <a:xfrm rot="8126800">
              <a:off x="1063" y="977"/>
              <a:ext cx="143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760" name="文本框 66"/>
            <p:cNvSpPr txBox="1"/>
            <p:nvPr>
              <p:custDataLst>
                <p:tags r:id="rId3"/>
              </p:custDataLst>
            </p:nvPr>
          </p:nvSpPr>
          <p:spPr>
            <a:xfrm>
              <a:off x="55" y="84"/>
              <a:ext cx="124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 anchorCtr="0"/>
            <a:p>
              <a:pPr algn="ctr"/>
              <a:r>
                <a:rPr lang="en-US" altLang="zh-CN" sz="3600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54000" y="511810"/>
            <a:ext cx="11684635" cy="5254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2400">
                <a:sym typeface="+mn-ea"/>
              </a:rPr>
              <a:t>文件系统及I/O：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sys_fcntl 的 F_GETFL (fs/fd_ops.rs)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sys_ftruncate (fs/io.rs)</a:t>
            </a:r>
            <a:endParaRPr sz="2400">
              <a:sym typeface="+mn-ea"/>
            </a:endParaRPr>
          </a:p>
          <a:p>
            <a:endParaRPr sz="2400">
              <a:sym typeface="+mn-ea"/>
            </a:endParaRPr>
          </a:p>
          <a:p>
            <a:r>
              <a:rPr sz="2400">
                <a:sym typeface="+mn-ea"/>
              </a:rPr>
              <a:t>资源与时间：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sys_getrusage (rusage.rs)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sys_clock_gettime 的 CLOCK_PROCESS_CPUTIME_ID (time.rs)</a:t>
            </a:r>
            <a:endParaRPr sz="2400">
              <a:sym typeface="+mn-ea"/>
            </a:endParaRPr>
          </a:p>
          <a:p>
            <a:endParaRPr sz="2400">
              <a:sym typeface="+mn-ea"/>
            </a:endParaRPr>
          </a:p>
          <a:p>
            <a:r>
              <a:rPr sz="2400">
                <a:sym typeface="+mn-ea"/>
              </a:rPr>
              <a:t>验证：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所有新增系统调用均已通过 libc 测例 (apps/libc/c) 的测试。</a:t>
            </a:r>
            <a:endParaRPr sz="2400">
              <a:sym typeface="+mn-ea"/>
            </a:endParaRPr>
          </a:p>
          <a:p>
            <a:endParaRPr sz="2400">
              <a:sym typeface="+mn-ea"/>
            </a:endParaRPr>
          </a:p>
          <a:p>
            <a:r>
              <a:rPr sz="2400">
                <a:sym typeface="+mn-ea"/>
              </a:rPr>
              <a:t>相关代码：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系统调用实现：https://github.com/879650736/starry-next-net/tree/test/api/src/imp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libc 测例：https://github.com/879650736/starry-next-net/tree/test/apps/libc/c</a:t>
            </a:r>
            <a:endParaRPr sz="2400">
              <a:sym typeface="+mn-ea"/>
            </a:endParaRPr>
          </a:p>
          <a:p>
            <a:pPr indent="457200"/>
            <a:endParaRPr lang="zh-CN" altLang="en-US" sz="24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57" name="组合 6"/>
          <p:cNvGrpSpPr/>
          <p:nvPr/>
        </p:nvGrpSpPr>
        <p:grpSpPr>
          <a:xfrm>
            <a:off x="34925" y="53975"/>
            <a:ext cx="793750" cy="646113"/>
            <a:chOff x="55" y="84"/>
            <a:chExt cx="1251" cy="1018"/>
          </a:xfrm>
        </p:grpSpPr>
        <p:sp>
          <p:nvSpPr>
            <p:cNvPr id="54" name="KSO_Shape"/>
            <p:cNvSpPr/>
            <p:nvPr>
              <p:custDataLst>
                <p:tags r:id="rId1"/>
              </p:custDataLst>
            </p:nvPr>
          </p:nvSpPr>
          <p:spPr>
            <a:xfrm rot="7226800">
              <a:off x="1165" y="835"/>
              <a:ext cx="140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KSO_Shape"/>
            <p:cNvSpPr/>
            <p:nvPr>
              <p:custDataLst>
                <p:tags r:id="rId2"/>
              </p:custDataLst>
            </p:nvPr>
          </p:nvSpPr>
          <p:spPr>
            <a:xfrm rot="8126800">
              <a:off x="1063" y="977"/>
              <a:ext cx="143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760" name="文本框 66"/>
            <p:cNvSpPr txBox="1"/>
            <p:nvPr>
              <p:custDataLst>
                <p:tags r:id="rId3"/>
              </p:custDataLst>
            </p:nvPr>
          </p:nvSpPr>
          <p:spPr>
            <a:xfrm>
              <a:off x="55" y="84"/>
              <a:ext cx="124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 anchorCtr="0"/>
            <a:p>
              <a:pPr algn="ctr"/>
              <a:r>
                <a:rPr lang="en-US" altLang="zh-CN" sz="3600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54000" y="511810"/>
            <a:ext cx="11684635" cy="5254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endParaRPr lang="zh-CN" altLang="en-US" sz="240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325" y="257175"/>
            <a:ext cx="9277350" cy="63436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57" name="组合 6"/>
          <p:cNvGrpSpPr/>
          <p:nvPr/>
        </p:nvGrpSpPr>
        <p:grpSpPr>
          <a:xfrm>
            <a:off x="34925" y="53975"/>
            <a:ext cx="793750" cy="646113"/>
            <a:chOff x="55" y="84"/>
            <a:chExt cx="1251" cy="1018"/>
          </a:xfrm>
        </p:grpSpPr>
        <p:sp>
          <p:nvSpPr>
            <p:cNvPr id="54" name="KSO_Shape"/>
            <p:cNvSpPr/>
            <p:nvPr>
              <p:custDataLst>
                <p:tags r:id="rId1"/>
              </p:custDataLst>
            </p:nvPr>
          </p:nvSpPr>
          <p:spPr>
            <a:xfrm rot="7226800">
              <a:off x="1165" y="835"/>
              <a:ext cx="140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KSO_Shape"/>
            <p:cNvSpPr/>
            <p:nvPr>
              <p:custDataLst>
                <p:tags r:id="rId2"/>
              </p:custDataLst>
            </p:nvPr>
          </p:nvSpPr>
          <p:spPr>
            <a:xfrm rot="8126800">
              <a:off x="1063" y="977"/>
              <a:ext cx="143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760" name="文本框 66"/>
            <p:cNvSpPr txBox="1"/>
            <p:nvPr>
              <p:custDataLst>
                <p:tags r:id="rId3"/>
              </p:custDataLst>
            </p:nvPr>
          </p:nvSpPr>
          <p:spPr>
            <a:xfrm>
              <a:off x="55" y="84"/>
              <a:ext cx="124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 anchorCtr="0"/>
            <a:p>
              <a:pPr algn="ctr"/>
              <a:r>
                <a:rPr lang="en-US" altLang="zh-CN" sz="3600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54000" y="511810"/>
            <a:ext cx="11684635" cy="5254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/>
            <a:endParaRPr lang="zh-CN" altLang="en-US" sz="240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845" y="362585"/>
            <a:ext cx="9084310" cy="63519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447925" y="2592388"/>
            <a:ext cx="7296150" cy="1443038"/>
          </a:xfrm>
        </p:spPr>
        <p:txBody>
          <a:bodyPr vert="horz" wrap="square" lIns="91440" tIns="45720" rIns="91440" bIns="45720" numCol="1" anchor="ctr" anchorCtr="0" compatLnSpc="1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0" normalizeH="0" baseline="0" noProof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THANK YOU</a:t>
            </a:r>
            <a:endParaRPr kumimoji="0" lang="en-US" altLang="zh-CN" sz="8000" b="1" i="0" u="none" strike="noStrike" kern="1200" cap="none" spc="0" normalizeH="0" baseline="0" noProof="1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4568825" y="973138"/>
            <a:ext cx="0" cy="4940300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2" name="文本框 2"/>
          <p:cNvSpPr txBox="1"/>
          <p:nvPr>
            <p:custDataLst>
              <p:tags r:id="rId2"/>
            </p:custDataLst>
          </p:nvPr>
        </p:nvSpPr>
        <p:spPr>
          <a:xfrm>
            <a:off x="574675" y="3049588"/>
            <a:ext cx="4306888" cy="830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zh-CN" altLang="en-US" sz="48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微软雅黑" panose="020B0503020204020204" pitchFamily="34" charset="-122"/>
              </a:rPr>
              <a:t>目录</a:t>
            </a:r>
            <a:endParaRPr lang="zh-CN" altLang="en-US" sz="4800" b="1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  <a:sym typeface="微软雅黑" panose="020B0503020204020204" pitchFamily="34" charset="-122"/>
            </a:endParaRPr>
          </a:p>
        </p:txBody>
      </p:sp>
      <p:grpSp>
        <p:nvGrpSpPr>
          <p:cNvPr id="15363" name="组合 6"/>
          <p:cNvGrpSpPr/>
          <p:nvPr/>
        </p:nvGrpSpPr>
        <p:grpSpPr>
          <a:xfrm>
            <a:off x="5411788" y="1079500"/>
            <a:ext cx="5564187" cy="895225"/>
            <a:chOff x="8421" y="1700"/>
            <a:chExt cx="8763" cy="1409"/>
          </a:xfrm>
        </p:grpSpPr>
        <p:sp>
          <p:nvSpPr>
            <p:cNvPr id="4" name="矩形: 圆角 3"/>
            <p:cNvSpPr/>
            <p:nvPr>
              <p:custDataLst>
                <p:tags r:id="rId3"/>
              </p:custDataLst>
            </p:nvPr>
          </p:nvSpPr>
          <p:spPr>
            <a:xfrm>
              <a:off x="8421" y="1725"/>
              <a:ext cx="1385" cy="13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1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15365" name="文本框 7"/>
            <p:cNvSpPr txBox="1"/>
            <p:nvPr>
              <p:custDataLst>
                <p:tags r:id="rId4"/>
              </p:custDataLst>
            </p:nvPr>
          </p:nvSpPr>
          <p:spPr>
            <a:xfrm>
              <a:off x="10572" y="1700"/>
              <a:ext cx="6612" cy="140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b" anchorCtr="0"/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完成arceos-org/oscamp</a:t>
              </a:r>
              <a:r>
                <a:rPr lang="zh-CN" altLang="en-US" sz="2000" b="1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</a:t>
              </a:r>
              <a:endParaRPr lang="zh-CN" altLang="en-US" sz="20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2000" b="1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aarch64架构的支持</a:t>
              </a:r>
              <a:endPara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5367" name="组合 13"/>
          <p:cNvGrpSpPr/>
          <p:nvPr/>
        </p:nvGrpSpPr>
        <p:grpSpPr>
          <a:xfrm>
            <a:off x="5411788" y="4483100"/>
            <a:ext cx="5564187" cy="879723"/>
            <a:chOff x="8421" y="4725"/>
            <a:chExt cx="8763" cy="1385"/>
          </a:xfrm>
        </p:grpSpPr>
        <p:sp>
          <p:nvSpPr>
            <p:cNvPr id="5" name="矩形: 圆角 4"/>
            <p:cNvSpPr/>
            <p:nvPr>
              <p:custDataLst>
                <p:tags r:id="rId5"/>
              </p:custDataLst>
            </p:nvPr>
          </p:nvSpPr>
          <p:spPr>
            <a:xfrm>
              <a:off x="8421" y="4725"/>
              <a:ext cx="1385" cy="138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2</a:t>
              </a:r>
              <a:endPara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endParaRPr>
            </a:p>
          </p:txBody>
        </p:sp>
        <p:sp>
          <p:nvSpPr>
            <p:cNvPr id="15369" name="文本框 9"/>
            <p:cNvSpPr txBox="1"/>
            <p:nvPr>
              <p:custDataLst>
                <p:tags r:id="rId6"/>
              </p:custDataLst>
            </p:nvPr>
          </p:nvSpPr>
          <p:spPr>
            <a:xfrm>
              <a:off x="10572" y="4748"/>
              <a:ext cx="6612" cy="136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/>
            <a:p>
              <a:pPr marL="0" lvl="3" algn="ctr">
                <a:lnSpc>
                  <a:spcPct val="120000"/>
                </a:lnSpc>
                <a:buClrTx/>
                <a:buSzTx/>
                <a:buNone/>
              </a:pPr>
              <a:r>
                <a:rPr lang="en-US" altLang="zh-CN" sz="2000" b="1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为starry-next适配iperf</a:t>
              </a:r>
              <a:endParaRPr lang="en-US" altLang="zh-CN" sz="2000" b="1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custDataLst>
      <p:tags r:id="rId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59" name="文本框 47"/>
          <p:cNvSpPr txBox="1"/>
          <p:nvPr>
            <p:custDataLst>
              <p:tags r:id="rId1"/>
            </p:custDataLst>
          </p:nvPr>
        </p:nvSpPr>
        <p:spPr>
          <a:xfrm>
            <a:off x="34925" y="53975"/>
            <a:ext cx="792163" cy="646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/>
          <a:p>
            <a:pPr algn="ctr"/>
            <a:r>
              <a: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en-US" altLang="zh-CN" sz="36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450" y="1185545"/>
            <a:ext cx="11868785" cy="419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1. M</a:t>
            </a:r>
            <a:r>
              <a:rPr lang="en-US" altLang="zh-CN" sz="2800"/>
              <a:t>akefile</a:t>
            </a:r>
            <a:endParaRPr lang="en-US" altLang="zh-CN" sz="2800"/>
          </a:p>
          <a:p>
            <a:r>
              <a:rPr lang="zh-CN" altLang="en-US" sz="2800"/>
              <a:t>问题：</a:t>
            </a:r>
            <a:r>
              <a:rPr sz="2800"/>
              <a:t>原有的 Makefile 中的 payload 和 mk_pflash 规则仅支持 riscv64 架构，导致 payload 部分的文件在其他架构下无法正确编译运行。</a:t>
            </a:r>
            <a:endParaRPr sz="2800"/>
          </a:p>
          <a:p>
            <a:endParaRPr lang="en-US" altLang="zh-CN" sz="2800"/>
          </a:p>
          <a:p>
            <a:r>
              <a:rPr lang="zh-CN" altLang="en-US" sz="2800"/>
              <a:t>主要工作：</a:t>
            </a:r>
            <a:endParaRPr lang="zh-CN" altLang="en-US" sz="2800"/>
          </a:p>
          <a:p>
            <a:r>
              <a:rPr lang="zh-CN" altLang="en-US" sz="2800"/>
              <a:t>  修改内容：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修改 Makefile、scripts/make/utils.mk 和 payload/Makefile 等文件，以适配其他架构。</a:t>
            </a:r>
            <a:endParaRPr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添加 aarch64 架构的 CI 测试。</a:t>
            </a:r>
            <a:endParaRPr sz="2800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59" name="文本框 47"/>
          <p:cNvSpPr txBox="1"/>
          <p:nvPr>
            <p:custDataLst>
              <p:tags r:id="rId1"/>
            </p:custDataLst>
          </p:nvPr>
        </p:nvSpPr>
        <p:spPr>
          <a:xfrm>
            <a:off x="34925" y="53975"/>
            <a:ext cx="792163" cy="646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/>
          <a:p>
            <a:pPr algn="ctr"/>
            <a:r>
              <a: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en-US" altLang="zh-CN" sz="36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450" y="1185545"/>
            <a:ext cx="11868785" cy="419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2. uspace</a:t>
            </a:r>
            <a:endParaRPr lang="en-US" altLang="zh-CN" sz="2800"/>
          </a:p>
          <a:p>
            <a:r>
              <a:rPr lang="zh-CN" altLang="en-US" sz="2800"/>
              <a:t>问题：</a:t>
            </a:r>
            <a:r>
              <a:rPr sz="2800">
                <a:sym typeface="+mn-ea"/>
              </a:rPr>
              <a:t>arceos-org/oscamp 缺少 uspace 相关代码，导致在 aarch64 架构下无法正确初始化 uspace 并加载 ELF 文件。</a:t>
            </a:r>
            <a:endParaRPr sz="2800">
              <a:sym typeface="+mn-ea"/>
            </a:endParaRPr>
          </a:p>
          <a:p>
            <a:endParaRPr lang="zh-CN" sz="2800"/>
          </a:p>
          <a:p>
            <a:r>
              <a:rPr lang="zh-CN" altLang="en-US" sz="2800"/>
              <a:t>主要工作：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将 arceos-org/arceos 中 module/axhal 的 aarch64 部分代码适配到 arceos-org/oscamp 中。</a:t>
            </a:r>
            <a:endParaRPr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/>
              <a:t>修改 tour 下的测试用例，使 aarch64 的 tour 部分正式支持 aarch64 架构。</a:t>
            </a:r>
            <a:endParaRPr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59" name="文本框 47"/>
          <p:cNvSpPr txBox="1"/>
          <p:nvPr>
            <p:custDataLst>
              <p:tags r:id="rId1"/>
            </p:custDataLst>
          </p:nvPr>
        </p:nvSpPr>
        <p:spPr>
          <a:xfrm>
            <a:off x="34925" y="53975"/>
            <a:ext cx="792163" cy="646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t" anchorCtr="0"/>
          <a:p>
            <a:pPr algn="ctr"/>
            <a:r>
              <a: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en-US" altLang="zh-CN" sz="3600" dirty="0">
              <a:solidFill>
                <a:srgbClr val="5959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1450" y="1185545"/>
            <a:ext cx="11868785" cy="419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pr：https://github.com/arceos-org/oscamp/pull/9</a:t>
            </a:r>
            <a:endParaRPr lang="en-US" sz="2800"/>
          </a:p>
          <a:p>
            <a:endParaRPr lang="en-US" sz="2800"/>
          </a:p>
          <a:p>
            <a:r>
              <a:rPr lang="en-US" sz="2800"/>
              <a:t>fork仓库：https://github.com/879650736/oscamp</a:t>
            </a:r>
            <a:endParaRPr lang="en-US" sz="2800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57" name="组合 6"/>
          <p:cNvGrpSpPr/>
          <p:nvPr/>
        </p:nvGrpSpPr>
        <p:grpSpPr>
          <a:xfrm>
            <a:off x="34925" y="53975"/>
            <a:ext cx="793750" cy="646113"/>
            <a:chOff x="55" y="84"/>
            <a:chExt cx="1251" cy="1018"/>
          </a:xfrm>
        </p:grpSpPr>
        <p:sp>
          <p:nvSpPr>
            <p:cNvPr id="54" name="KSO_Shape"/>
            <p:cNvSpPr/>
            <p:nvPr>
              <p:custDataLst>
                <p:tags r:id="rId1"/>
              </p:custDataLst>
            </p:nvPr>
          </p:nvSpPr>
          <p:spPr>
            <a:xfrm rot="7226800">
              <a:off x="1165" y="835"/>
              <a:ext cx="140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KSO_Shape"/>
            <p:cNvSpPr/>
            <p:nvPr>
              <p:custDataLst>
                <p:tags r:id="rId2"/>
              </p:custDataLst>
            </p:nvPr>
          </p:nvSpPr>
          <p:spPr>
            <a:xfrm rot="8126800">
              <a:off x="1063" y="977"/>
              <a:ext cx="143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760" name="文本框 66"/>
            <p:cNvSpPr txBox="1"/>
            <p:nvPr>
              <p:custDataLst>
                <p:tags r:id="rId3"/>
              </p:custDataLst>
            </p:nvPr>
          </p:nvSpPr>
          <p:spPr>
            <a:xfrm>
              <a:off x="55" y="84"/>
              <a:ext cx="124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 anchorCtr="0"/>
            <a:p>
              <a:pPr algn="ctr"/>
              <a:r>
                <a:rPr lang="en-US" altLang="zh-CN" sz="3600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727075" y="1210945"/>
            <a:ext cx="10906125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1. sockaddr</a:t>
            </a:r>
            <a:r>
              <a:rPr lang="zh-CN" altLang="en-US" sz="2800">
                <a:sym typeface="+mn-ea"/>
              </a:rPr>
              <a:t>类型转换</a:t>
            </a:r>
            <a:endParaRPr lang="zh-CN" altLang="en-US" sz="2800">
              <a:sym typeface="+mn-ea"/>
            </a:endParaRPr>
          </a:p>
          <a:p>
            <a:r>
              <a:rPr lang="zh-CN" altLang="en-US" sz="2800">
                <a:sym typeface="+mn-ea"/>
              </a:rPr>
              <a:t>问题： 原有的 sockaddr 类型转换实现存在错误，且引入了不必要的中间层 SockAddr。</a:t>
            </a:r>
            <a:endParaRPr lang="zh-CN" altLang="en-US" sz="2800">
              <a:sym typeface="+mn-ea"/>
            </a:endParaRPr>
          </a:p>
          <a:p>
            <a:endParaRPr lang="zh-CN" sz="2800"/>
          </a:p>
          <a:p>
            <a:r>
              <a:rPr lang="zh-CN" altLang="en-US" sz="2800">
                <a:sym typeface="+mn-ea"/>
              </a:rPr>
              <a:t>主要工作：</a:t>
            </a:r>
            <a:endParaRPr lang="zh-CN" altLang="en-US" sz="2800">
              <a:sym typeface="+mn-ea"/>
            </a:endParaRPr>
          </a:p>
          <a:p>
            <a:pPr indent="457200"/>
            <a:r>
              <a:rPr lang="zh-CN" altLang="en-US" sz="2800">
                <a:sym typeface="+mn-ea"/>
              </a:rPr>
              <a:t>优化实现，直接通过 trait 将 sockaddr 转换为 SocketAddr，移除中间层 SockAddr。</a:t>
            </a:r>
            <a:endParaRPr lang="zh-CN" altLang="en-US" sz="2800">
              <a:sym typeface="+mn-ea"/>
            </a:endParaRPr>
          </a:p>
          <a:p>
            <a:pPr indent="457200"/>
            <a:endParaRPr lang="zh-CN" altLang="en-US" sz="2800"/>
          </a:p>
          <a:p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PR</a:t>
            </a:r>
            <a:r>
              <a:rPr lang="zh-CN" altLang="en-US" sz="2800">
                <a:sym typeface="+mn-ea"/>
              </a:rPr>
              <a:t>：https://github.com/oscomp/starry-next/pull/56/files</a:t>
            </a:r>
            <a:endParaRPr lang="zh-CN" altLang="en-US" sz="28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57" name="组合 6"/>
          <p:cNvGrpSpPr/>
          <p:nvPr/>
        </p:nvGrpSpPr>
        <p:grpSpPr>
          <a:xfrm>
            <a:off x="34925" y="53975"/>
            <a:ext cx="793750" cy="646113"/>
            <a:chOff x="55" y="84"/>
            <a:chExt cx="1251" cy="1018"/>
          </a:xfrm>
        </p:grpSpPr>
        <p:sp>
          <p:nvSpPr>
            <p:cNvPr id="54" name="KSO_Shape"/>
            <p:cNvSpPr/>
            <p:nvPr>
              <p:custDataLst>
                <p:tags r:id="rId1"/>
              </p:custDataLst>
            </p:nvPr>
          </p:nvSpPr>
          <p:spPr>
            <a:xfrm rot="7226800">
              <a:off x="1165" y="835"/>
              <a:ext cx="140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KSO_Shape"/>
            <p:cNvSpPr/>
            <p:nvPr>
              <p:custDataLst>
                <p:tags r:id="rId2"/>
              </p:custDataLst>
            </p:nvPr>
          </p:nvSpPr>
          <p:spPr>
            <a:xfrm rot="8126800">
              <a:off x="1063" y="977"/>
              <a:ext cx="143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760" name="文本框 66"/>
            <p:cNvSpPr txBox="1"/>
            <p:nvPr>
              <p:custDataLst>
                <p:tags r:id="rId3"/>
              </p:custDataLst>
            </p:nvPr>
          </p:nvSpPr>
          <p:spPr>
            <a:xfrm>
              <a:off x="55" y="84"/>
              <a:ext cx="124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 anchorCtr="0"/>
            <a:p>
              <a:pPr algn="ctr"/>
              <a:r>
                <a:rPr lang="en-US" altLang="zh-CN" sz="3600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659765" y="700405"/>
            <a:ext cx="10906125" cy="4831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2. </a:t>
            </a:r>
            <a:r>
              <a:rPr sz="2800">
                <a:sym typeface="+mn-ea"/>
              </a:rPr>
              <a:t>cJSON 空指针访问段错误修复</a:t>
            </a:r>
            <a:endParaRPr sz="2800">
              <a:sym typeface="+mn-ea"/>
            </a:endParaRPr>
          </a:p>
          <a:p>
            <a:r>
              <a:rPr lang="zh-CN" altLang="en-US" sz="2800">
                <a:sym typeface="+mn-ea"/>
              </a:rPr>
              <a:t>问题： 在 starry-next 兼容 iperf 的过程中，发现一处段错误。具体表现为：cJSON_New_Item 函数在 global_hooks 全局变量未初始化时，会导致空指针访问。值得注意的是，单独编译 cJSON 代码时未复现此异常，推测可能与编译器在生成 ELF 文件时的优化有关。</a:t>
            </a:r>
            <a:endParaRPr lang="zh-CN" altLang="en-US" sz="2800">
              <a:sym typeface="+mn-ea"/>
            </a:endParaRPr>
          </a:p>
          <a:p>
            <a:endParaRPr lang="zh-CN" sz="2800"/>
          </a:p>
          <a:p>
            <a:r>
              <a:rPr lang="zh-CN" altLang="en-US" sz="2800">
                <a:sym typeface="+mn-ea"/>
              </a:rPr>
              <a:t>主要工作：</a:t>
            </a:r>
            <a:endParaRPr lang="zh-CN" altLang="en-US" sz="2800">
              <a:sym typeface="+mn-ea"/>
            </a:endParaRPr>
          </a:p>
          <a:p>
            <a:pPr indent="457200"/>
            <a:r>
              <a:rPr lang="zh-CN" altLang="en-US" sz="2800">
                <a:sym typeface="+mn-ea"/>
              </a:rPr>
              <a:t>通过在 cJSON_New_Item 函数的起始处强制初始化 global_hooks，成功解决了该段错误。</a:t>
            </a:r>
            <a:endParaRPr lang="zh-CN" altLang="en-US" sz="2800">
              <a:sym typeface="+mn-ea"/>
            </a:endParaRPr>
          </a:p>
          <a:p>
            <a:pPr indent="457200"/>
            <a:endParaRPr lang="zh-CN" altLang="en-US" sz="2800">
              <a:sym typeface="+mn-ea"/>
            </a:endParaRPr>
          </a:p>
          <a:p>
            <a:r>
              <a:rPr lang="en-US" altLang="zh-CN" sz="2800">
                <a:sym typeface="+mn-ea"/>
              </a:rPr>
              <a:t>PR</a:t>
            </a:r>
            <a:r>
              <a:rPr lang="zh-CN" altLang="en-US" sz="2800">
                <a:sym typeface="+mn-ea"/>
              </a:rPr>
              <a:t>：https://github.com/oscomp/testsuits-for-oskernel/pull/52</a:t>
            </a:r>
            <a:endParaRPr lang="zh-CN" altLang="en-US" sz="28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57" name="组合 6"/>
          <p:cNvGrpSpPr/>
          <p:nvPr/>
        </p:nvGrpSpPr>
        <p:grpSpPr>
          <a:xfrm>
            <a:off x="34925" y="53975"/>
            <a:ext cx="793750" cy="646113"/>
            <a:chOff x="55" y="84"/>
            <a:chExt cx="1251" cy="1018"/>
          </a:xfrm>
        </p:grpSpPr>
        <p:sp>
          <p:nvSpPr>
            <p:cNvPr id="54" name="KSO_Shape"/>
            <p:cNvSpPr/>
            <p:nvPr>
              <p:custDataLst>
                <p:tags r:id="rId1"/>
              </p:custDataLst>
            </p:nvPr>
          </p:nvSpPr>
          <p:spPr>
            <a:xfrm rot="7226800">
              <a:off x="1165" y="835"/>
              <a:ext cx="140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KSO_Shape"/>
            <p:cNvSpPr/>
            <p:nvPr>
              <p:custDataLst>
                <p:tags r:id="rId2"/>
              </p:custDataLst>
            </p:nvPr>
          </p:nvSpPr>
          <p:spPr>
            <a:xfrm rot="8126800">
              <a:off x="1063" y="977"/>
              <a:ext cx="143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760" name="文本框 66"/>
            <p:cNvSpPr txBox="1"/>
            <p:nvPr>
              <p:custDataLst>
                <p:tags r:id="rId3"/>
              </p:custDataLst>
            </p:nvPr>
          </p:nvSpPr>
          <p:spPr>
            <a:xfrm>
              <a:off x="55" y="84"/>
              <a:ext cx="124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 anchorCtr="0"/>
            <a:p>
              <a:pPr algn="ctr"/>
              <a:r>
                <a:rPr lang="en-US" altLang="zh-CN" sz="3600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54000" y="379095"/>
            <a:ext cx="11684635" cy="5254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>
                <a:sym typeface="+mn-ea"/>
              </a:rPr>
              <a:t>3. </a:t>
            </a:r>
            <a:r>
              <a:rPr lang="zh-CN" sz="2400">
                <a:sym typeface="+mn-ea"/>
              </a:rPr>
              <a:t>对</a:t>
            </a:r>
            <a:r>
              <a:rPr lang="en-US" altLang="zh-CN" sz="2400">
                <a:sym typeface="+mn-ea"/>
              </a:rPr>
              <a:t>iperf</a:t>
            </a:r>
            <a:r>
              <a:rPr lang="zh-CN" altLang="en-US" sz="2400">
                <a:sym typeface="+mn-ea"/>
              </a:rPr>
              <a:t>的适配</a:t>
            </a:r>
            <a:endParaRPr sz="2400">
              <a:sym typeface="+mn-ea"/>
            </a:endParaRPr>
          </a:p>
          <a:p>
            <a:r>
              <a:rPr lang="zh-CN" altLang="en-US" sz="2400">
                <a:sym typeface="+mn-ea"/>
              </a:rPr>
              <a:t>问题： iperf 的 autoreconf 构建系统缺少对 Linux 特有功能（如 SO_MAX_PACING_RATE、SO_BINDTODEVICE、IP_MTU_DISCOVER 等）的禁用选项支持。这导致在 Linux 环境下交叉编译面向 starry-next 等非 Linux 目标平台时，可能因目标平台不支持这些特性而引发运行时错误，限制了 iperf 在这些目标平台上的兼容性。</a:t>
            </a:r>
            <a:endParaRPr lang="zh-CN" altLang="en-US" sz="2400">
              <a:sym typeface="+mn-ea"/>
            </a:endParaRPr>
          </a:p>
          <a:p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主要工作：扩展 configure.ac：</a:t>
            </a:r>
            <a:endParaRPr lang="zh-CN" altLang="en-US" sz="24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400">
                <a:sym typeface="+mn-ea"/>
              </a:rPr>
              <a:t>使用 AC_ARG_ENABLE 宏为 Linux 特有套接字选项增加 --disable-xxxx 支持。</a:t>
            </a:r>
            <a:endParaRPr lang="zh-CN" altLang="en-US" sz="24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400">
                <a:sym typeface="+mn-ea"/>
              </a:rPr>
              <a:t>允许用户通过命令行参数禁用特定功能，以避免在交叉编译到其他平台时出现兼容性问题。</a:t>
            </a:r>
            <a:endParaRPr lang="zh-CN" altLang="en-US" sz="240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400">
                <a:sym typeface="+mn-ea"/>
              </a:rPr>
              <a:t>确保禁用后，相关宏定义（如 HAVE_DONT_FRAGMENT）不会生成到 src/iperf_config.h。</a:t>
            </a:r>
            <a:endParaRPr lang="zh-CN" altLang="en-US" sz="2400">
              <a:sym typeface="+mn-ea"/>
            </a:endParaRPr>
          </a:p>
          <a:p>
            <a:pPr marL="514350" indent="-514350">
              <a:buAutoNum type="arabicPeriod"/>
            </a:pP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更新构建流程：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在 build.sh 中，根据交叉编译目标添加相应的 --disable 参数（如 --disable-have-dont-fragment），以支持顺利编译。</a:t>
            </a:r>
            <a:endParaRPr lang="zh-CN" altLang="en-US" sz="24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757" name="组合 6"/>
          <p:cNvGrpSpPr/>
          <p:nvPr/>
        </p:nvGrpSpPr>
        <p:grpSpPr>
          <a:xfrm>
            <a:off x="34925" y="53975"/>
            <a:ext cx="793750" cy="646113"/>
            <a:chOff x="55" y="84"/>
            <a:chExt cx="1251" cy="1018"/>
          </a:xfrm>
        </p:grpSpPr>
        <p:sp>
          <p:nvSpPr>
            <p:cNvPr id="54" name="KSO_Shape"/>
            <p:cNvSpPr/>
            <p:nvPr>
              <p:custDataLst>
                <p:tags r:id="rId1"/>
              </p:custDataLst>
            </p:nvPr>
          </p:nvSpPr>
          <p:spPr>
            <a:xfrm rot="7226800">
              <a:off x="1165" y="835"/>
              <a:ext cx="140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55" name="KSO_Shape"/>
            <p:cNvSpPr/>
            <p:nvPr>
              <p:custDataLst>
                <p:tags r:id="rId2"/>
              </p:custDataLst>
            </p:nvPr>
          </p:nvSpPr>
          <p:spPr>
            <a:xfrm rot="8126800">
              <a:off x="1063" y="977"/>
              <a:ext cx="143" cy="125"/>
            </a:xfrm>
            <a:custGeom>
              <a:avLst/>
              <a:gdLst>
                <a:gd name="connsiteX0" fmla="*/ 282090 w 560550"/>
                <a:gd name="connsiteY0" fmla="*/ 0 h 493591"/>
                <a:gd name="connsiteX1" fmla="*/ 307359 w 560550"/>
                <a:gd name="connsiteY1" fmla="*/ 19328 h 493591"/>
                <a:gd name="connsiteX2" fmla="*/ 322151 w 560550"/>
                <a:gd name="connsiteY2" fmla="*/ 46641 h 493591"/>
                <a:gd name="connsiteX3" fmla="*/ 422483 w 560550"/>
                <a:gd name="connsiteY3" fmla="*/ 244308 h 493591"/>
                <a:gd name="connsiteX4" fmla="*/ 421839 w 560550"/>
                <a:gd name="connsiteY4" fmla="*/ 243943 h 493591"/>
                <a:gd name="connsiteX5" fmla="*/ 426075 w 560550"/>
                <a:gd name="connsiteY5" fmla="*/ 252279 h 493591"/>
                <a:gd name="connsiteX6" fmla="*/ 549713 w 560550"/>
                <a:gd name="connsiteY6" fmla="*/ 442022 h 493591"/>
                <a:gd name="connsiteX7" fmla="*/ 553726 w 560550"/>
                <a:gd name="connsiteY7" fmla="*/ 448555 h 493591"/>
                <a:gd name="connsiteX8" fmla="*/ 557360 w 560550"/>
                <a:gd name="connsiteY8" fmla="*/ 480662 h 493591"/>
                <a:gd name="connsiteX9" fmla="*/ 557111 w 560550"/>
                <a:gd name="connsiteY9" fmla="*/ 481348 h 493591"/>
                <a:gd name="connsiteX10" fmla="*/ 527738 w 560550"/>
                <a:gd name="connsiteY10" fmla="*/ 493568 h 493591"/>
                <a:gd name="connsiteX11" fmla="*/ 496688 w 560550"/>
                <a:gd name="connsiteY11" fmla="*/ 492722 h 493591"/>
                <a:gd name="connsiteX12" fmla="*/ 275338 w 560550"/>
                <a:gd name="connsiteY12" fmla="*/ 480778 h 493591"/>
                <a:gd name="connsiteX13" fmla="*/ 275975 w 560550"/>
                <a:gd name="connsiteY13" fmla="*/ 480403 h 493591"/>
                <a:gd name="connsiteX14" fmla="*/ 266629 w 560550"/>
                <a:gd name="connsiteY14" fmla="*/ 479903 h 493591"/>
                <a:gd name="connsiteX15" fmla="*/ 40497 w 560550"/>
                <a:gd name="connsiteY15" fmla="*/ 492105 h 493591"/>
                <a:gd name="connsiteX16" fmla="*/ 32832 w 560550"/>
                <a:gd name="connsiteY16" fmla="*/ 492314 h 493591"/>
                <a:gd name="connsiteX17" fmla="*/ 3210 w 560550"/>
                <a:gd name="connsiteY17" fmla="*/ 479408 h 493591"/>
                <a:gd name="connsiteX18" fmla="*/ 2740 w 560550"/>
                <a:gd name="connsiteY18" fmla="*/ 478849 h 493591"/>
                <a:gd name="connsiteX19" fmla="*/ 6844 w 560550"/>
                <a:gd name="connsiteY19" fmla="*/ 447301 h 493591"/>
                <a:gd name="connsiteX20" fmla="*/ 23102 w 560550"/>
                <a:gd name="connsiteY20" fmla="*/ 420834 h 493591"/>
                <a:gd name="connsiteX21" fmla="*/ 144121 w 560550"/>
                <a:gd name="connsiteY21" fmla="*/ 235111 h 493591"/>
                <a:gd name="connsiteX22" fmla="*/ 144127 w 560550"/>
                <a:gd name="connsiteY22" fmla="*/ 235851 h 493591"/>
                <a:gd name="connsiteX23" fmla="*/ 149231 w 560550"/>
                <a:gd name="connsiteY23" fmla="*/ 228009 h 493591"/>
                <a:gd name="connsiteX24" fmla="*/ 251731 w 560550"/>
                <a:gd name="connsiteY24" fmla="*/ 26070 h 493591"/>
                <a:gd name="connsiteX25" fmla="*/ 255383 w 560550"/>
                <a:gd name="connsiteY25" fmla="*/ 19328 h 493591"/>
                <a:gd name="connsiteX26" fmla="*/ 281371 w 560550"/>
                <a:gd name="connsiteY26" fmla="*/ 127 h 493591"/>
                <a:gd name="connsiteX27" fmla="*/ 282090 w 560550"/>
                <a:gd name="connsiteY27" fmla="*/ 0 h 493591"/>
                <a:gd name="connsiteX0-1" fmla="*/ 282090 w 560550"/>
                <a:gd name="connsiteY0-2" fmla="*/ 0 h 493591"/>
                <a:gd name="connsiteX1-3" fmla="*/ 307359 w 560550"/>
                <a:gd name="connsiteY1-4" fmla="*/ 19328 h 493591"/>
                <a:gd name="connsiteX2-5" fmla="*/ 322151 w 560550"/>
                <a:gd name="connsiteY2-6" fmla="*/ 46641 h 493591"/>
                <a:gd name="connsiteX3-7" fmla="*/ 422483 w 560550"/>
                <a:gd name="connsiteY3-8" fmla="*/ 244308 h 493591"/>
                <a:gd name="connsiteX4-9" fmla="*/ 426075 w 560550"/>
                <a:gd name="connsiteY4-10" fmla="*/ 252279 h 493591"/>
                <a:gd name="connsiteX5-11" fmla="*/ 549713 w 560550"/>
                <a:gd name="connsiteY5-12" fmla="*/ 442022 h 493591"/>
                <a:gd name="connsiteX6-13" fmla="*/ 553726 w 560550"/>
                <a:gd name="connsiteY6-14" fmla="*/ 448555 h 493591"/>
                <a:gd name="connsiteX7-15" fmla="*/ 557360 w 560550"/>
                <a:gd name="connsiteY7-16" fmla="*/ 480662 h 493591"/>
                <a:gd name="connsiteX8-17" fmla="*/ 557111 w 560550"/>
                <a:gd name="connsiteY8-18" fmla="*/ 481348 h 493591"/>
                <a:gd name="connsiteX9-19" fmla="*/ 527738 w 560550"/>
                <a:gd name="connsiteY9-20" fmla="*/ 493568 h 493591"/>
                <a:gd name="connsiteX10-21" fmla="*/ 496688 w 560550"/>
                <a:gd name="connsiteY10-22" fmla="*/ 492722 h 493591"/>
                <a:gd name="connsiteX11-23" fmla="*/ 275338 w 560550"/>
                <a:gd name="connsiteY11-24" fmla="*/ 480778 h 493591"/>
                <a:gd name="connsiteX12-25" fmla="*/ 275975 w 560550"/>
                <a:gd name="connsiteY12-26" fmla="*/ 480403 h 493591"/>
                <a:gd name="connsiteX13-27" fmla="*/ 266629 w 560550"/>
                <a:gd name="connsiteY13-28" fmla="*/ 479903 h 493591"/>
                <a:gd name="connsiteX14-29" fmla="*/ 40497 w 560550"/>
                <a:gd name="connsiteY14-30" fmla="*/ 492105 h 493591"/>
                <a:gd name="connsiteX15-31" fmla="*/ 32832 w 560550"/>
                <a:gd name="connsiteY15-32" fmla="*/ 492314 h 493591"/>
                <a:gd name="connsiteX16-33" fmla="*/ 3210 w 560550"/>
                <a:gd name="connsiteY16-34" fmla="*/ 479408 h 493591"/>
                <a:gd name="connsiteX17-35" fmla="*/ 2740 w 560550"/>
                <a:gd name="connsiteY17-36" fmla="*/ 478849 h 493591"/>
                <a:gd name="connsiteX18-37" fmla="*/ 6844 w 560550"/>
                <a:gd name="connsiteY18-38" fmla="*/ 447301 h 493591"/>
                <a:gd name="connsiteX19-39" fmla="*/ 23102 w 560550"/>
                <a:gd name="connsiteY19-40" fmla="*/ 420834 h 493591"/>
                <a:gd name="connsiteX20-41" fmla="*/ 144121 w 560550"/>
                <a:gd name="connsiteY20-42" fmla="*/ 235111 h 493591"/>
                <a:gd name="connsiteX21-43" fmla="*/ 144127 w 560550"/>
                <a:gd name="connsiteY21-44" fmla="*/ 235851 h 493591"/>
                <a:gd name="connsiteX22-45" fmla="*/ 149231 w 560550"/>
                <a:gd name="connsiteY22-46" fmla="*/ 228009 h 493591"/>
                <a:gd name="connsiteX23-47" fmla="*/ 251731 w 560550"/>
                <a:gd name="connsiteY23-48" fmla="*/ 26070 h 493591"/>
                <a:gd name="connsiteX24-49" fmla="*/ 255383 w 560550"/>
                <a:gd name="connsiteY24-50" fmla="*/ 19328 h 493591"/>
                <a:gd name="connsiteX25-51" fmla="*/ 281371 w 560550"/>
                <a:gd name="connsiteY25-52" fmla="*/ 127 h 493591"/>
                <a:gd name="connsiteX26-53" fmla="*/ 282090 w 560550"/>
                <a:gd name="connsiteY26-54" fmla="*/ 0 h 493591"/>
                <a:gd name="connsiteX0-55" fmla="*/ 282090 w 560550"/>
                <a:gd name="connsiteY0-56" fmla="*/ 0 h 493591"/>
                <a:gd name="connsiteX1-57" fmla="*/ 307359 w 560550"/>
                <a:gd name="connsiteY1-58" fmla="*/ 19328 h 493591"/>
                <a:gd name="connsiteX2-59" fmla="*/ 322151 w 560550"/>
                <a:gd name="connsiteY2-60" fmla="*/ 46641 h 493591"/>
                <a:gd name="connsiteX3-61" fmla="*/ 426075 w 560550"/>
                <a:gd name="connsiteY3-62" fmla="*/ 252279 h 493591"/>
                <a:gd name="connsiteX4-63" fmla="*/ 549713 w 560550"/>
                <a:gd name="connsiteY4-64" fmla="*/ 442022 h 493591"/>
                <a:gd name="connsiteX5-65" fmla="*/ 553726 w 560550"/>
                <a:gd name="connsiteY5-66" fmla="*/ 448555 h 493591"/>
                <a:gd name="connsiteX6-67" fmla="*/ 557360 w 560550"/>
                <a:gd name="connsiteY6-68" fmla="*/ 480662 h 493591"/>
                <a:gd name="connsiteX7-69" fmla="*/ 557111 w 560550"/>
                <a:gd name="connsiteY7-70" fmla="*/ 481348 h 493591"/>
                <a:gd name="connsiteX8-71" fmla="*/ 527738 w 560550"/>
                <a:gd name="connsiteY8-72" fmla="*/ 493568 h 493591"/>
                <a:gd name="connsiteX9-73" fmla="*/ 496688 w 560550"/>
                <a:gd name="connsiteY9-74" fmla="*/ 492722 h 493591"/>
                <a:gd name="connsiteX10-75" fmla="*/ 275338 w 560550"/>
                <a:gd name="connsiteY10-76" fmla="*/ 480778 h 493591"/>
                <a:gd name="connsiteX11-77" fmla="*/ 275975 w 560550"/>
                <a:gd name="connsiteY11-78" fmla="*/ 480403 h 493591"/>
                <a:gd name="connsiteX12-79" fmla="*/ 266629 w 560550"/>
                <a:gd name="connsiteY12-80" fmla="*/ 479903 h 493591"/>
                <a:gd name="connsiteX13-81" fmla="*/ 40497 w 560550"/>
                <a:gd name="connsiteY13-82" fmla="*/ 492105 h 493591"/>
                <a:gd name="connsiteX14-83" fmla="*/ 32832 w 560550"/>
                <a:gd name="connsiteY14-84" fmla="*/ 492314 h 493591"/>
                <a:gd name="connsiteX15-85" fmla="*/ 3210 w 560550"/>
                <a:gd name="connsiteY15-86" fmla="*/ 479408 h 493591"/>
                <a:gd name="connsiteX16-87" fmla="*/ 2740 w 560550"/>
                <a:gd name="connsiteY16-88" fmla="*/ 478849 h 493591"/>
                <a:gd name="connsiteX17-89" fmla="*/ 6844 w 560550"/>
                <a:gd name="connsiteY17-90" fmla="*/ 447301 h 493591"/>
                <a:gd name="connsiteX18-91" fmla="*/ 23102 w 560550"/>
                <a:gd name="connsiteY18-92" fmla="*/ 420834 h 493591"/>
                <a:gd name="connsiteX19-93" fmla="*/ 144121 w 560550"/>
                <a:gd name="connsiteY19-94" fmla="*/ 235111 h 493591"/>
                <a:gd name="connsiteX20-95" fmla="*/ 144127 w 560550"/>
                <a:gd name="connsiteY20-96" fmla="*/ 235851 h 493591"/>
                <a:gd name="connsiteX21-97" fmla="*/ 149231 w 560550"/>
                <a:gd name="connsiteY21-98" fmla="*/ 228009 h 493591"/>
                <a:gd name="connsiteX22-99" fmla="*/ 251731 w 560550"/>
                <a:gd name="connsiteY22-100" fmla="*/ 26070 h 493591"/>
                <a:gd name="connsiteX23-101" fmla="*/ 255383 w 560550"/>
                <a:gd name="connsiteY23-102" fmla="*/ 19328 h 493591"/>
                <a:gd name="connsiteX24-103" fmla="*/ 281371 w 560550"/>
                <a:gd name="connsiteY24-104" fmla="*/ 127 h 493591"/>
                <a:gd name="connsiteX25-105" fmla="*/ 282090 w 560550"/>
                <a:gd name="connsiteY25-106" fmla="*/ 0 h 493591"/>
                <a:gd name="connsiteX0-107" fmla="*/ 282090 w 560550"/>
                <a:gd name="connsiteY0-108" fmla="*/ 0 h 493591"/>
                <a:gd name="connsiteX1-109" fmla="*/ 307359 w 560550"/>
                <a:gd name="connsiteY1-110" fmla="*/ 19328 h 493591"/>
                <a:gd name="connsiteX2-111" fmla="*/ 322151 w 560550"/>
                <a:gd name="connsiteY2-112" fmla="*/ 46641 h 493591"/>
                <a:gd name="connsiteX3-113" fmla="*/ 426075 w 560550"/>
                <a:gd name="connsiteY3-114" fmla="*/ 252279 h 493591"/>
                <a:gd name="connsiteX4-115" fmla="*/ 549713 w 560550"/>
                <a:gd name="connsiteY4-116" fmla="*/ 442022 h 493591"/>
                <a:gd name="connsiteX5-117" fmla="*/ 553726 w 560550"/>
                <a:gd name="connsiteY5-118" fmla="*/ 448555 h 493591"/>
                <a:gd name="connsiteX6-119" fmla="*/ 557360 w 560550"/>
                <a:gd name="connsiteY6-120" fmla="*/ 480662 h 493591"/>
                <a:gd name="connsiteX7-121" fmla="*/ 557111 w 560550"/>
                <a:gd name="connsiteY7-122" fmla="*/ 481348 h 493591"/>
                <a:gd name="connsiteX8-123" fmla="*/ 527738 w 560550"/>
                <a:gd name="connsiteY8-124" fmla="*/ 493568 h 493591"/>
                <a:gd name="connsiteX9-125" fmla="*/ 496688 w 560550"/>
                <a:gd name="connsiteY9-126" fmla="*/ 492722 h 493591"/>
                <a:gd name="connsiteX10-127" fmla="*/ 275338 w 560550"/>
                <a:gd name="connsiteY10-128" fmla="*/ 480778 h 493591"/>
                <a:gd name="connsiteX11-129" fmla="*/ 275975 w 560550"/>
                <a:gd name="connsiteY11-130" fmla="*/ 480403 h 493591"/>
                <a:gd name="connsiteX12-131" fmla="*/ 266629 w 560550"/>
                <a:gd name="connsiteY12-132" fmla="*/ 479903 h 493591"/>
                <a:gd name="connsiteX13-133" fmla="*/ 40497 w 560550"/>
                <a:gd name="connsiteY13-134" fmla="*/ 492105 h 493591"/>
                <a:gd name="connsiteX14-135" fmla="*/ 32832 w 560550"/>
                <a:gd name="connsiteY14-136" fmla="*/ 492314 h 493591"/>
                <a:gd name="connsiteX15-137" fmla="*/ 3210 w 560550"/>
                <a:gd name="connsiteY15-138" fmla="*/ 479408 h 493591"/>
                <a:gd name="connsiteX16-139" fmla="*/ 2740 w 560550"/>
                <a:gd name="connsiteY16-140" fmla="*/ 478849 h 493591"/>
                <a:gd name="connsiteX17-141" fmla="*/ 6844 w 560550"/>
                <a:gd name="connsiteY17-142" fmla="*/ 447301 h 493591"/>
                <a:gd name="connsiteX18-143" fmla="*/ 23102 w 560550"/>
                <a:gd name="connsiteY18-144" fmla="*/ 420834 h 493591"/>
                <a:gd name="connsiteX19-145" fmla="*/ 144121 w 560550"/>
                <a:gd name="connsiteY19-146" fmla="*/ 235111 h 493591"/>
                <a:gd name="connsiteX20-147" fmla="*/ 144127 w 560550"/>
                <a:gd name="connsiteY20-148" fmla="*/ 235851 h 493591"/>
                <a:gd name="connsiteX21-149" fmla="*/ 149231 w 560550"/>
                <a:gd name="connsiteY21-150" fmla="*/ 228009 h 493591"/>
                <a:gd name="connsiteX22-151" fmla="*/ 251731 w 560550"/>
                <a:gd name="connsiteY22-152" fmla="*/ 26070 h 493591"/>
                <a:gd name="connsiteX23-153" fmla="*/ 255383 w 560550"/>
                <a:gd name="connsiteY23-154" fmla="*/ 19328 h 493591"/>
                <a:gd name="connsiteX24-155" fmla="*/ 281371 w 560550"/>
                <a:gd name="connsiteY24-156" fmla="*/ 127 h 493591"/>
                <a:gd name="connsiteX25-157" fmla="*/ 282090 w 560550"/>
                <a:gd name="connsiteY25-158" fmla="*/ 0 h 493591"/>
                <a:gd name="connsiteX0-159" fmla="*/ 282090 w 560550"/>
                <a:gd name="connsiteY0-160" fmla="*/ 0 h 493591"/>
                <a:gd name="connsiteX1-161" fmla="*/ 307359 w 560550"/>
                <a:gd name="connsiteY1-162" fmla="*/ 19328 h 493591"/>
                <a:gd name="connsiteX2-163" fmla="*/ 322151 w 560550"/>
                <a:gd name="connsiteY2-164" fmla="*/ 46641 h 493591"/>
                <a:gd name="connsiteX3-165" fmla="*/ 426075 w 560550"/>
                <a:gd name="connsiteY3-166" fmla="*/ 252279 h 493591"/>
                <a:gd name="connsiteX4-167" fmla="*/ 549713 w 560550"/>
                <a:gd name="connsiteY4-168" fmla="*/ 442022 h 493591"/>
                <a:gd name="connsiteX5-169" fmla="*/ 553726 w 560550"/>
                <a:gd name="connsiteY5-170" fmla="*/ 448555 h 493591"/>
                <a:gd name="connsiteX6-171" fmla="*/ 557360 w 560550"/>
                <a:gd name="connsiteY6-172" fmla="*/ 480662 h 493591"/>
                <a:gd name="connsiteX7-173" fmla="*/ 557111 w 560550"/>
                <a:gd name="connsiteY7-174" fmla="*/ 481348 h 493591"/>
                <a:gd name="connsiteX8-175" fmla="*/ 527738 w 560550"/>
                <a:gd name="connsiteY8-176" fmla="*/ 493568 h 493591"/>
                <a:gd name="connsiteX9-177" fmla="*/ 496688 w 560550"/>
                <a:gd name="connsiteY9-178" fmla="*/ 492722 h 493591"/>
                <a:gd name="connsiteX10-179" fmla="*/ 275338 w 560550"/>
                <a:gd name="connsiteY10-180" fmla="*/ 480778 h 493591"/>
                <a:gd name="connsiteX11-181" fmla="*/ 275975 w 560550"/>
                <a:gd name="connsiteY11-182" fmla="*/ 480403 h 493591"/>
                <a:gd name="connsiteX12-183" fmla="*/ 266629 w 560550"/>
                <a:gd name="connsiteY12-184" fmla="*/ 479903 h 493591"/>
                <a:gd name="connsiteX13-185" fmla="*/ 40497 w 560550"/>
                <a:gd name="connsiteY13-186" fmla="*/ 492105 h 493591"/>
                <a:gd name="connsiteX14-187" fmla="*/ 32832 w 560550"/>
                <a:gd name="connsiteY14-188" fmla="*/ 492314 h 493591"/>
                <a:gd name="connsiteX15-189" fmla="*/ 3210 w 560550"/>
                <a:gd name="connsiteY15-190" fmla="*/ 479408 h 493591"/>
                <a:gd name="connsiteX16-191" fmla="*/ 2740 w 560550"/>
                <a:gd name="connsiteY16-192" fmla="*/ 478849 h 493591"/>
                <a:gd name="connsiteX17-193" fmla="*/ 6844 w 560550"/>
                <a:gd name="connsiteY17-194" fmla="*/ 447301 h 493591"/>
                <a:gd name="connsiteX18-195" fmla="*/ 23102 w 560550"/>
                <a:gd name="connsiteY18-196" fmla="*/ 420834 h 493591"/>
                <a:gd name="connsiteX19-197" fmla="*/ 144121 w 560550"/>
                <a:gd name="connsiteY19-198" fmla="*/ 235111 h 493591"/>
                <a:gd name="connsiteX20-199" fmla="*/ 149231 w 560550"/>
                <a:gd name="connsiteY20-200" fmla="*/ 228009 h 493591"/>
                <a:gd name="connsiteX21-201" fmla="*/ 251731 w 560550"/>
                <a:gd name="connsiteY21-202" fmla="*/ 26070 h 493591"/>
                <a:gd name="connsiteX22-203" fmla="*/ 255383 w 560550"/>
                <a:gd name="connsiteY22-204" fmla="*/ 19328 h 493591"/>
                <a:gd name="connsiteX23-205" fmla="*/ 281371 w 560550"/>
                <a:gd name="connsiteY23-206" fmla="*/ 127 h 493591"/>
                <a:gd name="connsiteX24-207" fmla="*/ 282090 w 560550"/>
                <a:gd name="connsiteY24-208" fmla="*/ 0 h 493591"/>
                <a:gd name="connsiteX0-209" fmla="*/ 282090 w 560550"/>
                <a:gd name="connsiteY0-210" fmla="*/ 0 h 493591"/>
                <a:gd name="connsiteX1-211" fmla="*/ 307359 w 560550"/>
                <a:gd name="connsiteY1-212" fmla="*/ 19328 h 493591"/>
                <a:gd name="connsiteX2-213" fmla="*/ 322151 w 560550"/>
                <a:gd name="connsiteY2-214" fmla="*/ 46641 h 493591"/>
                <a:gd name="connsiteX3-215" fmla="*/ 426075 w 560550"/>
                <a:gd name="connsiteY3-216" fmla="*/ 252279 h 493591"/>
                <a:gd name="connsiteX4-217" fmla="*/ 549713 w 560550"/>
                <a:gd name="connsiteY4-218" fmla="*/ 442022 h 493591"/>
                <a:gd name="connsiteX5-219" fmla="*/ 553726 w 560550"/>
                <a:gd name="connsiteY5-220" fmla="*/ 448555 h 493591"/>
                <a:gd name="connsiteX6-221" fmla="*/ 557360 w 560550"/>
                <a:gd name="connsiteY6-222" fmla="*/ 480662 h 493591"/>
                <a:gd name="connsiteX7-223" fmla="*/ 557111 w 560550"/>
                <a:gd name="connsiteY7-224" fmla="*/ 481348 h 493591"/>
                <a:gd name="connsiteX8-225" fmla="*/ 527738 w 560550"/>
                <a:gd name="connsiteY8-226" fmla="*/ 493568 h 493591"/>
                <a:gd name="connsiteX9-227" fmla="*/ 496688 w 560550"/>
                <a:gd name="connsiteY9-228" fmla="*/ 492722 h 493591"/>
                <a:gd name="connsiteX10-229" fmla="*/ 275338 w 560550"/>
                <a:gd name="connsiteY10-230" fmla="*/ 480778 h 493591"/>
                <a:gd name="connsiteX11-231" fmla="*/ 275975 w 560550"/>
                <a:gd name="connsiteY11-232" fmla="*/ 480403 h 493591"/>
                <a:gd name="connsiteX12-233" fmla="*/ 266629 w 560550"/>
                <a:gd name="connsiteY12-234" fmla="*/ 479903 h 493591"/>
                <a:gd name="connsiteX13-235" fmla="*/ 40497 w 560550"/>
                <a:gd name="connsiteY13-236" fmla="*/ 492105 h 493591"/>
                <a:gd name="connsiteX14-237" fmla="*/ 32832 w 560550"/>
                <a:gd name="connsiteY14-238" fmla="*/ 492314 h 493591"/>
                <a:gd name="connsiteX15-239" fmla="*/ 3210 w 560550"/>
                <a:gd name="connsiteY15-240" fmla="*/ 479408 h 493591"/>
                <a:gd name="connsiteX16-241" fmla="*/ 2740 w 560550"/>
                <a:gd name="connsiteY16-242" fmla="*/ 478849 h 493591"/>
                <a:gd name="connsiteX17-243" fmla="*/ 6844 w 560550"/>
                <a:gd name="connsiteY17-244" fmla="*/ 447301 h 493591"/>
                <a:gd name="connsiteX18-245" fmla="*/ 23102 w 560550"/>
                <a:gd name="connsiteY18-246" fmla="*/ 420834 h 493591"/>
                <a:gd name="connsiteX19-247" fmla="*/ 149231 w 560550"/>
                <a:gd name="connsiteY19-248" fmla="*/ 228009 h 493591"/>
                <a:gd name="connsiteX20-249" fmla="*/ 251731 w 560550"/>
                <a:gd name="connsiteY20-250" fmla="*/ 26070 h 493591"/>
                <a:gd name="connsiteX21-251" fmla="*/ 255383 w 560550"/>
                <a:gd name="connsiteY21-252" fmla="*/ 19328 h 493591"/>
                <a:gd name="connsiteX22-253" fmla="*/ 281371 w 560550"/>
                <a:gd name="connsiteY22-254" fmla="*/ 127 h 493591"/>
                <a:gd name="connsiteX23-255" fmla="*/ 282090 w 560550"/>
                <a:gd name="connsiteY23-256" fmla="*/ 0 h 493591"/>
                <a:gd name="connsiteX0-257" fmla="*/ 282090 w 560550"/>
                <a:gd name="connsiteY0-258" fmla="*/ 0 h 493591"/>
                <a:gd name="connsiteX1-259" fmla="*/ 307359 w 560550"/>
                <a:gd name="connsiteY1-260" fmla="*/ 19328 h 493591"/>
                <a:gd name="connsiteX2-261" fmla="*/ 322151 w 560550"/>
                <a:gd name="connsiteY2-262" fmla="*/ 46641 h 493591"/>
                <a:gd name="connsiteX3-263" fmla="*/ 426075 w 560550"/>
                <a:gd name="connsiteY3-264" fmla="*/ 252279 h 493591"/>
                <a:gd name="connsiteX4-265" fmla="*/ 549713 w 560550"/>
                <a:gd name="connsiteY4-266" fmla="*/ 442022 h 493591"/>
                <a:gd name="connsiteX5-267" fmla="*/ 553726 w 560550"/>
                <a:gd name="connsiteY5-268" fmla="*/ 448555 h 493591"/>
                <a:gd name="connsiteX6-269" fmla="*/ 557360 w 560550"/>
                <a:gd name="connsiteY6-270" fmla="*/ 480662 h 493591"/>
                <a:gd name="connsiteX7-271" fmla="*/ 557111 w 560550"/>
                <a:gd name="connsiteY7-272" fmla="*/ 481348 h 493591"/>
                <a:gd name="connsiteX8-273" fmla="*/ 527738 w 560550"/>
                <a:gd name="connsiteY8-274" fmla="*/ 493568 h 493591"/>
                <a:gd name="connsiteX9-275" fmla="*/ 496688 w 560550"/>
                <a:gd name="connsiteY9-276" fmla="*/ 492722 h 493591"/>
                <a:gd name="connsiteX10-277" fmla="*/ 275338 w 560550"/>
                <a:gd name="connsiteY10-278" fmla="*/ 480778 h 493591"/>
                <a:gd name="connsiteX11-279" fmla="*/ 275975 w 560550"/>
                <a:gd name="connsiteY11-280" fmla="*/ 480403 h 493591"/>
                <a:gd name="connsiteX12-281" fmla="*/ 266629 w 560550"/>
                <a:gd name="connsiteY12-282" fmla="*/ 479903 h 493591"/>
                <a:gd name="connsiteX13-283" fmla="*/ 40497 w 560550"/>
                <a:gd name="connsiteY13-284" fmla="*/ 492105 h 493591"/>
                <a:gd name="connsiteX14-285" fmla="*/ 32832 w 560550"/>
                <a:gd name="connsiteY14-286" fmla="*/ 492314 h 493591"/>
                <a:gd name="connsiteX15-287" fmla="*/ 3210 w 560550"/>
                <a:gd name="connsiteY15-288" fmla="*/ 479408 h 493591"/>
                <a:gd name="connsiteX16-289" fmla="*/ 2740 w 560550"/>
                <a:gd name="connsiteY16-290" fmla="*/ 478849 h 493591"/>
                <a:gd name="connsiteX17-291" fmla="*/ 6844 w 560550"/>
                <a:gd name="connsiteY17-292" fmla="*/ 447301 h 493591"/>
                <a:gd name="connsiteX18-293" fmla="*/ 23102 w 560550"/>
                <a:gd name="connsiteY18-294" fmla="*/ 420834 h 493591"/>
                <a:gd name="connsiteX19-295" fmla="*/ 149231 w 560550"/>
                <a:gd name="connsiteY19-296" fmla="*/ 228009 h 493591"/>
                <a:gd name="connsiteX20-297" fmla="*/ 251731 w 560550"/>
                <a:gd name="connsiteY20-298" fmla="*/ 26070 h 493591"/>
                <a:gd name="connsiteX21-299" fmla="*/ 255383 w 560550"/>
                <a:gd name="connsiteY21-300" fmla="*/ 19328 h 493591"/>
                <a:gd name="connsiteX22-301" fmla="*/ 281371 w 560550"/>
                <a:gd name="connsiteY22-302" fmla="*/ 127 h 493591"/>
                <a:gd name="connsiteX23-303" fmla="*/ 282090 w 560550"/>
                <a:gd name="connsiteY23-304" fmla="*/ 0 h 493591"/>
                <a:gd name="connsiteX0-305" fmla="*/ 282090 w 560550"/>
                <a:gd name="connsiteY0-306" fmla="*/ 0 h 493591"/>
                <a:gd name="connsiteX1-307" fmla="*/ 307359 w 560550"/>
                <a:gd name="connsiteY1-308" fmla="*/ 19328 h 493591"/>
                <a:gd name="connsiteX2-309" fmla="*/ 322151 w 560550"/>
                <a:gd name="connsiteY2-310" fmla="*/ 46641 h 493591"/>
                <a:gd name="connsiteX3-311" fmla="*/ 426075 w 560550"/>
                <a:gd name="connsiteY3-312" fmla="*/ 252279 h 493591"/>
                <a:gd name="connsiteX4-313" fmla="*/ 549713 w 560550"/>
                <a:gd name="connsiteY4-314" fmla="*/ 442022 h 493591"/>
                <a:gd name="connsiteX5-315" fmla="*/ 553726 w 560550"/>
                <a:gd name="connsiteY5-316" fmla="*/ 448555 h 493591"/>
                <a:gd name="connsiteX6-317" fmla="*/ 557360 w 560550"/>
                <a:gd name="connsiteY6-318" fmla="*/ 480662 h 493591"/>
                <a:gd name="connsiteX7-319" fmla="*/ 557111 w 560550"/>
                <a:gd name="connsiteY7-320" fmla="*/ 481348 h 493591"/>
                <a:gd name="connsiteX8-321" fmla="*/ 527738 w 560550"/>
                <a:gd name="connsiteY8-322" fmla="*/ 493568 h 493591"/>
                <a:gd name="connsiteX9-323" fmla="*/ 496688 w 560550"/>
                <a:gd name="connsiteY9-324" fmla="*/ 492722 h 493591"/>
                <a:gd name="connsiteX10-325" fmla="*/ 275338 w 560550"/>
                <a:gd name="connsiteY10-326" fmla="*/ 480778 h 493591"/>
                <a:gd name="connsiteX11-327" fmla="*/ 266629 w 560550"/>
                <a:gd name="connsiteY11-328" fmla="*/ 479903 h 493591"/>
                <a:gd name="connsiteX12-329" fmla="*/ 40497 w 560550"/>
                <a:gd name="connsiteY12-330" fmla="*/ 492105 h 493591"/>
                <a:gd name="connsiteX13-331" fmla="*/ 32832 w 560550"/>
                <a:gd name="connsiteY13-332" fmla="*/ 492314 h 493591"/>
                <a:gd name="connsiteX14-333" fmla="*/ 3210 w 560550"/>
                <a:gd name="connsiteY14-334" fmla="*/ 479408 h 493591"/>
                <a:gd name="connsiteX15-335" fmla="*/ 2740 w 560550"/>
                <a:gd name="connsiteY15-336" fmla="*/ 478849 h 493591"/>
                <a:gd name="connsiteX16-337" fmla="*/ 6844 w 560550"/>
                <a:gd name="connsiteY16-338" fmla="*/ 447301 h 493591"/>
                <a:gd name="connsiteX17-339" fmla="*/ 23102 w 560550"/>
                <a:gd name="connsiteY17-340" fmla="*/ 420834 h 493591"/>
                <a:gd name="connsiteX18-341" fmla="*/ 149231 w 560550"/>
                <a:gd name="connsiteY18-342" fmla="*/ 228009 h 493591"/>
                <a:gd name="connsiteX19-343" fmla="*/ 251731 w 560550"/>
                <a:gd name="connsiteY19-344" fmla="*/ 26070 h 493591"/>
                <a:gd name="connsiteX20-345" fmla="*/ 255383 w 560550"/>
                <a:gd name="connsiteY20-346" fmla="*/ 19328 h 493591"/>
                <a:gd name="connsiteX21-347" fmla="*/ 281371 w 560550"/>
                <a:gd name="connsiteY21-348" fmla="*/ 127 h 493591"/>
                <a:gd name="connsiteX22-349" fmla="*/ 282090 w 560550"/>
                <a:gd name="connsiteY22-350" fmla="*/ 0 h 493591"/>
                <a:gd name="connsiteX0-351" fmla="*/ 282090 w 560550"/>
                <a:gd name="connsiteY0-352" fmla="*/ 0 h 493591"/>
                <a:gd name="connsiteX1-353" fmla="*/ 307359 w 560550"/>
                <a:gd name="connsiteY1-354" fmla="*/ 19328 h 493591"/>
                <a:gd name="connsiteX2-355" fmla="*/ 322151 w 560550"/>
                <a:gd name="connsiteY2-356" fmla="*/ 46641 h 493591"/>
                <a:gd name="connsiteX3-357" fmla="*/ 426075 w 560550"/>
                <a:gd name="connsiteY3-358" fmla="*/ 252279 h 493591"/>
                <a:gd name="connsiteX4-359" fmla="*/ 549713 w 560550"/>
                <a:gd name="connsiteY4-360" fmla="*/ 442022 h 493591"/>
                <a:gd name="connsiteX5-361" fmla="*/ 553726 w 560550"/>
                <a:gd name="connsiteY5-362" fmla="*/ 448555 h 493591"/>
                <a:gd name="connsiteX6-363" fmla="*/ 557360 w 560550"/>
                <a:gd name="connsiteY6-364" fmla="*/ 480662 h 493591"/>
                <a:gd name="connsiteX7-365" fmla="*/ 557111 w 560550"/>
                <a:gd name="connsiteY7-366" fmla="*/ 481348 h 493591"/>
                <a:gd name="connsiteX8-367" fmla="*/ 527738 w 560550"/>
                <a:gd name="connsiteY8-368" fmla="*/ 493568 h 493591"/>
                <a:gd name="connsiteX9-369" fmla="*/ 496688 w 560550"/>
                <a:gd name="connsiteY9-370" fmla="*/ 492722 h 493591"/>
                <a:gd name="connsiteX10-371" fmla="*/ 266629 w 560550"/>
                <a:gd name="connsiteY10-372" fmla="*/ 479903 h 493591"/>
                <a:gd name="connsiteX11-373" fmla="*/ 40497 w 560550"/>
                <a:gd name="connsiteY11-374" fmla="*/ 492105 h 493591"/>
                <a:gd name="connsiteX12-375" fmla="*/ 32832 w 560550"/>
                <a:gd name="connsiteY12-376" fmla="*/ 492314 h 493591"/>
                <a:gd name="connsiteX13-377" fmla="*/ 3210 w 560550"/>
                <a:gd name="connsiteY13-378" fmla="*/ 479408 h 493591"/>
                <a:gd name="connsiteX14-379" fmla="*/ 2740 w 560550"/>
                <a:gd name="connsiteY14-380" fmla="*/ 478849 h 493591"/>
                <a:gd name="connsiteX15-381" fmla="*/ 6844 w 560550"/>
                <a:gd name="connsiteY15-382" fmla="*/ 447301 h 493591"/>
                <a:gd name="connsiteX16-383" fmla="*/ 23102 w 560550"/>
                <a:gd name="connsiteY16-384" fmla="*/ 420834 h 493591"/>
                <a:gd name="connsiteX17-385" fmla="*/ 149231 w 560550"/>
                <a:gd name="connsiteY17-386" fmla="*/ 228009 h 493591"/>
                <a:gd name="connsiteX18-387" fmla="*/ 251731 w 560550"/>
                <a:gd name="connsiteY18-388" fmla="*/ 26070 h 493591"/>
                <a:gd name="connsiteX19-389" fmla="*/ 255383 w 560550"/>
                <a:gd name="connsiteY19-390" fmla="*/ 19328 h 493591"/>
                <a:gd name="connsiteX20-391" fmla="*/ 281371 w 560550"/>
                <a:gd name="connsiteY20-392" fmla="*/ 127 h 493591"/>
                <a:gd name="connsiteX21-393" fmla="*/ 282090 w 560550"/>
                <a:gd name="connsiteY21-394" fmla="*/ 0 h 493591"/>
                <a:gd name="connsiteX0-395" fmla="*/ 282090 w 560550"/>
                <a:gd name="connsiteY0-396" fmla="*/ 0 h 493591"/>
                <a:gd name="connsiteX1-397" fmla="*/ 307359 w 560550"/>
                <a:gd name="connsiteY1-398" fmla="*/ 19328 h 493591"/>
                <a:gd name="connsiteX2-399" fmla="*/ 322151 w 560550"/>
                <a:gd name="connsiteY2-400" fmla="*/ 46641 h 493591"/>
                <a:gd name="connsiteX3-401" fmla="*/ 426075 w 560550"/>
                <a:gd name="connsiteY3-402" fmla="*/ 252279 h 493591"/>
                <a:gd name="connsiteX4-403" fmla="*/ 549713 w 560550"/>
                <a:gd name="connsiteY4-404" fmla="*/ 442022 h 493591"/>
                <a:gd name="connsiteX5-405" fmla="*/ 553726 w 560550"/>
                <a:gd name="connsiteY5-406" fmla="*/ 448555 h 493591"/>
                <a:gd name="connsiteX6-407" fmla="*/ 557360 w 560550"/>
                <a:gd name="connsiteY6-408" fmla="*/ 480662 h 493591"/>
                <a:gd name="connsiteX7-409" fmla="*/ 557111 w 560550"/>
                <a:gd name="connsiteY7-410" fmla="*/ 481348 h 493591"/>
                <a:gd name="connsiteX8-411" fmla="*/ 527738 w 560550"/>
                <a:gd name="connsiteY8-412" fmla="*/ 493568 h 493591"/>
                <a:gd name="connsiteX9-413" fmla="*/ 496688 w 560550"/>
                <a:gd name="connsiteY9-414" fmla="*/ 492722 h 493591"/>
                <a:gd name="connsiteX10-415" fmla="*/ 266629 w 560550"/>
                <a:gd name="connsiteY10-416" fmla="*/ 479903 h 493591"/>
                <a:gd name="connsiteX11-417" fmla="*/ 40497 w 560550"/>
                <a:gd name="connsiteY11-418" fmla="*/ 492105 h 493591"/>
                <a:gd name="connsiteX12-419" fmla="*/ 32832 w 560550"/>
                <a:gd name="connsiteY12-420" fmla="*/ 492314 h 493591"/>
                <a:gd name="connsiteX13-421" fmla="*/ 3210 w 560550"/>
                <a:gd name="connsiteY13-422" fmla="*/ 479408 h 493591"/>
                <a:gd name="connsiteX14-423" fmla="*/ 2740 w 560550"/>
                <a:gd name="connsiteY14-424" fmla="*/ 478849 h 493591"/>
                <a:gd name="connsiteX15-425" fmla="*/ 6844 w 560550"/>
                <a:gd name="connsiteY15-426" fmla="*/ 447301 h 493591"/>
                <a:gd name="connsiteX16-427" fmla="*/ 23102 w 560550"/>
                <a:gd name="connsiteY16-428" fmla="*/ 420834 h 493591"/>
                <a:gd name="connsiteX17-429" fmla="*/ 149231 w 560550"/>
                <a:gd name="connsiteY17-430" fmla="*/ 228009 h 493591"/>
                <a:gd name="connsiteX18-431" fmla="*/ 251731 w 560550"/>
                <a:gd name="connsiteY18-432" fmla="*/ 26070 h 493591"/>
                <a:gd name="connsiteX19-433" fmla="*/ 255383 w 560550"/>
                <a:gd name="connsiteY19-434" fmla="*/ 19328 h 493591"/>
                <a:gd name="connsiteX20-435" fmla="*/ 281371 w 560550"/>
                <a:gd name="connsiteY20-436" fmla="*/ 127 h 493591"/>
                <a:gd name="connsiteX21-437" fmla="*/ 282090 w 560550"/>
                <a:gd name="connsiteY21-438" fmla="*/ 0 h 4935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</a:cxnLst>
              <a:rect l="l" t="t" r="r" b="b"/>
              <a:pathLst>
                <a:path w="560550" h="493591">
                  <a:moveTo>
                    <a:pt x="282090" y="0"/>
                  </a:moveTo>
                  <a:cubicBezTo>
                    <a:pt x="291235" y="0"/>
                    <a:pt x="300381" y="6443"/>
                    <a:pt x="307359" y="19328"/>
                  </a:cubicBezTo>
                  <a:lnTo>
                    <a:pt x="322151" y="46641"/>
                  </a:lnTo>
                  <a:cubicBezTo>
                    <a:pt x="341937" y="85466"/>
                    <a:pt x="388148" y="186382"/>
                    <a:pt x="426075" y="252279"/>
                  </a:cubicBezTo>
                  <a:cubicBezTo>
                    <a:pt x="464002" y="318176"/>
                    <a:pt x="528438" y="409309"/>
                    <a:pt x="549713" y="442022"/>
                  </a:cubicBezTo>
                  <a:lnTo>
                    <a:pt x="553726" y="448555"/>
                  </a:lnTo>
                  <a:cubicBezTo>
                    <a:pt x="561598" y="461368"/>
                    <a:pt x="562451" y="472766"/>
                    <a:pt x="557360" y="480662"/>
                  </a:cubicBezTo>
                  <a:cubicBezTo>
                    <a:pt x="557347" y="480929"/>
                    <a:pt x="557231" y="481140"/>
                    <a:pt x="557111" y="481348"/>
                  </a:cubicBezTo>
                  <a:cubicBezTo>
                    <a:pt x="552538" y="489268"/>
                    <a:pt x="542386" y="493968"/>
                    <a:pt x="527738" y="493568"/>
                  </a:cubicBezTo>
                  <a:lnTo>
                    <a:pt x="496688" y="492722"/>
                  </a:lnTo>
                  <a:cubicBezTo>
                    <a:pt x="453170" y="490445"/>
                    <a:pt x="342661" y="480006"/>
                    <a:pt x="266629" y="479903"/>
                  </a:cubicBezTo>
                  <a:cubicBezTo>
                    <a:pt x="190597" y="479800"/>
                    <a:pt x="79463" y="490037"/>
                    <a:pt x="40497" y="492105"/>
                  </a:cubicBezTo>
                  <a:lnTo>
                    <a:pt x="32832" y="492314"/>
                  </a:lnTo>
                  <a:cubicBezTo>
                    <a:pt x="17800" y="492724"/>
                    <a:pt x="7502" y="487764"/>
                    <a:pt x="3210" y="479408"/>
                  </a:cubicBezTo>
                  <a:cubicBezTo>
                    <a:pt x="2985" y="479262"/>
                    <a:pt x="2860" y="479056"/>
                    <a:pt x="2740" y="478849"/>
                  </a:cubicBezTo>
                  <a:cubicBezTo>
                    <a:pt x="-1833" y="470928"/>
                    <a:pt x="-826" y="459787"/>
                    <a:pt x="6844" y="447301"/>
                  </a:cubicBezTo>
                  <a:lnTo>
                    <a:pt x="23102" y="420834"/>
                  </a:lnTo>
                  <a:cubicBezTo>
                    <a:pt x="46833" y="384285"/>
                    <a:pt x="111126" y="293803"/>
                    <a:pt x="149231" y="228009"/>
                  </a:cubicBezTo>
                  <a:cubicBezTo>
                    <a:pt x="187336" y="162215"/>
                    <a:pt x="234039" y="60850"/>
                    <a:pt x="251731" y="26070"/>
                  </a:cubicBezTo>
                  <a:lnTo>
                    <a:pt x="255383" y="19328"/>
                  </a:lnTo>
                  <a:cubicBezTo>
                    <a:pt x="262543" y="6104"/>
                    <a:pt x="271988" y="-334"/>
                    <a:pt x="281371" y="127"/>
                  </a:cubicBezTo>
                  <a:cubicBezTo>
                    <a:pt x="281609" y="5"/>
                    <a:pt x="281850" y="0"/>
                    <a:pt x="2820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31760" name="文本框 66"/>
            <p:cNvSpPr txBox="1"/>
            <p:nvPr>
              <p:custDataLst>
                <p:tags r:id="rId3"/>
              </p:custDataLst>
            </p:nvPr>
          </p:nvSpPr>
          <p:spPr>
            <a:xfrm>
              <a:off x="55" y="84"/>
              <a:ext cx="1248" cy="101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t" anchorCtr="0"/>
            <a:p>
              <a:pPr algn="ctr"/>
              <a:r>
                <a:rPr lang="en-US" altLang="zh-CN" sz="3600" dirty="0">
                  <a:solidFill>
                    <a:srgbClr val="59595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02</a:t>
              </a:r>
              <a:endParaRPr lang="en-US" altLang="zh-CN" sz="3600" dirty="0">
                <a:solidFill>
                  <a:srgbClr val="595959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54000" y="511810"/>
            <a:ext cx="11684635" cy="5254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增加系统调用</a:t>
            </a:r>
            <a:endParaRPr sz="2400">
              <a:sym typeface="+mn-ea"/>
            </a:endParaRPr>
          </a:p>
          <a:p>
            <a:r>
              <a:rPr lang="zh-CN" altLang="en-US" sz="2400">
                <a:sym typeface="+mn-ea"/>
              </a:rPr>
              <a:t>问题：为支持 iperf 等网络应用及更广泛的系统功能，starry-next 需新增并适配一系列系统调用，以满足应用对底层操作系统的依赖，并确保与标准 libc 接口的兼容性。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主要工作：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sz="2400">
                <a:sym typeface="+mn-ea"/>
              </a:rPr>
              <a:t>在 api/src/imp 路径下，已适配并实现了以下系统调用：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sz="2400">
                <a:sym typeface="+mn-ea"/>
              </a:rPr>
              <a:t>网络相关：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sz="2400">
                <a:sym typeface="+mn-ea"/>
              </a:rPr>
              <a:t>sys_getsockname、sys_getpeername (net/getsock.rs)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sz="2400">
                <a:sym typeface="+mn-ea"/>
              </a:rPr>
              <a:t>sys_poll、sys_ppoll (net/poll.rs)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sz="2400">
                <a:sym typeface="+mn-ea"/>
              </a:rPr>
              <a:t>sys_recvfrom (net/recv.rs)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sz="2400">
                <a:sym typeface="+mn-ea"/>
              </a:rPr>
              <a:t>sys_select、sys_pselect6 (net/select.rs)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sz="2400">
                <a:sym typeface="+mn-ea"/>
              </a:rPr>
              <a:t>sys_sendto (net/send.rs)</a:t>
            </a:r>
            <a:endParaRPr lang="zh-CN" altLang="en-US" sz="2400">
              <a:sym typeface="+mn-ea"/>
            </a:endParaRPr>
          </a:p>
          <a:p>
            <a:pPr indent="457200"/>
            <a:r>
              <a:rPr lang="zh-CN" altLang="en-US" sz="2400">
                <a:sym typeface="+mn-ea"/>
              </a:rPr>
              <a:t>sys_socket、sys_socketpair、sys_bind、sys_connect、sys_setsockopt、sys_getsockopt (net/socket.rs)</a:t>
            </a:r>
            <a:endParaRPr lang="zh-CN" altLang="en-US" sz="2400">
              <a:sym typeface="+mn-ea"/>
            </a:endParaRPr>
          </a:p>
          <a:p>
            <a:pPr indent="457200"/>
            <a:endParaRPr lang="zh-CN" altLang="en-US" sz="2400">
              <a:sym typeface="+mn-ea"/>
            </a:endParaRPr>
          </a:p>
          <a:p>
            <a:pPr indent="457200"/>
            <a:endParaRPr lang="zh-CN" altLang="en-US" sz="24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00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1_1"/>
  <p:tag name="KSO_WM_UNIT_ID" val="custom1_2*l_h_a*1_1_1"/>
  <p:tag name="KSO_WM_UNIT_LAYERLEVEL" val="1_1_1"/>
  <p:tag name="KSO_WM_UNIT_VALUE" val="17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101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2_1"/>
  <p:tag name="KSO_WM_UNIT_ID" val="custom1_2*l_h_i*1_2_1"/>
  <p:tag name="KSO_WM_UNIT_LAYERLEVEL" val="1_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ags/tag102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a"/>
  <p:tag name="KSO_WM_UNIT_INDEX" val="1_2_1"/>
  <p:tag name="KSO_WM_UNIT_ID" val="custom1_2*l_h_a*1_2_1"/>
  <p:tag name="KSO_WM_UNIT_LAYERLEVEL" val="1_1_1"/>
  <p:tag name="KSO_WM_UNIT_VALUE" val="17"/>
  <p:tag name="KSO_WM_UNIT_HIGHLIGHT" val="0"/>
  <p:tag name="KSO_WM_UNIT_COMPATIBLE" val="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1"/>
  <p:tag name="KSO_WM_UNIT_ISCONTENTSTITLE" val="0"/>
</p:tagLst>
</file>

<file path=ppt/tags/tag103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2"/>
  <p:tag name="KSO_WM_SLIDE_INDEX" val="2"/>
  <p:tag name="KSO_WM_SLIDE_ITEM_CNT" val="3"/>
  <p:tag name="KSO_WM_SLIDE_LAYOUT" val="a_l"/>
  <p:tag name="KSO_WM_SLIDE_LAYOUT_CNT" val="1_1"/>
  <p:tag name="KSO_WM_SLIDE_TYPE" val="contents"/>
  <p:tag name="KSO_WM_SLIDE_SUBTYPE" val="diag"/>
  <p:tag name="KSO_WM_BEAUTIFY_FLAG" val="#wm#"/>
  <p:tag name="KSO_WM_DIAGRAM_GROUP_CODE" val="l1-1"/>
  <p:tag name="KSO_WM_SLIDE_DIAGTYPE" val="l"/>
</p:tagLst>
</file>

<file path=ppt/tags/tag104.xml><?xml version="1.0" encoding="utf-8"?>
<p:tagLst xmlns:p="http://schemas.openxmlformats.org/presentationml/2006/main">
  <p:tag name="KSO_WM_TEMPLATE_CATEGORY" val="custom"/>
  <p:tag name="KSO_WM_TEMPLATE_INDEX" val="1"/>
  <p:tag name="KSO_WM_UNIT_TYPE" val="g"/>
  <p:tag name="KSO_WM_UNIT_INDEX" val="1"/>
  <p:tag name="KSO_WM_UNIT_ID" val="custom1_6*g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4"/>
  <p:tag name="KSO_WM_UNIT_RELATE_UNITID" val="custom1_6*a*1"/>
</p:tagLst>
</file>

<file path=ppt/tags/tag105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6"/>
  <p:tag name="KSO_WM_SLIDE_INDEX" val="6"/>
  <p:tag name="KSO_WM_SLIDE_ITEM_CNT" val="0"/>
  <p:tag name="KSO_WM_SLIDE_LAYOUT" val="a_b_d_f_g"/>
  <p:tag name="KSO_WM_SLIDE_LAYOUT_CNT" val="1_1_29_1_1"/>
  <p:tag name="KSO_WM_SLIDE_TYPE" val="text"/>
  <p:tag name="KSO_WM_SLIDE_SUBTYPE" val="picTxt"/>
  <p:tag name="KSO_WM_BEAUTIFY_FLAG" val="#wm#"/>
  <p:tag name="KSO_WM_SLIDE_POSITION" val="0*0"/>
  <p:tag name="KSO_WM_SLIDE_SIZE" val="959*540"/>
</p:tagLst>
</file>

<file path=ppt/tags/tag106.xml><?xml version="1.0" encoding="utf-8"?>
<p:tagLst xmlns:p="http://schemas.openxmlformats.org/presentationml/2006/main">
  <p:tag name="KSO_WM_TEMPLATE_CATEGORY" val="custom"/>
  <p:tag name="KSO_WM_TEMPLATE_INDEX" val="1"/>
  <p:tag name="KSO_WM_UNIT_TYPE" val="g"/>
  <p:tag name="KSO_WM_UNIT_INDEX" val="1"/>
  <p:tag name="KSO_WM_UNIT_ID" val="custom1_6*g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4"/>
  <p:tag name="KSO_WM_UNIT_RELATE_UNITID" val="custom1_6*a*1"/>
</p:tagLst>
</file>

<file path=ppt/tags/tag107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6"/>
  <p:tag name="KSO_WM_SLIDE_INDEX" val="6"/>
  <p:tag name="KSO_WM_SLIDE_ITEM_CNT" val="0"/>
  <p:tag name="KSO_WM_SLIDE_LAYOUT" val="a_b_d_f_g"/>
  <p:tag name="KSO_WM_SLIDE_LAYOUT_CNT" val="1_1_29_1_1"/>
  <p:tag name="KSO_WM_SLIDE_TYPE" val="text"/>
  <p:tag name="KSO_WM_SLIDE_SUBTYPE" val="picTxt"/>
  <p:tag name="KSO_WM_BEAUTIFY_FLAG" val="#wm#"/>
  <p:tag name="KSO_WM_SLIDE_POSITION" val="0*0"/>
  <p:tag name="KSO_WM_SLIDE_SIZE" val="959*540"/>
</p:tagLst>
</file>

<file path=ppt/tags/tag108.xml><?xml version="1.0" encoding="utf-8"?>
<p:tagLst xmlns:p="http://schemas.openxmlformats.org/presentationml/2006/main">
  <p:tag name="KSO_WM_TEMPLATE_CATEGORY" val="custom"/>
  <p:tag name="KSO_WM_TEMPLATE_INDEX" val="1"/>
  <p:tag name="KSO_WM_UNIT_TYPE" val="g"/>
  <p:tag name="KSO_WM_UNIT_INDEX" val="1"/>
  <p:tag name="KSO_WM_UNIT_ID" val="custom1_6*g*1"/>
  <p:tag name="KSO_WM_UNIT_LAYERLEVEL" val="1"/>
  <p:tag name="KSO_WM_UNIT_VALUE" val="1"/>
  <p:tag name="KSO_WM_UNIT_HIGHLIGHT" val="0"/>
  <p:tag name="KSO_WM_UNIT_COMPATIBLE" val="0"/>
  <p:tag name="KSO_WM_BEAUTIFY_FLAG" val="#wm#"/>
  <p:tag name="KSO_WM_TAG_VERSION" val="1.0"/>
  <p:tag name="KSO_WM_UNIT_PRESET_TEXT" val="04"/>
  <p:tag name="KSO_WM_UNIT_RELATE_UNITID" val="custom1_6*a*1"/>
</p:tagLst>
</file>

<file path=ppt/tags/tag109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6"/>
  <p:tag name="KSO_WM_SLIDE_INDEX" val="6"/>
  <p:tag name="KSO_WM_SLIDE_ITEM_CNT" val="0"/>
  <p:tag name="KSO_WM_SLIDE_LAYOUT" val="a_b_d_f_g"/>
  <p:tag name="KSO_WM_SLIDE_LAYOUT_CNT" val="1_1_29_1_1"/>
  <p:tag name="KSO_WM_SLIDE_TYPE" val="text"/>
  <p:tag name="KSO_WM_SLIDE_SUBTYPE" val="picTxt"/>
  <p:tag name="KSO_WM_BEAUTIFY_FLAG" val="#wm#"/>
  <p:tag name="KSO_WM_SLIDE_POSITION" val="0*0"/>
  <p:tag name="KSO_WM_SLIDE_SIZE" val="959*540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1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4"/>
  <p:tag name="KSO_WM_TEMPLATE_CATEGORY" val="custom"/>
  <p:tag name="KSO_WM_TEMPLATE_INDEX" val="1"/>
  <p:tag name="KSO_WM_UNIT_INDEX" val="4"/>
  <p:tag name="KSO_WM_UNIT_HIGHLIGHT" val="0"/>
  <p:tag name="KSO_WM_UNIT_COMPATIBLE" val="0"/>
  <p:tag name="KSO_WM_DIAGRAM_GROUP_CODE" val="l1-3"/>
  <p:tag name="KSO_WM_UNIT_LAYERLEVEL" val="1"/>
</p:tagLst>
</file>

<file path=ppt/tags/tag1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5"/>
  <p:tag name="KSO_WM_TEMPLATE_CATEGORY" val="custom"/>
  <p:tag name="KSO_WM_TEMPLATE_INDEX" val="1"/>
  <p:tag name="KSO_WM_UNIT_INDEX" val="5"/>
  <p:tag name="KSO_WM_UNIT_HIGHLIGHT" val="0"/>
  <p:tag name="KSO_WM_UNIT_COMPATIBLE" val="0"/>
  <p:tag name="KSO_WM_DIAGRAM_GROUP_CODE" val="l1-3"/>
  <p:tag name="KSO_WM_UNIT_LAYERLEVEL" val="1"/>
</p:tagLst>
</file>

<file path=ppt/tags/tag112.xml><?xml version="1.0" encoding="utf-8"?>
<p:tagLst xmlns:p="http://schemas.openxmlformats.org/presentationml/2006/main">
  <p:tag name="KSO_WM_TEMPLATE_CATEGORY" val="custom"/>
  <p:tag name="KSO_WM_TEMPLATE_INDEX" val="1"/>
  <p:tag name="KSO_WM_UNIT_ID" val="custom1_11*g*1"/>
  <p:tag name="KSO_WM_UNIT_LAYERLEVEL" val="1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RELATE_UNITID" val="custom1_11*a*1"/>
  <p:tag name="KSO_WM_UNIT_VALUE" val="1"/>
  <p:tag name="KSO_WM_UNIT_TYPE" val="g"/>
  <p:tag name="KSO_WM_UNIT_INDEX" val="1"/>
  <p:tag name="KSO_WM_UNIT_PRESET_TEXT" val="09"/>
</p:tagLst>
</file>

<file path=ppt/tags/tag113.xml><?xml version="1.0" encoding="utf-8"?>
<p:tagLst xmlns:p="http://schemas.openxmlformats.org/presentationml/2006/main">
  <p:tag name="KSO_WM_TAG_VERSION" val="1.0"/>
  <p:tag name="KSO_WM_SLIDE_ITEM_CNT" val="2"/>
  <p:tag name="KSO_WM_SLIDE_LAYOUT" val="a_b_g_h_l"/>
  <p:tag name="KSO_WM_SLIDE_LAYOUT_CNT" val="1_1_1_1_1"/>
  <p:tag name="KSO_WM_SLIDE_TYPE" val="text"/>
  <p:tag name="KSO_WM_BEAUTIFY_FLAG" val="#wm#"/>
  <p:tag name="KSO_WM_SLIDE_POSITION" val="0*0"/>
  <p:tag name="KSO_WM_SLIDE_SIZE" val="917*435"/>
  <p:tag name="KSO_WM_TEMPLATE_CATEGORY" val="custom"/>
  <p:tag name="KSO_WM_TEMPLATE_INDEX" val="1"/>
  <p:tag name="KSO_WM_SLIDE_ID" val="custom1_11"/>
  <p:tag name="KSO_WM_SLIDE_INDEX" val="11"/>
  <p:tag name="KSO_WM_DIAGRAM_GROUP_CODE" val="l1-3"/>
  <p:tag name="KSO_WM_SLIDE_DIAGTYPE" val="l"/>
  <p:tag name="KSO_WM_SLIDE_SUBTYPE" val="picTxt"/>
</p:tagLst>
</file>

<file path=ppt/tags/tag1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4"/>
  <p:tag name="KSO_WM_TEMPLATE_CATEGORY" val="custom"/>
  <p:tag name="KSO_WM_TEMPLATE_INDEX" val="1"/>
  <p:tag name="KSO_WM_UNIT_INDEX" val="4"/>
  <p:tag name="KSO_WM_UNIT_HIGHLIGHT" val="0"/>
  <p:tag name="KSO_WM_UNIT_COMPATIBLE" val="0"/>
  <p:tag name="KSO_WM_DIAGRAM_GROUP_CODE" val="l1-3"/>
  <p:tag name="KSO_WM_UNIT_LAYERLEVEL" val="1"/>
</p:tagLst>
</file>

<file path=ppt/tags/tag11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5"/>
  <p:tag name="KSO_WM_TEMPLATE_CATEGORY" val="custom"/>
  <p:tag name="KSO_WM_TEMPLATE_INDEX" val="1"/>
  <p:tag name="KSO_WM_UNIT_INDEX" val="5"/>
  <p:tag name="KSO_WM_UNIT_HIGHLIGHT" val="0"/>
  <p:tag name="KSO_WM_UNIT_COMPATIBLE" val="0"/>
  <p:tag name="KSO_WM_DIAGRAM_GROUP_CODE" val="l1-3"/>
  <p:tag name="KSO_WM_UNIT_LAYERLEVEL" val="1"/>
</p:tagLst>
</file>

<file path=ppt/tags/tag116.xml><?xml version="1.0" encoding="utf-8"?>
<p:tagLst xmlns:p="http://schemas.openxmlformats.org/presentationml/2006/main">
  <p:tag name="KSO_WM_TEMPLATE_CATEGORY" val="custom"/>
  <p:tag name="KSO_WM_TEMPLATE_INDEX" val="1"/>
  <p:tag name="KSO_WM_UNIT_ID" val="custom1_11*g*1"/>
  <p:tag name="KSO_WM_UNIT_LAYERLEVEL" val="1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RELATE_UNITID" val="custom1_11*a*1"/>
  <p:tag name="KSO_WM_UNIT_VALUE" val="1"/>
  <p:tag name="KSO_WM_UNIT_TYPE" val="g"/>
  <p:tag name="KSO_WM_UNIT_INDEX" val="1"/>
  <p:tag name="KSO_WM_UNIT_PRESET_TEXT" val="09"/>
</p:tagLst>
</file>

<file path=ppt/tags/tag117.xml><?xml version="1.0" encoding="utf-8"?>
<p:tagLst xmlns:p="http://schemas.openxmlformats.org/presentationml/2006/main">
  <p:tag name="KSO_WM_TAG_VERSION" val="1.0"/>
  <p:tag name="KSO_WM_SLIDE_ITEM_CNT" val="2"/>
  <p:tag name="KSO_WM_SLIDE_LAYOUT" val="a_b_g_h_l"/>
  <p:tag name="KSO_WM_SLIDE_LAYOUT_CNT" val="1_1_1_1_1"/>
  <p:tag name="KSO_WM_SLIDE_TYPE" val="text"/>
  <p:tag name="KSO_WM_BEAUTIFY_FLAG" val="#wm#"/>
  <p:tag name="KSO_WM_SLIDE_POSITION" val="0*0"/>
  <p:tag name="KSO_WM_SLIDE_SIZE" val="917*435"/>
  <p:tag name="KSO_WM_TEMPLATE_CATEGORY" val="custom"/>
  <p:tag name="KSO_WM_TEMPLATE_INDEX" val="1"/>
  <p:tag name="KSO_WM_SLIDE_ID" val="custom1_11"/>
  <p:tag name="KSO_WM_SLIDE_INDEX" val="11"/>
  <p:tag name="KSO_WM_DIAGRAM_GROUP_CODE" val="l1-3"/>
  <p:tag name="KSO_WM_SLIDE_DIAGTYPE" val="l"/>
  <p:tag name="KSO_WM_SLIDE_SUBTYPE" val="picTxt"/>
</p:tagLst>
</file>

<file path=ppt/tags/tag1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4"/>
  <p:tag name="KSO_WM_TEMPLATE_CATEGORY" val="custom"/>
  <p:tag name="KSO_WM_TEMPLATE_INDEX" val="1"/>
  <p:tag name="KSO_WM_UNIT_INDEX" val="4"/>
  <p:tag name="KSO_WM_UNIT_HIGHLIGHT" val="0"/>
  <p:tag name="KSO_WM_UNIT_COMPATIBLE" val="0"/>
  <p:tag name="KSO_WM_DIAGRAM_GROUP_CODE" val="l1-3"/>
  <p:tag name="KSO_WM_UNIT_LAYERLEVEL" val="1"/>
</p:tagLst>
</file>

<file path=ppt/tags/tag11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5"/>
  <p:tag name="KSO_WM_TEMPLATE_CATEGORY" val="custom"/>
  <p:tag name="KSO_WM_TEMPLATE_INDEX" val="1"/>
  <p:tag name="KSO_WM_UNIT_INDEX" val="5"/>
  <p:tag name="KSO_WM_UNIT_HIGHLIGHT" val="0"/>
  <p:tag name="KSO_WM_UNIT_COMPATIBLE" val="0"/>
  <p:tag name="KSO_WM_DIAGRAM_GROUP_CODE" val="l1-3"/>
  <p:tag name="KSO_WM_UNIT_LAYERLEVEL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20.xml><?xml version="1.0" encoding="utf-8"?>
<p:tagLst xmlns:p="http://schemas.openxmlformats.org/presentationml/2006/main">
  <p:tag name="KSO_WM_TEMPLATE_CATEGORY" val="custom"/>
  <p:tag name="KSO_WM_TEMPLATE_INDEX" val="1"/>
  <p:tag name="KSO_WM_UNIT_ID" val="custom1_11*g*1"/>
  <p:tag name="KSO_WM_UNIT_LAYERLEVEL" val="1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RELATE_UNITID" val="custom1_11*a*1"/>
  <p:tag name="KSO_WM_UNIT_VALUE" val="1"/>
  <p:tag name="KSO_WM_UNIT_TYPE" val="g"/>
  <p:tag name="KSO_WM_UNIT_INDEX" val="1"/>
  <p:tag name="KSO_WM_UNIT_PRESET_TEXT" val="09"/>
</p:tagLst>
</file>

<file path=ppt/tags/tag121.xml><?xml version="1.0" encoding="utf-8"?>
<p:tagLst xmlns:p="http://schemas.openxmlformats.org/presentationml/2006/main">
  <p:tag name="KSO_WM_TAG_VERSION" val="1.0"/>
  <p:tag name="KSO_WM_SLIDE_ITEM_CNT" val="2"/>
  <p:tag name="KSO_WM_SLIDE_LAYOUT" val="a_b_g_h_l"/>
  <p:tag name="KSO_WM_SLIDE_LAYOUT_CNT" val="1_1_1_1_1"/>
  <p:tag name="KSO_WM_SLIDE_TYPE" val="text"/>
  <p:tag name="KSO_WM_BEAUTIFY_FLAG" val="#wm#"/>
  <p:tag name="KSO_WM_SLIDE_POSITION" val="0*0"/>
  <p:tag name="KSO_WM_SLIDE_SIZE" val="917*435"/>
  <p:tag name="KSO_WM_TEMPLATE_CATEGORY" val="custom"/>
  <p:tag name="KSO_WM_TEMPLATE_INDEX" val="1"/>
  <p:tag name="KSO_WM_SLIDE_ID" val="custom1_11"/>
  <p:tag name="KSO_WM_SLIDE_INDEX" val="11"/>
  <p:tag name="KSO_WM_DIAGRAM_GROUP_CODE" val="l1-3"/>
  <p:tag name="KSO_WM_SLIDE_DIAGTYPE" val="l"/>
  <p:tag name="KSO_WM_SLIDE_SUBTYPE" val="picTxt"/>
</p:tagLst>
</file>

<file path=ppt/tags/tag12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4"/>
  <p:tag name="KSO_WM_TEMPLATE_CATEGORY" val="custom"/>
  <p:tag name="KSO_WM_TEMPLATE_INDEX" val="1"/>
  <p:tag name="KSO_WM_UNIT_INDEX" val="4"/>
  <p:tag name="KSO_WM_UNIT_HIGHLIGHT" val="0"/>
  <p:tag name="KSO_WM_UNIT_COMPATIBLE" val="0"/>
  <p:tag name="KSO_WM_DIAGRAM_GROUP_CODE" val="l1-3"/>
  <p:tag name="KSO_WM_UNIT_LAYERLEVEL" val="1"/>
</p:tagLst>
</file>

<file path=ppt/tags/tag1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5"/>
  <p:tag name="KSO_WM_TEMPLATE_CATEGORY" val="custom"/>
  <p:tag name="KSO_WM_TEMPLATE_INDEX" val="1"/>
  <p:tag name="KSO_WM_UNIT_INDEX" val="5"/>
  <p:tag name="KSO_WM_UNIT_HIGHLIGHT" val="0"/>
  <p:tag name="KSO_WM_UNIT_COMPATIBLE" val="0"/>
  <p:tag name="KSO_WM_DIAGRAM_GROUP_CODE" val="l1-3"/>
  <p:tag name="KSO_WM_UNIT_LAYERLEVEL" val="1"/>
</p:tagLst>
</file>

<file path=ppt/tags/tag124.xml><?xml version="1.0" encoding="utf-8"?>
<p:tagLst xmlns:p="http://schemas.openxmlformats.org/presentationml/2006/main">
  <p:tag name="KSO_WM_TEMPLATE_CATEGORY" val="custom"/>
  <p:tag name="KSO_WM_TEMPLATE_INDEX" val="1"/>
  <p:tag name="KSO_WM_UNIT_ID" val="custom1_11*g*1"/>
  <p:tag name="KSO_WM_UNIT_LAYERLEVEL" val="1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RELATE_UNITID" val="custom1_11*a*1"/>
  <p:tag name="KSO_WM_UNIT_VALUE" val="1"/>
  <p:tag name="KSO_WM_UNIT_TYPE" val="g"/>
  <p:tag name="KSO_WM_UNIT_INDEX" val="1"/>
  <p:tag name="KSO_WM_UNIT_PRESET_TEXT" val="09"/>
</p:tagLst>
</file>

<file path=ppt/tags/tag125.xml><?xml version="1.0" encoding="utf-8"?>
<p:tagLst xmlns:p="http://schemas.openxmlformats.org/presentationml/2006/main">
  <p:tag name="KSO_WM_TAG_VERSION" val="1.0"/>
  <p:tag name="KSO_WM_SLIDE_ITEM_CNT" val="2"/>
  <p:tag name="KSO_WM_SLIDE_LAYOUT" val="a_b_g_h_l"/>
  <p:tag name="KSO_WM_SLIDE_LAYOUT_CNT" val="1_1_1_1_1"/>
  <p:tag name="KSO_WM_SLIDE_TYPE" val="text"/>
  <p:tag name="KSO_WM_BEAUTIFY_FLAG" val="#wm#"/>
  <p:tag name="KSO_WM_SLIDE_POSITION" val="0*0"/>
  <p:tag name="KSO_WM_SLIDE_SIZE" val="917*435"/>
  <p:tag name="KSO_WM_TEMPLATE_CATEGORY" val="custom"/>
  <p:tag name="KSO_WM_TEMPLATE_INDEX" val="1"/>
  <p:tag name="KSO_WM_SLIDE_ID" val="custom1_11"/>
  <p:tag name="KSO_WM_SLIDE_INDEX" val="11"/>
  <p:tag name="KSO_WM_DIAGRAM_GROUP_CODE" val="l1-3"/>
  <p:tag name="KSO_WM_SLIDE_DIAGTYPE" val="l"/>
  <p:tag name="KSO_WM_SLIDE_SUBTYPE" val="picTxt"/>
</p:tagLst>
</file>

<file path=ppt/tags/tag1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4"/>
  <p:tag name="KSO_WM_TEMPLATE_CATEGORY" val="custom"/>
  <p:tag name="KSO_WM_TEMPLATE_INDEX" val="1"/>
  <p:tag name="KSO_WM_UNIT_INDEX" val="4"/>
  <p:tag name="KSO_WM_UNIT_HIGHLIGHT" val="0"/>
  <p:tag name="KSO_WM_UNIT_COMPATIBLE" val="0"/>
  <p:tag name="KSO_WM_DIAGRAM_GROUP_CODE" val="l1-3"/>
  <p:tag name="KSO_WM_UNIT_LAYERLEVEL" val="1"/>
</p:tagLst>
</file>

<file path=ppt/tags/tag12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5"/>
  <p:tag name="KSO_WM_TEMPLATE_CATEGORY" val="custom"/>
  <p:tag name="KSO_WM_TEMPLATE_INDEX" val="1"/>
  <p:tag name="KSO_WM_UNIT_INDEX" val="5"/>
  <p:tag name="KSO_WM_UNIT_HIGHLIGHT" val="0"/>
  <p:tag name="KSO_WM_UNIT_COMPATIBLE" val="0"/>
  <p:tag name="KSO_WM_DIAGRAM_GROUP_CODE" val="l1-3"/>
  <p:tag name="KSO_WM_UNIT_LAYERLEVEL" val="1"/>
</p:tagLst>
</file>

<file path=ppt/tags/tag128.xml><?xml version="1.0" encoding="utf-8"?>
<p:tagLst xmlns:p="http://schemas.openxmlformats.org/presentationml/2006/main">
  <p:tag name="KSO_WM_TEMPLATE_CATEGORY" val="custom"/>
  <p:tag name="KSO_WM_TEMPLATE_INDEX" val="1"/>
  <p:tag name="KSO_WM_UNIT_ID" val="custom1_11*g*1"/>
  <p:tag name="KSO_WM_UNIT_LAYERLEVEL" val="1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RELATE_UNITID" val="custom1_11*a*1"/>
  <p:tag name="KSO_WM_UNIT_VALUE" val="1"/>
  <p:tag name="KSO_WM_UNIT_TYPE" val="g"/>
  <p:tag name="KSO_WM_UNIT_INDEX" val="1"/>
  <p:tag name="KSO_WM_UNIT_PRESET_TEXT" val="09"/>
</p:tagLst>
</file>

<file path=ppt/tags/tag129.xml><?xml version="1.0" encoding="utf-8"?>
<p:tagLst xmlns:p="http://schemas.openxmlformats.org/presentationml/2006/main">
  <p:tag name="KSO_WM_TAG_VERSION" val="1.0"/>
  <p:tag name="KSO_WM_SLIDE_ITEM_CNT" val="2"/>
  <p:tag name="KSO_WM_SLIDE_LAYOUT" val="a_b_g_h_l"/>
  <p:tag name="KSO_WM_SLIDE_LAYOUT_CNT" val="1_1_1_1_1"/>
  <p:tag name="KSO_WM_SLIDE_TYPE" val="text"/>
  <p:tag name="KSO_WM_BEAUTIFY_FLAG" val="#wm#"/>
  <p:tag name="KSO_WM_SLIDE_POSITION" val="0*0"/>
  <p:tag name="KSO_WM_SLIDE_SIZE" val="917*435"/>
  <p:tag name="KSO_WM_TEMPLATE_CATEGORY" val="custom"/>
  <p:tag name="KSO_WM_TEMPLATE_INDEX" val="1"/>
  <p:tag name="KSO_WM_SLIDE_ID" val="custom1_11"/>
  <p:tag name="KSO_WM_SLIDE_INDEX" val="11"/>
  <p:tag name="KSO_WM_DIAGRAM_GROUP_CODE" val="l1-3"/>
  <p:tag name="KSO_WM_SLIDE_DIAGTYPE" val="l"/>
  <p:tag name="KSO_WM_SLIDE_SUBTYPE" val="picTxt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1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4"/>
  <p:tag name="KSO_WM_TEMPLATE_CATEGORY" val="custom"/>
  <p:tag name="KSO_WM_TEMPLATE_INDEX" val="1"/>
  <p:tag name="KSO_WM_UNIT_INDEX" val="4"/>
  <p:tag name="KSO_WM_UNIT_HIGHLIGHT" val="0"/>
  <p:tag name="KSO_WM_UNIT_COMPATIBLE" val="0"/>
  <p:tag name="KSO_WM_DIAGRAM_GROUP_CODE" val="l1-3"/>
  <p:tag name="KSO_WM_UNIT_LAYERLEVEL" val="1"/>
</p:tagLst>
</file>

<file path=ppt/tags/tag1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5"/>
  <p:tag name="KSO_WM_TEMPLATE_CATEGORY" val="custom"/>
  <p:tag name="KSO_WM_TEMPLATE_INDEX" val="1"/>
  <p:tag name="KSO_WM_UNIT_INDEX" val="5"/>
  <p:tag name="KSO_WM_UNIT_HIGHLIGHT" val="0"/>
  <p:tag name="KSO_WM_UNIT_COMPATIBLE" val="0"/>
  <p:tag name="KSO_WM_DIAGRAM_GROUP_CODE" val="l1-3"/>
  <p:tag name="KSO_WM_UNIT_LAYERLEVEL" val="1"/>
</p:tagLst>
</file>

<file path=ppt/tags/tag132.xml><?xml version="1.0" encoding="utf-8"?>
<p:tagLst xmlns:p="http://schemas.openxmlformats.org/presentationml/2006/main">
  <p:tag name="KSO_WM_TEMPLATE_CATEGORY" val="custom"/>
  <p:tag name="KSO_WM_TEMPLATE_INDEX" val="1"/>
  <p:tag name="KSO_WM_UNIT_ID" val="custom1_11*g*1"/>
  <p:tag name="KSO_WM_UNIT_LAYERLEVEL" val="1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RELATE_UNITID" val="custom1_11*a*1"/>
  <p:tag name="KSO_WM_UNIT_VALUE" val="1"/>
  <p:tag name="KSO_WM_UNIT_TYPE" val="g"/>
  <p:tag name="KSO_WM_UNIT_INDEX" val="1"/>
  <p:tag name="KSO_WM_UNIT_PRESET_TEXT" val="09"/>
</p:tagLst>
</file>

<file path=ppt/tags/tag133.xml><?xml version="1.0" encoding="utf-8"?>
<p:tagLst xmlns:p="http://schemas.openxmlformats.org/presentationml/2006/main">
  <p:tag name="KSO_WM_TAG_VERSION" val="1.0"/>
  <p:tag name="KSO_WM_SLIDE_ITEM_CNT" val="2"/>
  <p:tag name="KSO_WM_SLIDE_LAYOUT" val="a_b_g_h_l"/>
  <p:tag name="KSO_WM_SLIDE_LAYOUT_CNT" val="1_1_1_1_1"/>
  <p:tag name="KSO_WM_SLIDE_TYPE" val="text"/>
  <p:tag name="KSO_WM_BEAUTIFY_FLAG" val="#wm#"/>
  <p:tag name="KSO_WM_SLIDE_POSITION" val="0*0"/>
  <p:tag name="KSO_WM_SLIDE_SIZE" val="917*435"/>
  <p:tag name="KSO_WM_TEMPLATE_CATEGORY" val="custom"/>
  <p:tag name="KSO_WM_TEMPLATE_INDEX" val="1"/>
  <p:tag name="KSO_WM_SLIDE_ID" val="custom1_11"/>
  <p:tag name="KSO_WM_SLIDE_INDEX" val="11"/>
  <p:tag name="KSO_WM_DIAGRAM_GROUP_CODE" val="l1-3"/>
  <p:tag name="KSO_WM_SLIDE_DIAGTYPE" val="l"/>
  <p:tag name="KSO_WM_SLIDE_SUBTYPE" val="picTxt"/>
</p:tagLst>
</file>

<file path=ppt/tags/tag13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4"/>
  <p:tag name="KSO_WM_TEMPLATE_CATEGORY" val="custom"/>
  <p:tag name="KSO_WM_TEMPLATE_INDEX" val="1"/>
  <p:tag name="KSO_WM_UNIT_INDEX" val="4"/>
  <p:tag name="KSO_WM_UNIT_HIGHLIGHT" val="0"/>
  <p:tag name="KSO_WM_UNIT_COMPATIBLE" val="0"/>
  <p:tag name="KSO_WM_DIAGRAM_GROUP_CODE" val="l1-3"/>
  <p:tag name="KSO_WM_UNIT_LAYERLEVEL" val="1"/>
</p:tagLst>
</file>

<file path=ppt/tags/tag1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11*i*5"/>
  <p:tag name="KSO_WM_TEMPLATE_CATEGORY" val="custom"/>
  <p:tag name="KSO_WM_TEMPLATE_INDEX" val="1"/>
  <p:tag name="KSO_WM_UNIT_INDEX" val="5"/>
  <p:tag name="KSO_WM_UNIT_HIGHLIGHT" val="0"/>
  <p:tag name="KSO_WM_UNIT_COMPATIBLE" val="0"/>
  <p:tag name="KSO_WM_DIAGRAM_GROUP_CODE" val="l1-3"/>
  <p:tag name="KSO_WM_UNIT_LAYERLEVEL" val="1"/>
</p:tagLst>
</file>

<file path=ppt/tags/tag136.xml><?xml version="1.0" encoding="utf-8"?>
<p:tagLst xmlns:p="http://schemas.openxmlformats.org/presentationml/2006/main">
  <p:tag name="KSO_WM_TEMPLATE_CATEGORY" val="custom"/>
  <p:tag name="KSO_WM_TEMPLATE_INDEX" val="1"/>
  <p:tag name="KSO_WM_UNIT_ID" val="custom1_11*g*1"/>
  <p:tag name="KSO_WM_UNIT_LAYERLEVEL" val="1"/>
  <p:tag name="KSO_WM_UNIT_HIGHLIGHT" val="0"/>
  <p:tag name="KSO_WM_UNIT_COMPATIBLE" val="0"/>
  <p:tag name="KSO_WM_BEAUTIFY_FLAG" val="#wm#"/>
  <p:tag name="KSO_WM_TAG_VERSION" val="1.0"/>
  <p:tag name="KSO_WM_DIAGRAM_GROUP_CODE" val="l1-3"/>
  <p:tag name="KSO_WM_UNIT_RELATE_UNITID" val="custom1_11*a*1"/>
  <p:tag name="KSO_WM_UNIT_VALUE" val="1"/>
  <p:tag name="KSO_WM_UNIT_TYPE" val="g"/>
  <p:tag name="KSO_WM_UNIT_INDEX" val="1"/>
  <p:tag name="KSO_WM_UNIT_PRESET_TEXT" val="09"/>
</p:tagLst>
</file>

<file path=ppt/tags/tag137.xml><?xml version="1.0" encoding="utf-8"?>
<p:tagLst xmlns:p="http://schemas.openxmlformats.org/presentationml/2006/main">
  <p:tag name="KSO_WM_TAG_VERSION" val="1.0"/>
  <p:tag name="KSO_WM_SLIDE_ITEM_CNT" val="2"/>
  <p:tag name="KSO_WM_SLIDE_LAYOUT" val="a_b_g_h_l"/>
  <p:tag name="KSO_WM_SLIDE_LAYOUT_CNT" val="1_1_1_1_1"/>
  <p:tag name="KSO_WM_SLIDE_TYPE" val="text"/>
  <p:tag name="KSO_WM_BEAUTIFY_FLAG" val="#wm#"/>
  <p:tag name="KSO_WM_SLIDE_POSITION" val="0*0"/>
  <p:tag name="KSO_WM_SLIDE_SIZE" val="917*435"/>
  <p:tag name="KSO_WM_TEMPLATE_CATEGORY" val="custom"/>
  <p:tag name="KSO_WM_TEMPLATE_INDEX" val="1"/>
  <p:tag name="KSO_WM_SLIDE_ID" val="custom1_11"/>
  <p:tag name="KSO_WM_SLIDE_INDEX" val="11"/>
  <p:tag name="KSO_WM_DIAGRAM_GROUP_CODE" val="l1-3"/>
  <p:tag name="KSO_WM_SLIDE_DIAGTYPE" val="l"/>
  <p:tag name="KSO_WM_SLIDE_SUBTYPE" val="picTxt"/>
</p:tagLst>
</file>

<file path=ppt/tags/tag138.xml><?xml version="1.0" encoding="utf-8"?>
<p:tagLst xmlns:p="http://schemas.openxmlformats.org/presentationml/2006/main">
  <p:tag name="KSO_WM_TEMPLATE_CATEGORY" val="custom"/>
  <p:tag name="KSO_WM_TEMPLATE_INDEX" val="1"/>
  <p:tag name="KSO_WM_UNIT_TYPE" val="a"/>
  <p:tag name="KSO_WM_UNIT_INDEX" val="1"/>
  <p:tag name="KSO_WM_UNIT_ID" val="custom1_12*a*1"/>
  <p:tag name="KSO_WM_UNIT_LAYERLEVEL" val="1"/>
  <p:tag name="KSO_WM_UNIT_VALUE" val="7"/>
  <p:tag name="KSO_WM_UNIT_ISCONTENTSTITLE" val="0"/>
  <p:tag name="KSO_WM_UNIT_HIGHLIGHT" val="0"/>
  <p:tag name="KSO_WM_UNIT_COMPATIBLE" val="0"/>
  <p:tag name="KSO_WM_BEAUTIFY_FLAG" val="#wm#"/>
  <p:tag name="KSO_WM_TAG_VERSION" val="1.0"/>
  <p:tag name="KSO_WM_UNIT_PRESET_TEXT" val="THANK YOU"/>
</p:tagLst>
</file>

<file path=ppt/tags/tag139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12"/>
  <p:tag name="KSO_WM_SLIDE_INDEX" val="12"/>
  <p:tag name="KSO_WM_SLIDE_ITEM_CNT" val="0"/>
  <p:tag name="KSO_WM_SLIDE_LAYOUT" val="a"/>
  <p:tag name="KSO_WM_SLIDE_LAYOUT_CNT" val="1"/>
  <p:tag name="KSO_WM_SLIDE_TYPE" val="endPage"/>
  <p:tag name="KSO_WM_SLIDE_SUBTYPE" val="pureTxt"/>
  <p:tag name="KSO_WM_BEAUTIFY_FLAG" val="#wm#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45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6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6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6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6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4_2"/>
  <p:tag name="KSO_WM_UNIT_ID" val="custom1_5*m_h_i*1_4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"/>
  <p:tag name="KSO_WM_UNIT_TYPE" val="m_h_i"/>
  <p:tag name="KSO_WM_UNIT_INDEX" val="1_1_2"/>
  <p:tag name="KSO_WM_UNIT_ID" val="custom1_5*m_h_i*1_1_2"/>
  <p:tag name="KSO_WM_UNIT_LAYERLEVEL" val="1_1_1"/>
  <p:tag name="KSO_WM_DIAGRAM_GROUP_CODE" val="m1-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  <p:tag name="KSO_WM_UNIT_HIGHLIGHT" val="0"/>
  <p:tag name="KSO_WM_UNIT_COMPATIBLE" val="0"/>
</p:tagLst>
</file>

<file path=ppt/tags/tag6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6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75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79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80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81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82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85.xml><?xml version="1.0" encoding="utf-8"?>
<p:tagLst xmlns:p="http://schemas.openxmlformats.org/presentationml/2006/main">
  <p:tag name="KSO_WM_TAG_VERSION" val="1.0"/>
  <p:tag name="KSO_WM_BEAUTIFY_FLAG" val="#wm#"/>
  <p:tag name="KSO_WM_UNIT_ID" val="custom1_3*i*2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2"/>
</p:tagLst>
</file>

<file path=ppt/tags/tag86.xml><?xml version="1.0" encoding="utf-8"?>
<p:tagLst xmlns:p="http://schemas.openxmlformats.org/presentationml/2006/main">
  <p:tag name="KSO_WM_TAG_VERSION" val="1.0"/>
  <p:tag name="KSO_WM_BEAUTIFY_FLAG" val="#wm#"/>
  <p:tag name="KSO_WM_UNIT_ID" val="custom1_3*i*3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3"/>
</p:tagLst>
</file>

<file path=ppt/tags/tag87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88.xml><?xml version="1.0" encoding="utf-8"?>
<p:tagLst xmlns:p="http://schemas.openxmlformats.org/presentationml/2006/main">
  <p:tag name="KSO_WM_TAG_VERSION" val="1.0"/>
  <p:tag name="KSO_WM_BEAUTIFY_FLAG" val="#wm#"/>
  <p:tag name="KSO_WM_UNIT_ID" val="custom1_3*i*5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5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ID" val="custom1_3*i*6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6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ID" val="custom1_3*i*4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4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ID" val="custom1_3*i*7"/>
  <p:tag name="KSO_WM_TEMPLATE_CATEGORY" val="custom"/>
  <p:tag name="KSO_WM_TEMPLATE_INDEX" val="1"/>
  <p:tag name="KSO_WM_UNIT_HIGHLIGHT" val="0"/>
  <p:tag name="KSO_WM_UNIT_COMPATIBLE" val="0"/>
  <p:tag name="KSO_WM_UNIT_LAYERLEVEL" val="1"/>
  <p:tag name="KSO_WM_DIAGRAM_GROUP_CODE" val="p1-1"/>
  <p:tag name="KSO_WM_UNIT_TYPE" val="i"/>
  <p:tag name="KSO_WM_UNIT_INDEX" val="7"/>
</p:tagLst>
</file>

<file path=ppt/tags/tag91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92.xml><?xml version="1.0" encoding="utf-8"?>
<p:tagLst xmlns:p="http://schemas.openxmlformats.org/presentationml/2006/main">
  <p:tag name="KSO_WM_TAG_VERSION" val="1.0"/>
  <p:tag name="KSO_WM_TEMPLATE_CATEGORY" val="custom"/>
  <p:tag name="KSO_WM_TEMPLATE_INDEX" val="1"/>
</p:tagLst>
</file>

<file path=ppt/tags/tag93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ID" val="custom1_1*a*1"/>
  <p:tag name="KSO_WM_UNIT_LAYERLEVEL" val="1"/>
  <p:tag name="KSO_WM_UNIT_VALUE" val="11"/>
  <p:tag name="KSO_WM_UNIT_ISCONTENTSTITLE" val="0"/>
  <p:tag name="KSO_WM_UNIT_HIGHLIGHT" val="0"/>
  <p:tag name="KSO_WM_UNIT_COMPATIBLE" val="0"/>
  <p:tag name="KSO_WM_BEAUTIFY_FLAG" val="#wm#"/>
  <p:tag name="KSO_WM_UNIT_TYPE" val="a"/>
  <p:tag name="KSO_WM_UNIT_INDEX" val="1"/>
  <p:tag name="KSO_WM_UNIT_PRESET_TEXT" val="单击此处添加标题"/>
</p:tagLst>
</file>

<file path=ppt/tags/tag94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ID" val="custom1_1*b*1"/>
  <p:tag name="KSO_WM_UNIT_LAYERLEVEL" val="1"/>
  <p:tag name="KSO_WM_UNIT_VALUE" val="28"/>
  <p:tag name="KSO_WM_UNIT_ISCONTENTSTITLE" val="0"/>
  <p:tag name="KSO_WM_UNIT_HIGHLIGHT" val="0"/>
  <p:tag name="KSO_WM_UNIT_COMPATIBLE" val="0"/>
  <p:tag name="KSO_WM_BEAUTIFY_FLAG" val="#wm#"/>
  <p:tag name="KSO_WM_UNIT_TYPE" val="b"/>
  <p:tag name="KSO_WM_UNIT_INDEX" val="1"/>
  <p:tag name="KSO_WM_UNIT_PRESET_TEXT" val="单击此处添加副标题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ID" val="custom1_1*i*1"/>
  <p:tag name="KSO_WM_TEMPLATE_CATEGORY" val="custom"/>
  <p:tag name="KSO_WM_TEMPLATE_INDEX" val="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96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SLIDE_ID" val="custom1_1"/>
  <p:tag name="KSO_WM_SLIDE_INDEX" val="1"/>
  <p:tag name="KSO_WM_SLIDE_ITEM_CNT" val="0"/>
  <p:tag name="KSO_WM_SLIDE_LAYOUT" val="a_b"/>
  <p:tag name="KSO_WM_SLIDE_LAYOUT_CNT" val="1_2"/>
  <p:tag name="KSO_WM_SLIDE_TYPE" val="title"/>
  <p:tag name="KSO_WM_SLIDE_SUBTYPE" val="picTxt"/>
  <p:tag name="KSO_WM_BEAUTIFY_FLAG" val="#wm#"/>
  <p:tag name="KSO_WM_TEMPLATE_THUMBS_INDEX" val="1、3、4、5、7、9、11、12、15、19、21、24、25、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9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_2*i*0"/>
  <p:tag name="KSO_WM_TEMPLATE_CATEGORY" val="custom"/>
  <p:tag name="KSO_WM_TEMPLATE_INDEX" val="1"/>
  <p:tag name="KSO_WM_UNIT_INDEX" val="0"/>
  <p:tag name="KSO_WM_UNIT_HIGHLIGHT" val="0"/>
  <p:tag name="KSO_WM_UNIT_COMPATIBLE" val="0"/>
  <p:tag name="KSO_WM_DIAGRAM_GROUP_CODE" val="l1-1"/>
  <p:tag name="KSO_WM_UNIT_LAYERLEVEL" val="1"/>
</p:tagLst>
</file>

<file path=ppt/tags/tag98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a"/>
  <p:tag name="KSO_WM_UNIT_INDEX" val="1"/>
  <p:tag name="KSO_WM_UNIT_ID" val="custom1_2*a*1"/>
  <p:tag name="KSO_WM_UNIT_LAYERLEVEL" val="1"/>
  <p:tag name="KSO_WM_UNIT_ISCONTENTSTITLE" val="1"/>
  <p:tag name="KSO_WM_UNIT_VALUE" val="7"/>
  <p:tag name="KSO_WM_UNIT_HIGHLIGHT" val="0"/>
  <p:tag name="KSO_WM_UNIT_COMPATIBLE" val="0"/>
  <p:tag name="KSO_WM_BEAUTIFY_FLAG" val="#wm#"/>
  <p:tag name="KSO_WM_UNIT_PRESET_TEXT" val="目录"/>
  <p:tag name="KSO_WM_DIAGRAM_GROUP_CODE" val="l1-1"/>
</p:tagLst>
</file>

<file path=ppt/tags/tag99.xml><?xml version="1.0" encoding="utf-8"?>
<p:tagLst xmlns:p="http://schemas.openxmlformats.org/presentationml/2006/main">
  <p:tag name="KSO_WM_TEMPLATE_CATEGORY" val="custom"/>
  <p:tag name="KSO_WM_TEMPLATE_INDEX" val="1"/>
  <p:tag name="KSO_WM_TAG_VERSION" val="1.0"/>
  <p:tag name="KSO_WM_UNIT_TYPE" val="l_h_i"/>
  <p:tag name="KSO_WM_UNIT_INDEX" val="1_1_1"/>
  <p:tag name="KSO_WM_UNIT_ID" val="custom1_2*l_h_i*1_1_1"/>
  <p:tag name="KSO_WM_UNIT_LAYERLEVEL" val="1_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2"/>
  <p:tag name="KSO_WM_UNIT_TEXT_FILL_TYPE" val="1"/>
  <p:tag name="KSO_WM_UNIT_USESOURCEFORMAT_APPLY" val="1"/>
  <p:tag name="KSO_WM_UNIT_HIGHLIGHT" val="0"/>
  <p:tag name="KSO_WM_UNIT_COMPATIBLE" val="0"/>
</p:tagLst>
</file>

<file path=ppt/theme/theme1.xml><?xml version="1.0" encoding="utf-8"?>
<a:theme xmlns:a="http://schemas.openxmlformats.org/drawingml/2006/main" name="总结汇报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总结汇报">
  <a:themeElements>
    <a:clrScheme name="自定义 1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95959"/>
      </a:accent1>
      <a:accent2>
        <a:srgbClr val="8496B0"/>
      </a:accent2>
      <a:accent3>
        <a:srgbClr val="D7B5C6"/>
      </a:accent3>
      <a:accent4>
        <a:srgbClr val="BCBCBC"/>
      </a:accent4>
      <a:accent5>
        <a:srgbClr val="034A90"/>
      </a:accent5>
      <a:accent6>
        <a:srgbClr val="595959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2293</Words>
  <Application>WPS 演示</Application>
  <PresentationFormat/>
  <Paragraphs>118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Arial Unicode MS</vt:lpstr>
      <vt:lpstr>Calibri</vt:lpstr>
      <vt:lpstr>Roboto</vt:lpstr>
      <vt:lpstr>总结汇报</vt:lpstr>
      <vt:lpstr>1_总结汇报</vt:lpstr>
      <vt:lpstr>单击此处添加标题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ㄟ(￣▽￣ㄟ)</cp:lastModifiedBy>
  <cp:revision>233</cp:revision>
  <dcterms:created xsi:type="dcterms:W3CDTF">2025-06-21T06:37:46Z</dcterms:created>
  <dcterms:modified xsi:type="dcterms:W3CDTF">2025-06-21T06:37:46Z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2052-12.1.0.17900</vt:lpwstr>
  </property>
  <property fmtid="{D5CDD505-2E9C-101B-9397-08002B2CF9AE}" pid="3" name="KSORubyTemplateID">
    <vt:lpwstr>2</vt:lpwstr>
  </property>
  <property fmtid="{D5CDD505-2E9C-101B-9397-08002B2CF9AE}" pid="4" name="ICV">
    <vt:lpwstr>256362030397EB693A4E566882B6CC88_43</vt:lpwstr>
  </property>
</Properties>
</file>