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4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9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47E9-DB21-4FF7-9FBE-B5FE757FEE67}" type="datetimeFigureOut">
              <a:rPr lang="zh-TW" altLang="en-US" smtClean="0"/>
              <a:t>2019/5/9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20190509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Data Mining / Machine Learning</a:t>
            </a:r>
          </a:p>
          <a:p>
            <a:r>
              <a:rPr lang="en-US" altLang="zh-TW" dirty="0" smtClean="0"/>
              <a:t>Supplement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" y="850007"/>
            <a:ext cx="10103706" cy="58561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150" y="90153"/>
            <a:ext cx="477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</a:rPr>
              <a:t>Naïve Bayesian Classifier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0150" y="90153"/>
            <a:ext cx="632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altLang="zh-TW" b="1" dirty="0"/>
              <a:t>K </a:t>
            </a:r>
            <a:r>
              <a:rPr lang="en-US" altLang="zh-TW" b="1" dirty="0" smtClean="0"/>
              <a:t>Nearest </a:t>
            </a:r>
            <a:r>
              <a:rPr lang="en-US" altLang="zh-TW" sz="3200" b="1" dirty="0" smtClean="0"/>
              <a:t>Neighbors</a:t>
            </a:r>
            <a:r>
              <a:rPr lang="en-US" altLang="zh-TW" b="1" dirty="0" smtClean="0"/>
              <a:t> </a:t>
            </a:r>
            <a:r>
              <a:rPr lang="en-US" altLang="zh-TW" b="1" dirty="0"/>
              <a:t>(KNN) </a:t>
            </a:r>
            <a:r>
              <a:rPr lang="en-US" altLang="zh-TW" b="1" dirty="0" smtClean="0"/>
              <a:t>Classifier</a:t>
            </a:r>
            <a:endParaRPr lang="zh-TW" altLang="en-US" b="1" dirty="0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" y="1365161"/>
            <a:ext cx="5108481" cy="462085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94738" y="1066612"/>
            <a:ext cx="56795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Example of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-NN classification.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The test sample (green dot) should be classified either to the first class of blue squares or to the second class of red triangles?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3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(solid line circle) it is assigned to the second class because there are 2 triangles and only 1 square inside the inner circle.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5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(dashed line circle) it is assigned to the first class (3 squares vs. 2 triangles inside the outer circle).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55619" y="130957"/>
            <a:ext cx="10515600" cy="57738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Classification Assessment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22107" y="1586894"/>
            <a:ext cx="4777928" cy="53274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 smtClean="0"/>
              <a:t>Confusion Matrix</a:t>
            </a:r>
            <a:endParaRPr lang="zh-TW" altLang="en-US" dirty="0"/>
          </a:p>
        </p:txBody>
      </p:sp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63903"/>
              </p:ext>
            </p:extLst>
          </p:nvPr>
        </p:nvGraphicFramePr>
        <p:xfrm>
          <a:off x="875841" y="2640423"/>
          <a:ext cx="4537578" cy="24880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74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01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7556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Cambria" panose="02040503050406030204" pitchFamily="18" charset="0"/>
                        <a:ea typeface="華康黑體 Std W5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Actual</a:t>
                      </a:r>
                      <a:endParaRPr lang="zh-TW" altLang="en-US" sz="2400" dirty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112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baseline="-250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8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Predict</a:t>
                      </a:r>
                      <a:endParaRPr lang="zh-TW" altLang="en-US" sz="2400" dirty="0" smtClean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80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c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d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𝑚𝑒𝑠𝑢𝑟𝑒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華康黑體 Std W5</vt:lpstr>
      <vt:lpstr>華康儷黑 Std W5</vt:lpstr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20190509</vt:lpstr>
      <vt:lpstr>PowerPoint 簡報</vt:lpstr>
      <vt:lpstr>PowerPoint 簡報</vt:lpstr>
      <vt:lpstr>Classification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3</cp:revision>
  <dcterms:created xsi:type="dcterms:W3CDTF">2019-05-09T01:20:54Z</dcterms:created>
  <dcterms:modified xsi:type="dcterms:W3CDTF">2019-05-09T01:49:53Z</dcterms:modified>
</cp:coreProperties>
</file>