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2EBF54-ED5E-4EA6-8826-FD7CC303E08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7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24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1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7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51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2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7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7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9EE03-53C2-47E4-A75D-48301181D86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E54B6E-EE31-4AB5-9869-2E560D22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CE194E-D1C8-4FF4-AFE1-A04BBD10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8822" y="545432"/>
            <a:ext cx="8574622" cy="2183509"/>
          </a:xfrm>
        </p:spPr>
        <p:txBody>
          <a:bodyPr/>
          <a:lstStyle/>
          <a:p>
            <a:pPr algn="l"/>
            <a:r>
              <a:rPr lang="en-US" b="1" dirty="0"/>
              <a:t>Desktop Notifier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096A2E-6109-41D0-8980-023517A7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2082" y="4108151"/>
            <a:ext cx="2634003" cy="1388534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Prashant Kumar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Section- B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Branch- CSE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1802910115</a:t>
            </a:r>
          </a:p>
        </p:txBody>
      </p:sp>
    </p:spTree>
    <p:extLst>
      <p:ext uri="{BB962C8B-B14F-4D97-AF65-F5344CB8AC3E}">
        <p14:creationId xmlns:p14="http://schemas.microsoft.com/office/powerpoint/2010/main" val="5333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8D51-DE06-4B50-A63C-2372506D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58" y="240632"/>
            <a:ext cx="8930747" cy="6617368"/>
          </a:xfrm>
        </p:spPr>
        <p:txBody>
          <a:bodyPr>
            <a:normAutofit/>
          </a:bodyPr>
          <a:lstStyle/>
          <a:p>
            <a:pPr marL="0" indent="0" algn="ctr"/>
            <a:r>
              <a:rPr lang="en-US" b="1" dirty="0"/>
              <a:t>Introduction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A desktop notifier is a simple application which produces a notification message in form of a pop-up message on desktop.</a:t>
            </a:r>
            <a:br>
              <a:rPr lang="en-IN" sz="2200" dirty="0"/>
            </a:br>
            <a:br>
              <a:rPr lang="en-IN" sz="2200" dirty="0"/>
            </a:br>
            <a:r>
              <a:rPr lang="en-US" sz="2200" dirty="0"/>
              <a:t>The term desktop notifications refer to a graphical control element that communicates certain events to the user without forcing them to react to this notification immediately. In other words, it is a simple application which produces a notification message in form of a pop-up message on desktop.</a:t>
            </a:r>
            <a:br>
              <a:rPr lang="en-IN" sz="2200" dirty="0"/>
            </a:b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ee Serif" panose="02000503040000020004" pitchFamily="2" charset="0"/>
              </a:rPr>
              <a:t> </a:t>
            </a:r>
            <a:r>
              <a:rPr lang="en-US" sz="2200" dirty="0"/>
              <a:t>There are many reasons that a computer may want to notify you of things not directly related to what you are doing right now. Software updates may be available; you may have received a new instant message; your 300-page print job may have finally finished; you may have only ten minutes of battery left. Sometimes these events need a response or at least acknowledgement, or don’t need to be read immediately, in which case they should be presented in an alert box or some other window.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7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5AB8-AC2E-4382-B473-EDAE39BCE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01" y="245535"/>
            <a:ext cx="8574622" cy="9502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3F57E-DFC5-4AB3-950D-A827D1C3F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2138" y="1380393"/>
            <a:ext cx="6987645" cy="30685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400" dirty="0">
                <a:latin typeface="+mj-lt"/>
              </a:rPr>
              <a:t>It’s a project which is based on notifying about the current scenario of pandemic disease COVID-19  in INDIA by </a:t>
            </a:r>
            <a:r>
              <a:rPr lang="en-IN" sz="2200" dirty="0">
                <a:latin typeface="+mj-lt"/>
              </a:rPr>
              <a:t>tracking</a:t>
            </a:r>
            <a:r>
              <a:rPr lang="en-IN" sz="2400" dirty="0">
                <a:latin typeface="+mj-lt"/>
              </a:rPr>
              <a:t> down :-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Active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Cured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Deaths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Migrated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374F6F55-B09F-49D6-A55B-E80EAEE3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13" y="1262847"/>
            <a:ext cx="7812350" cy="433230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C2927A-4818-4362-9AAA-EBC0216F2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-1308100"/>
            <a:ext cx="8574622" cy="2616199"/>
          </a:xfrm>
        </p:spPr>
        <p:txBody>
          <a:bodyPr>
            <a:normAutofit/>
          </a:bodyPr>
          <a:lstStyle/>
          <a:p>
            <a:r>
              <a:rPr lang="en-US" sz="4000" b="1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183316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F489-336F-4D79-AD4A-3EE079D6D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2583" y="1338887"/>
            <a:ext cx="8574622" cy="26862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GUI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C80B61E-139D-4333-9C5E-561F8979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6" y="1693005"/>
            <a:ext cx="7481454" cy="42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DD8A-86CA-4905-B4BA-34346F342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865" y="167773"/>
            <a:ext cx="8574622" cy="6733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Tools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73F46-5774-4BB8-816B-AB13DBDE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653" y="841095"/>
            <a:ext cx="6987645" cy="1324590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Visual Studio Code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Git Bash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Python 3.8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Installing </a:t>
            </a:r>
            <a:r>
              <a:rPr lang="en-US" dirty="0" err="1"/>
              <a:t>Moudles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1D2C0-FF32-44F0-8E94-1F757EF525A6}"/>
              </a:ext>
            </a:extLst>
          </p:cNvPr>
          <p:cNvSpPr txBox="1"/>
          <p:nvPr/>
        </p:nvSpPr>
        <p:spPr>
          <a:xfrm>
            <a:off x="4489865" y="2268415"/>
            <a:ext cx="3776996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References/Sources: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100" dirty="0"/>
              <a:t>Coursera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100" dirty="0"/>
              <a:t>YouTube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100" dirty="0"/>
              <a:t>W3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C09BDB9-6F55-4484-B11C-9D005794BBA5}"/>
              </a:ext>
            </a:extLst>
          </p:cNvPr>
          <p:cNvSpPr txBox="1">
            <a:spLocks/>
          </p:cNvSpPr>
          <p:nvPr/>
        </p:nvSpPr>
        <p:spPr>
          <a:xfrm>
            <a:off x="3206260" y="101825"/>
            <a:ext cx="7372474" cy="9980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b="1" dirty="0">
                <a:latin typeface="Exo" panose="00000500000000000000" pitchFamily="2" charset="0"/>
              </a:rPr>
              <a:t>PAPER DOWNLOADED FROM MYLOFT WHICH ARE </a:t>
            </a:r>
            <a:r>
              <a:rPr lang="en-US" sz="3200" b="1" dirty="0">
                <a:latin typeface="+mn-lt"/>
              </a:rPr>
              <a:t>REVIEWED</a:t>
            </a:r>
            <a:r>
              <a:rPr lang="en-US" sz="3200" b="1" dirty="0">
                <a:latin typeface="Exo" panose="00000500000000000000" pitchFamily="2" charset="0"/>
              </a:rPr>
              <a:t>:-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D5055-A1FA-48D1-8A86-A96A6FC5CE42}"/>
              </a:ext>
            </a:extLst>
          </p:cNvPr>
          <p:cNvSpPr txBox="1">
            <a:spLocks/>
          </p:cNvSpPr>
          <p:nvPr/>
        </p:nvSpPr>
        <p:spPr>
          <a:xfrm>
            <a:off x="3206260" y="1090246"/>
            <a:ext cx="8946541" cy="345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Using a Real-Time Operating System for Multitasking in Remote Patient Monitoring.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Research on Encryption Algorithm Based on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Automated Regression Testing and Data Analytics using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Study of DATA analysis model based on big data technology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Embedding Data Science into Computer Science Education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57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9D7C-4320-49B6-A344-6FDE0B34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732" y="2257926"/>
            <a:ext cx="10018713" cy="1752599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1701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</TotalTime>
  <Words>288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Bree Serif</vt:lpstr>
      <vt:lpstr>Corbel</vt:lpstr>
      <vt:lpstr>Courier New</vt:lpstr>
      <vt:lpstr>Exo</vt:lpstr>
      <vt:lpstr>Parallax</vt:lpstr>
      <vt:lpstr>Desktop Notifier App</vt:lpstr>
      <vt:lpstr>Introduction  A desktop notifier is a simple application which produces a notification message in form of a pop-up message on desktop.  The term desktop notifications refer to a graphical control element that communicates certain events to the user without forcing them to react to this notification immediately. In other words, it is a simple application which produces a notification message in form of a pop-up message on desktop.  There are many reasons that a computer may want to notify you of things not directly related to what you are doing right now. Software updates may be available; you may have received a new instant message; your 300-page print job may have finally finished; you may have only ten minutes of battery left. Sometimes these events need a response or at least acknowledgement, or don’t need to be read immediately, in which case they should be presented in an alert box or some other window. </vt:lpstr>
      <vt:lpstr>Functionality</vt:lpstr>
      <vt:lpstr>Notification</vt:lpstr>
      <vt:lpstr>GUI</vt:lpstr>
      <vt:lpstr>Tools Used: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Notifier App</dc:title>
  <dc:creator>Prashant Kumar</dc:creator>
  <cp:lastModifiedBy>Prashant Kumar</cp:lastModifiedBy>
  <cp:revision>6</cp:revision>
  <dcterms:created xsi:type="dcterms:W3CDTF">2020-10-04T21:25:06Z</dcterms:created>
  <dcterms:modified xsi:type="dcterms:W3CDTF">2020-10-04T22:16:31Z</dcterms:modified>
</cp:coreProperties>
</file>