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24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95C6E1-2183-DBFA-43F8-D95AC4454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23E815-7450-2962-2B17-B4FB1356C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EBD192-21DF-06EC-0B2F-9B8DF545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C736-111C-40F7-BDAE-DCE1EB59827D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E8AB4E-7026-4D90-398E-8C05514C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BCB7CE-62D5-88F7-BD5A-AF80CB76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AB82-74F1-43C3-97F7-2258539E8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03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50226-56B3-FDA9-DBE1-4E273A94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E80EFA-A204-FD75-A2C2-F76A63C2E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E881D5-46AC-5D82-BB69-E254D0F6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C736-111C-40F7-BDAE-DCE1EB59827D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D5BE87-70D2-5821-C670-5AAC9134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83BDB-FB99-250F-042A-D1EB00A8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AB82-74F1-43C3-97F7-2258539E8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13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939EC6B-96F4-C08F-B179-88DD47B8E5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848269-BCD8-2434-7744-E05F14F1B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EA5926-F562-4902-A7AB-7384D9B4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C736-111C-40F7-BDAE-DCE1EB59827D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75B1EC-C9F7-24E4-AD27-29DF1634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82AF1D-3F4F-3CE9-9E13-09D81836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AB82-74F1-43C3-97F7-2258539E8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87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CD5EF-4D73-E289-655A-7EEEF6C3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D09CEE-47FE-6C7F-D0A3-431B21915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781001-4E32-C5C0-AAA1-C3E513E2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C736-111C-40F7-BDAE-DCE1EB59827D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2C2843-628A-828E-891B-5A3ACC24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A7E737-074F-9F6C-FAF4-7D428330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AB82-74F1-43C3-97F7-2258539E8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54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E3DA3-D1FE-FE71-0E3C-E112D393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B4ADE0-23D3-9C4B-ED4B-4183B7E93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8BFE74-7209-D794-4F5F-FDBEB725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C736-111C-40F7-BDAE-DCE1EB59827D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C97C37-2E06-EDD9-126A-E2BA2927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CC8AF1-021D-CEBE-CF3B-543B9BF5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AB82-74F1-43C3-97F7-2258539E8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44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4FFA3B-E45A-B2A6-7733-C630BABD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918644-C287-9A4E-330A-FBBADF0F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EC04B30-F788-4935-14BB-623EA0AE9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5508FB-A050-1501-F255-79C65016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C736-111C-40F7-BDAE-DCE1EB59827D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45AE52-6682-47CF-CAB0-D16FF747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88311D-357E-B573-F177-DC556F55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AB82-74F1-43C3-97F7-2258539E8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19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DD081-5F7E-0C47-BC1D-49E21B14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857C68-69CE-D55A-983D-AE8BA0BA6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425A6A-931F-BE28-2BCE-95A201DE9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E3B031-A041-21CD-16BD-0CE6B612F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033456-610B-AFB5-3015-1FBB051B3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7800C3B-B1E6-DEB3-A1A3-D4F856A8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C736-111C-40F7-BDAE-DCE1EB59827D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A6ED286-4D13-FD05-9FA4-6B55842E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DBE7B4-795F-10B1-A142-570FA930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AB82-74F1-43C3-97F7-2258539E8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91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064B7-DFB9-30FA-4E73-F5691393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49465FD-F5F5-75F2-A630-534B2375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C736-111C-40F7-BDAE-DCE1EB59827D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C2881A-7761-3EDC-6F2B-834FC3E17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B9DE83-1490-9BBB-6CE0-0231A2D9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AB82-74F1-43C3-97F7-2258539E8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75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4D6493-89C9-96B5-D906-F7E5E145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C736-111C-40F7-BDAE-DCE1EB59827D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9580361-2430-A01C-3AF0-0071A985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D3440D-F56F-17D5-727D-491F8A59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AB82-74F1-43C3-97F7-2258539E8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45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0D7BB-B635-F788-6A86-B8E3112C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709A23-B811-B5C0-1209-1F9CC6DA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DE052E-E7FB-114D-1603-CED387875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F0B67B-7667-8485-1711-FF58E88C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C736-111C-40F7-BDAE-DCE1EB59827D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1B3D0C-AF3E-078A-69E3-43D17072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35E0C2-54FE-D84F-63DE-DF2C619B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AB82-74F1-43C3-97F7-2258539E8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87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D81BEE-7C98-2621-3417-6E9C39E3A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160D11-9455-B9BB-02E5-E34D23427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6CC8CA-6023-9598-AF0F-C49F55A1A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391DF0-AFAF-1EF5-CB3E-E6FFEAFF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C736-111C-40F7-BDAE-DCE1EB59827D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0127F2-4BA8-B514-AEB5-6DFA4268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468FE6-05D8-CF84-3995-2AD79094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AB82-74F1-43C3-97F7-2258539E8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4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A57257-3F63-F15D-261B-ADACC23DE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6A168E-CF14-B4B2-9467-04DD0B5A0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3CE924-D456-1B3D-D9AC-628695862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5C736-111C-40F7-BDAE-DCE1EB59827D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C056E0-781B-71AC-56B5-E5A057A49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5DDFC5-AFAD-D660-FBD3-263843335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8AB82-74F1-43C3-97F7-2258539E8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48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3" Type="http://schemas.openxmlformats.org/officeDocument/2006/relationships/image" Target="../media/image2.jpg"/><Relationship Id="rId21" Type="http://schemas.openxmlformats.org/officeDocument/2006/relationships/image" Target="../media/image20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D4671F3-1FD4-9A6A-285D-447D9422F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3" y="567267"/>
            <a:ext cx="1320800" cy="13208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5BA1D3C-27DC-50C9-B3DB-49E52EB69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37" y="566867"/>
            <a:ext cx="1321200" cy="13212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A930B61-60AB-5A48-455F-7AC56E1122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39" y="566867"/>
            <a:ext cx="1321200" cy="13212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C7D22E3-327C-A553-F764-FB8272FB10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533" y="566867"/>
            <a:ext cx="1321200" cy="13212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9310A94-4495-D0C8-DD36-2E69CE08C7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135" y="566867"/>
            <a:ext cx="1321200" cy="13212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467EB8A4-119B-99EC-B901-A473BC8F6322}"/>
              </a:ext>
            </a:extLst>
          </p:cNvPr>
          <p:cNvSpPr txBox="1"/>
          <p:nvPr/>
        </p:nvSpPr>
        <p:spPr>
          <a:xfrm>
            <a:off x="1049867" y="1042801"/>
            <a:ext cx="102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Glioma</a:t>
            </a:r>
            <a:endParaRPr lang="de-DE" b="1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75D7BD8-B847-15AE-8B52-65E5D73CEA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39" y="1938664"/>
            <a:ext cx="1321200" cy="13212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81F7B5C-B1C6-6C22-DD99-0F2382763C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37" y="1938664"/>
            <a:ext cx="1321200" cy="13212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6FD6E7E-373E-5DD5-93CD-B30FD5C788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135" y="1938664"/>
            <a:ext cx="1321200" cy="13212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B50BE74E-2BC6-EBCB-2E54-CB16F75009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533" y="1938664"/>
            <a:ext cx="1321200" cy="13212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FB3C0F44-1C57-6191-6F03-ACD56B707298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931" y="1938664"/>
            <a:ext cx="1321200" cy="132120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AF012F7A-1F78-B67D-4F53-053464CF2399}"/>
              </a:ext>
            </a:extLst>
          </p:cNvPr>
          <p:cNvSpPr txBox="1"/>
          <p:nvPr/>
        </p:nvSpPr>
        <p:spPr>
          <a:xfrm>
            <a:off x="1049867" y="2338197"/>
            <a:ext cx="140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Meningioma</a:t>
            </a:r>
            <a:endParaRPr lang="de-DE" b="1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23B2A873-1EFB-08D2-C90B-F24AFDA84A77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39" y="3310461"/>
            <a:ext cx="1321200" cy="13212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287FE486-34DA-DAE5-E0A1-5CB506F95878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37" y="3310461"/>
            <a:ext cx="1321200" cy="1321200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643AF635-19B0-20DA-9AA0-CC38597F99D3}"/>
              </a:ext>
            </a:extLst>
          </p:cNvPr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135" y="3310461"/>
            <a:ext cx="1321200" cy="132120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76374331-F6C4-446D-FF34-2041F1FD5228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533" y="3310461"/>
            <a:ext cx="1321200" cy="132120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A3E7EF4A-1D80-37FA-817C-429E18A7FA9B}"/>
              </a:ext>
            </a:extLst>
          </p:cNvPr>
          <p:cNvPicPr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940" y="3310461"/>
            <a:ext cx="1321200" cy="1321200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98CBD0C0-2E6E-6832-886B-DF4E8E43EDA2}"/>
              </a:ext>
            </a:extLst>
          </p:cNvPr>
          <p:cNvSpPr txBox="1"/>
          <p:nvPr/>
        </p:nvSpPr>
        <p:spPr>
          <a:xfrm>
            <a:off x="1019081" y="3633593"/>
            <a:ext cx="140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No</a:t>
            </a:r>
            <a:r>
              <a:rPr lang="de-DE" b="1" dirty="0"/>
              <a:t>-Tumor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1611B2C3-02C1-DF11-B27F-D34D19BE60A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940" y="4682258"/>
            <a:ext cx="1321200" cy="1321200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F6305609-3E3C-139A-FA9D-94F7899632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533" y="4682258"/>
            <a:ext cx="1321200" cy="132120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F8363002-35A4-EB6C-48CE-55153A7B7ECA}"/>
              </a:ext>
            </a:extLst>
          </p:cNvPr>
          <p:cNvPicPr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37" y="4684683"/>
            <a:ext cx="1321200" cy="1321200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6D0FF234-C582-EBDE-566C-3AD0BFDE319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135" y="4682258"/>
            <a:ext cx="1321200" cy="1321200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4099C23B-4962-3971-8900-4AFEE7268610}"/>
              </a:ext>
            </a:extLst>
          </p:cNvPr>
          <p:cNvPicPr>
            <a:picLocks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39" y="4682258"/>
            <a:ext cx="1321200" cy="1321200"/>
          </a:xfrm>
          <a:prstGeom prst="rect">
            <a:avLst/>
          </a:prstGeom>
        </p:spPr>
      </p:pic>
      <p:sp>
        <p:nvSpPr>
          <p:cNvPr id="46" name="Textfeld 45">
            <a:extLst>
              <a:ext uri="{FF2B5EF4-FFF2-40B4-BE49-F238E27FC236}">
                <a16:creationId xmlns:a16="http://schemas.microsoft.com/office/drawing/2014/main" id="{A86D273F-C30D-90E9-2360-C466958B4339}"/>
              </a:ext>
            </a:extLst>
          </p:cNvPr>
          <p:cNvSpPr txBox="1"/>
          <p:nvPr/>
        </p:nvSpPr>
        <p:spPr>
          <a:xfrm>
            <a:off x="999063" y="5158192"/>
            <a:ext cx="140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Pituitary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93470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Tannaz Mostafid</dc:creator>
  <cp:lastModifiedBy>Tannaz Mostafid</cp:lastModifiedBy>
  <cp:revision>5</cp:revision>
  <dcterms:created xsi:type="dcterms:W3CDTF">2023-12-15T13:23:29Z</dcterms:created>
  <dcterms:modified xsi:type="dcterms:W3CDTF">2023-12-15T13:39:50Z</dcterms:modified>
</cp:coreProperties>
</file>