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586859b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586859b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6586859b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6586859b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586859b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586859b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586859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586859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586859b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586859b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586859b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586859b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586859b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586859b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586859b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586859b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586859b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586859b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586859b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586859b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586859b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586859b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 800-76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Jace Alexander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The benefits of this is a lot more security for companies and other places that need to be secure.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Overall, this is a good bill to be starting if you like major security. Otherwise it is a threat to our </a:t>
            </a:r>
            <a:r>
              <a:rPr lang="en" sz="3000"/>
              <a:t>privacy</a:t>
            </a:r>
            <a:r>
              <a:rPr lang="en" sz="3000"/>
              <a:t> as Americans(like we actually have any)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</a:t>
            </a:r>
            <a:r>
              <a:rPr lang="en"/>
              <a:t>Cited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82600" marR="6731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2600" marR="673100" rtl="0" algn="l">
              <a:lnSpc>
                <a:spcPct val="22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Grother, P., Salamon, W., &amp; Chandramouli, R. (2013, July). Biometric Specifications for Personal Identity Verification. Retrieved from https://nvlpubs.nist.gov/nistpubs/SpecialPublications/NIST.SP.800-76-2.pdf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2600" marR="673100" rtl="0" algn="l">
              <a:lnSpc>
                <a:spcPct val="22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 800-76, Biometric Data Specification for Personal Identity Verification. (2006, February 1). Retrieved from https://csrc.nist.gov/publications/detail/sp/800-76/archive/2006-02-01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2600" marR="673100" rtl="0" algn="l">
              <a:lnSpc>
                <a:spcPct val="22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 800-76-1, Biometric Data Specification for Personal Identity Verification. (2007). Retrieved from https://csrc.nist.gov/publications/detail/sp/800-76/1/archive/2007-01-17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2600" marR="673100" rtl="0" algn="l">
              <a:lnSpc>
                <a:spcPct val="22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 800-76-2, Biometric Specifications for Personal Identity Verification. (2013, July). Retrieved from https://csrc.nist.gov/publications/detail/sp/800-76/2/final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/>
              <a:t>This is section is about Biometric Data Specification for Personal Identity Verification.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About using the biometric </a:t>
            </a:r>
            <a:r>
              <a:rPr lang="en" sz="3000"/>
              <a:t>specification</a:t>
            </a:r>
            <a:r>
              <a:rPr lang="en" sz="3000"/>
              <a:t> of someone to </a:t>
            </a:r>
            <a:r>
              <a:rPr lang="en" sz="3000"/>
              <a:t>identify</a:t>
            </a:r>
            <a:r>
              <a:rPr lang="en" sz="3000"/>
              <a:t> them to see who they are.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Issues have arised of people not wanting all this data in a server somewhere and for anyone to be able to figure out who they are through </a:t>
            </a:r>
            <a:r>
              <a:rPr lang="en" sz="3000"/>
              <a:t>their</a:t>
            </a:r>
            <a:r>
              <a:rPr lang="en" sz="3000"/>
              <a:t> eyes or other forms.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 based on SP or FIPS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Some people are betting on the government to only have this data or to use more so things as off-card authentication.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Requisitioned</a:t>
            </a:r>
            <a:r>
              <a:rPr lang="en"/>
              <a:t> equipment and/or personnel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recommendation to agencies to install and operate iris equipment in its PIV issuance processes allows agencies to additionally populate PIV Cards with iris as an alternative authentication modality.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Implementation Timeline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They are wanting to implement iris scanners, on-card comparison, and fingerprint capture.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The budget within this SP 800-76 is over a million dollars for the government agencies to implement these things.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System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Within this project this is the 3rd time it has gone through the system and seems to the starting point for the final product from here on out.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