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r>
              <a:rPr lang="en-IN" sz="2400"/>
              <a:t> N.SURYA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312200555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B COM(Commerce)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 PACHAIYAPPAS COLLEGE FOR MEN </a:t>
            </a:r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Surya N</cp:lastModifiedBy>
  <cp:revision>13</cp:revision>
  <dcterms:created xsi:type="dcterms:W3CDTF">2024-03-29T15:07:22Z</dcterms:created>
  <dcterms:modified xsi:type="dcterms:W3CDTF">2024-08-30T07:35:36Z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