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9" d="100"/>
          <a:sy n="69" d="100"/>
        </p:scale>
        <p:origin x="-53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0" y="3461067"/>
            <a:ext cx="8610600" cy="1869440"/>
          </a:xfrm>
          <a:prstGeom prst="rect"/>
          <a:noFill/>
        </p:spPr>
        <p:txBody>
          <a:bodyPr rtlCol="0" wrap="square">
            <a:spAutoFit/>
          </a:bodyPr>
          <a:p>
            <a:r>
              <a:rPr dirty="0" sz="2400" lang="en-US"/>
              <a:t>STUDENT NAME:</a:t>
            </a:r>
            <a:r>
              <a:rPr altLang="en-IN" dirty="0" sz="2400" lang="en-US"/>
              <a:t> </a:t>
            </a:r>
            <a:r>
              <a:rPr altLang="en-IN" dirty="0" sz="2400" lang="en-US"/>
              <a:t>k</a:t>
            </a:r>
            <a:r>
              <a:rPr altLang="en-IN" dirty="0" sz="2400" lang="en-US"/>
              <a:t>.</a:t>
            </a:r>
            <a:r>
              <a:rPr altLang="en-IN" dirty="0" sz="2400" lang="en-US"/>
              <a:t> </a:t>
            </a:r>
            <a:r>
              <a:rPr altLang="en-IN" dirty="0" sz="2400" lang="en-US"/>
              <a:t>L</a:t>
            </a:r>
            <a:r>
              <a:rPr altLang="en-IN" dirty="0" sz="2400" lang="en-US"/>
              <a:t>o</a:t>
            </a:r>
            <a:r>
              <a:rPr altLang="en-IN" dirty="0" sz="2400" lang="en-US"/>
              <a:t>k</a:t>
            </a:r>
            <a:r>
              <a:rPr altLang="en-IN" dirty="0" sz="2400" lang="en-US"/>
              <a:t>esh </a:t>
            </a:r>
            <a:endParaRPr altLang="en-US" lang="zh-CN"/>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0</a:t>
            </a:r>
            <a:r>
              <a:rPr altLang="en-IN" dirty="0" sz="2400" lang="en-US"/>
              <a:t>5</a:t>
            </a:r>
            <a:r>
              <a:rPr altLang="en-IN" dirty="0" sz="2400" lang="en-US"/>
              <a:t>2</a:t>
            </a:r>
            <a:r>
              <a:rPr altLang="en-IN" dirty="0" sz="2400" lang="en-US"/>
              <a:t>0</a:t>
            </a:r>
            <a:endParaRPr altLang="en-US" lang="zh-CN"/>
          </a:p>
          <a:p>
            <a:r>
              <a:rPr dirty="0" sz="2400" lang="en-US"/>
              <a:t>DEPARTMENT:</a:t>
            </a:r>
            <a:r>
              <a:rPr altLang="en-IN" dirty="0" sz="2400" lang="en-US"/>
              <a:t> </a:t>
            </a:r>
            <a:r>
              <a:rPr altLang="en-IN" dirty="0" sz="2400" lang="en-US"/>
              <a:t>B</a:t>
            </a:r>
            <a:r>
              <a:rPr altLang="en-IN" dirty="0" sz="2400" lang="en-US"/>
              <a:t>a</a:t>
            </a:r>
            <a:r>
              <a:rPr altLang="en-IN" dirty="0" sz="2400" lang="en-US"/>
              <a:t>c</a:t>
            </a:r>
            <a:r>
              <a:rPr altLang="en-IN" dirty="0" sz="2400" lang="en-US"/>
              <a:t>h</a:t>
            </a:r>
            <a:r>
              <a:rPr altLang="en-IN" dirty="0" sz="2400" lang="en-US"/>
              <a:t>e</a:t>
            </a:r>
            <a:r>
              <a:rPr altLang="en-IN" dirty="0" sz="2400" lang="en-US"/>
              <a:t>lor </a:t>
            </a:r>
            <a:r>
              <a:rPr altLang="en-IN" dirty="0" sz="2400" lang="en-US"/>
              <a:t>of </a:t>
            </a:r>
            <a:r>
              <a:rPr altLang="en-IN" dirty="0" sz="2400" lang="en-US"/>
              <a:t>commerce </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Pachaiyappa's </a:t>
            </a:r>
            <a:r>
              <a:rPr altLang="en-IN" dirty="0" sz="2400" lang="en-US"/>
              <a:t>college </a:t>
            </a:r>
            <a:r>
              <a:rPr altLang="en-IN" dirty="0" sz="2400" lang="en-US"/>
              <a:t>for </a:t>
            </a:r>
            <a:r>
              <a:rPr altLang="en-IN" dirty="0" sz="2400" lang="en-US"/>
              <a:t>men </a:t>
            </a:r>
            <a:r>
              <a:rPr altLang="en-IN" dirty="0" sz="2400" lang="en-US"/>
              <a:t>kanchipuram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p:nvPr/>
        </p:nvSpPr>
        <p:spPr>
          <a:xfrm>
            <a:off x="1524000" y="1219200"/>
            <a:ext cx="6096000" cy="5069840"/>
          </a:xfrm>
          <a:prstGeom prst="rect"/>
        </p:spPr>
        <p:txBody>
          <a:bodyPr>
            <a:spAutoFit/>
          </a:bodyPr>
          <a:p>
            <a:pPr>
              <a:buFont typeface="Arial" pitchFamily="34" charset="0"/>
              <a:buChar char="•"/>
            </a:pPr>
            <a:r>
              <a:rPr dirty="0" sz="2400" lang="en-GB">
                <a:latin typeface="Times New Roman" pitchFamily="18" charset="0"/>
                <a:cs typeface="Times New Roman" pitchFamily="18" charset="0"/>
              </a:rPr>
              <a:t> DATA COOLLECTION</a:t>
            </a:r>
          </a:p>
          <a:p>
            <a:pPr indent="-342900" marL="342900">
              <a:buAutoNum type="arabicPeriod"/>
            </a:pPr>
            <a:r>
              <a:rPr dirty="0" sz="2400" lang="en-GB">
                <a:latin typeface="Times New Roman" pitchFamily="18" charset="0"/>
                <a:cs typeface="Times New Roman" pitchFamily="18" charset="0"/>
              </a:rPr>
              <a:t>Download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indent="-342900" marL="342900">
              <a:buAutoNum type="arabicPeriod"/>
            </a:pPr>
            <a:r>
              <a:rPr dirty="0" sz="2400" lang="en-GB" err="1">
                <a:latin typeface="Times New Roman" pitchFamily="18" charset="0"/>
                <a:cs typeface="Times New Roman" pitchFamily="18" charset="0"/>
              </a:rPr>
              <a:t>Edunet</a:t>
            </a:r>
            <a:r>
              <a:rPr dirty="0" sz="2400" lang="en-GB">
                <a:latin typeface="Times New Roman" pitchFamily="18" charset="0"/>
                <a:cs typeface="Times New Roman" pitchFamily="18" charset="0"/>
              </a:rPr>
              <a:t> dashboard- file download</a:t>
            </a:r>
          </a:p>
          <a:p>
            <a:pPr indent="-342900" marL="342900">
              <a:buFont typeface="Arial" pitchFamily="34" charset="0"/>
              <a:buChar char="•"/>
            </a:pPr>
            <a:r>
              <a:rPr dirty="0" sz="2400" lang="en-GB">
                <a:latin typeface="Times New Roman" pitchFamily="18" charset="0"/>
                <a:cs typeface="Times New Roman" pitchFamily="18" charset="0"/>
              </a:rPr>
              <a:t>FEATURES COLLECTION</a:t>
            </a:r>
          </a:p>
          <a:p>
            <a:pPr indent="-342900" marL="342900"/>
            <a:r>
              <a:rPr dirty="0" sz="2400" lang="en-GB">
                <a:latin typeface="Times New Roman" pitchFamily="18" charset="0"/>
                <a:cs typeface="Times New Roman" pitchFamily="18" charset="0"/>
              </a:rPr>
              <a:t>1.Employees name</a:t>
            </a:r>
          </a:p>
          <a:p>
            <a:pPr indent="-342900" marL="342900"/>
            <a:r>
              <a:rPr dirty="0" sz="2400" lang="en-GB">
                <a:latin typeface="Times New Roman" pitchFamily="18" charset="0"/>
                <a:cs typeface="Times New Roman" pitchFamily="18" charset="0"/>
              </a:rPr>
              <a:t>2.Basic salary</a:t>
            </a:r>
          </a:p>
          <a:p>
            <a:pPr indent="-342900" marL="342900"/>
            <a:r>
              <a:rPr dirty="0" sz="2400" lang="en-GB">
                <a:latin typeface="Times New Roman" pitchFamily="18" charset="0"/>
                <a:cs typeface="Times New Roman" pitchFamily="18" charset="0"/>
              </a:rPr>
              <a:t>3.Dearness allowance</a:t>
            </a:r>
          </a:p>
          <a:p>
            <a:pPr indent="-342900" marL="342900"/>
            <a:r>
              <a:rPr dirty="0" sz="2400" lang="en-GB">
                <a:latin typeface="Times New Roman" pitchFamily="18" charset="0"/>
                <a:cs typeface="Times New Roman" pitchFamily="18" charset="0"/>
              </a:rPr>
              <a:t>4.Travelling allowance</a:t>
            </a:r>
          </a:p>
          <a:p>
            <a:pPr indent="-342900" marL="342900"/>
            <a:r>
              <a:rPr dirty="0" sz="2400" lang="en-GB">
                <a:latin typeface="Times New Roman" pitchFamily="18" charset="0"/>
                <a:cs typeface="Times New Roman" pitchFamily="18" charset="0"/>
              </a:rPr>
              <a:t>5.Gross salary</a:t>
            </a:r>
          </a:p>
          <a:p>
            <a:pPr indent="-342900" marL="342900"/>
            <a:r>
              <a:rPr dirty="0" sz="2400" lang="en-GB">
                <a:latin typeface="Times New Roman" pitchFamily="18" charset="0"/>
                <a:cs typeface="Times New Roman" pitchFamily="18" charset="0"/>
              </a:rPr>
              <a:t>6.Provident fund</a:t>
            </a:r>
          </a:p>
          <a:p>
            <a:pPr indent="-342900" marL="342900"/>
            <a:r>
              <a:rPr dirty="0" sz="2400" lang="en-GB">
                <a:latin typeface="Times New Roman" pitchFamily="18" charset="0"/>
                <a:cs typeface="Times New Roman" pitchFamily="18" charset="0"/>
              </a:rPr>
              <a:t>7.Net salary</a:t>
            </a:r>
          </a:p>
          <a:p>
            <a:pPr indent="-342900" marL="342900"/>
            <a:r>
              <a:rPr dirty="0" sz="2400" lang="en-GB">
                <a:latin typeface="Times New Roman" pitchFamily="18" charset="0"/>
                <a:cs typeface="Times New Roman" pitchFamily="18" charset="0"/>
              </a:rPr>
              <a:t> </a:t>
            </a:r>
          </a:p>
          <a:p>
            <a:pPr indent="-342900" marL="342900">
              <a:buFont typeface="Arial" pitchFamily="34" charset="0"/>
              <a:buChar char="•"/>
            </a:pPr>
            <a:r>
              <a:rPr dirty="0" sz="2400" lang="en-GB">
                <a:latin typeface="Times New Roman" pitchFamily="18" charset="0"/>
                <a:cs typeface="Times New Roman" pitchFamily="18" charset="0"/>
              </a:rPr>
              <a:t>USING PIVOT TABLE </a:t>
            </a:r>
          </a:p>
          <a:p>
            <a:pPr indent="-342900" marL="342900">
              <a:buFont typeface="Arial" pitchFamily="34" charset="0"/>
              <a:buChar char="•"/>
            </a:pPr>
            <a:r>
              <a:rPr dirty="0" sz="2400" lang="en-GB">
                <a:latin typeface="Times New Roman" pitchFamily="18" charset="0"/>
                <a:cs typeface="Times New Roman" pitchFamily="18" charset="0"/>
              </a:rPr>
              <a:t>GRAPH FOR SUMMARY</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AutoShape 2" descr="blob:https://web.telegram.org/0b45181c-8b4b-4d78-8f23-f6bf5b43acff"/>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IN"/>
          </a:p>
        </p:txBody>
      </p:sp>
      <p:pic>
        <p:nvPicPr>
          <p:cNvPr id="2097169" name="Picture 3"/>
          <p:cNvPicPr>
            <a:picLocks noChangeAspect="1" noChangeArrowheads="1"/>
          </p:cNvPicPr>
          <p:nvPr/>
        </p:nvPicPr>
        <p:blipFill>
          <a:blip xmlns:r="http://schemas.openxmlformats.org/officeDocument/2006/relationships" r:embed="rId2"/>
          <a:srcRect/>
          <a:stretch>
            <a:fillRect/>
          </a:stretch>
        </p:blipFill>
        <p:spPr bwMode="auto">
          <a:xfrm>
            <a:off x="1371600" y="1312862"/>
            <a:ext cx="6438900" cy="4673600"/>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Rectangle 2"/>
          <p:cNvSpPr/>
          <p:nvPr/>
        </p:nvSpPr>
        <p:spPr>
          <a:xfrm>
            <a:off x="1981200" y="1295400"/>
            <a:ext cx="6096000" cy="4714240"/>
          </a:xfrm>
          <a:prstGeom prst="rect"/>
        </p:spPr>
        <p:txBody>
          <a:bodyPr>
            <a:spAutoFit/>
          </a:bodyPr>
          <a:p>
            <a:pPr>
              <a:buFont typeface="Arial" pitchFamily="34" charset="0"/>
              <a:buChar char="•"/>
            </a:pPr>
            <a:r>
              <a:rPr dirty="0" sz="2400" lang="en-GB">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sz="2400" lang="en-GB">
              <a:latin typeface="Times New Roman" pitchFamily="18" charset="0"/>
              <a:cs typeface="Times New Roman" pitchFamily="18" charset="0"/>
            </a:endParaRPr>
          </a:p>
          <a:p>
            <a:pPr>
              <a:buFont typeface="Arial" pitchFamily="34" charset="0"/>
              <a:buChar char="•"/>
            </a:pPr>
            <a:r>
              <a:rPr dirty="0" sz="2400" lang="en-GB">
                <a:latin typeface="Times New Roman" pitchFamily="18" charset="0"/>
                <a:cs typeface="Times New Roman" pitchFamily="18" charset="0"/>
              </a:rPr>
              <a:t>The Net Salary Payable Is Calculated After On Applicable Deductions.</a:t>
            </a:r>
          </a:p>
          <a:p>
            <a:pPr>
              <a:buFont typeface="Arial" pitchFamily="34" charset="0"/>
              <a:buChar char="•"/>
            </a:pPr>
            <a:endParaRPr dirty="0" sz="2400" lang="en-GB">
              <a:latin typeface="Times New Roman" pitchFamily="18" charset="0"/>
              <a:cs typeface="Times New Roman" pitchFamily="18" charset="0"/>
            </a:endParaRPr>
          </a:p>
          <a:p>
            <a:pPr>
              <a:buFont typeface="Arial" pitchFamily="34" charset="0"/>
              <a:buChar char="•"/>
            </a:pPr>
            <a:r>
              <a:rPr dirty="0" sz="2400" lang="en-GB">
                <a:latin typeface="Times New Roman" pitchFamily="18" charset="0"/>
                <a:cs typeface="Times New Roman" pitchFamily="18" charset="0"/>
              </a:rPr>
              <a:t>This Statement Ensures Transparency And Accuracy In Salary Disbursement Supporting Both The Employee And Employer In </a:t>
            </a:r>
            <a:r>
              <a:rPr dirty="0" sz="2400" lang="en-GB" err="1">
                <a:latin typeface="Times New Roman" pitchFamily="18" charset="0"/>
                <a:cs typeface="Times New Roman" pitchFamily="18" charset="0"/>
              </a:rPr>
              <a:t>Finacial</a:t>
            </a:r>
            <a:r>
              <a:rPr dirty="0" sz="2400" lang="en-GB">
                <a:latin typeface="Times New Roman" pitchFamily="18" charset="0"/>
                <a:cs typeface="Times New Roman" pitchFamily="18" charset="0"/>
              </a:rPr>
              <a:t> Planning</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563475"/>
            <a:ext cx="8593228" cy="1412240"/>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EMPLOYEES SALARY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1447800" y="1496967"/>
            <a:ext cx="6433272" cy="4892040"/>
          </a:xfrm>
          <a:prstGeom prst="rect"/>
        </p:spPr>
        <p:txBody>
          <a:bodyPr wrap="square">
            <a:spAutoFit/>
          </a:bodyPr>
          <a:p>
            <a:pPr>
              <a:lnSpc>
                <a:spcPct val="150000"/>
              </a:lnSpc>
            </a:pPr>
            <a:r>
              <a:rPr dirty="0" sz="2400" lang="en-GB">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sz="240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599"/>
            <a:ext cx="7667625" cy="3291840"/>
          </a:xfrm>
          <a:prstGeom prst="rect"/>
          <a:noFill/>
        </p:spPr>
        <p:txBody>
          <a:bodyPr rtlCol="0" wrap="square">
            <a:spAutoFit/>
          </a:bodyPr>
          <a:p>
            <a:pPr>
              <a:lnSpc>
                <a:spcPct val="150000"/>
              </a:lnSpc>
            </a:pPr>
            <a:r>
              <a:rPr dirty="0" sz="2400" lang="en-GB">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sz="240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09114"/>
          </a:xfrm>
          <a:prstGeom prst="rect"/>
        </p:spPr>
        <p:txBody>
          <a:bodyPr bIns="0" lIns="0" rIns="0" rtlCol="0" tIns="16510" vert="horz" wrap="square">
            <a:spAutoFit/>
          </a:bodyPr>
          <a:p>
            <a:pPr marL="12700">
              <a:spcBef>
                <a:spcPts val="130"/>
              </a:spcBef>
            </a:pPr>
            <a:r>
              <a:rPr dirty="0" sz="3200" lang="en-GB">
                <a:latin typeface="Times New Roman" pitchFamily="18" charset="0"/>
                <a:cs typeface="Times New Roman" pitchFamily="18" charset="0"/>
              </a:rPr>
              <a:t>Salary </a:t>
            </a:r>
            <a:r>
              <a:rPr dirty="0" sz="3200" lang="en-GB" smtClean="0">
                <a:latin typeface="Times New Roman" pitchFamily="18" charset="0"/>
                <a:cs typeface="Times New Roman" pitchFamily="18" charset="0"/>
              </a:rPr>
              <a:t>process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2057400" y="1601032"/>
            <a:ext cx="5715040" cy="4786346"/>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2551837"/>
            <a:ext cx="5257800" cy="3291840"/>
          </a:xfrm>
          <a:prstGeom prst="rect"/>
        </p:spPr>
        <p:txBody>
          <a:bodyPr wrap="square">
            <a:spAutoFit/>
          </a:bodyPr>
          <a:p>
            <a:pPr>
              <a:lnSpc>
                <a:spcPct val="150000"/>
              </a:lnSpc>
            </a:pPr>
            <a:r>
              <a:rPr dirty="0" sz="2400" lang="en-GB">
                <a:latin typeface="Times New Roman" pitchFamily="18" charset="0"/>
                <a:cs typeface="Times New Roman" pitchFamily="18" charset="0"/>
              </a:rPr>
              <a:t>CONDITIONAL FORMATTING – MISSING VALUES</a:t>
            </a:r>
          </a:p>
          <a:p>
            <a:pPr>
              <a:lnSpc>
                <a:spcPct val="150000"/>
              </a:lnSpc>
            </a:pPr>
            <a:r>
              <a:rPr dirty="0" sz="2400" lang="en-GB">
                <a:latin typeface="Times New Roman" pitchFamily="18" charset="0"/>
                <a:cs typeface="Times New Roman" pitchFamily="18" charset="0"/>
              </a:rPr>
              <a:t>FILTER-FILTER OUT MISSING  VALUES</a:t>
            </a:r>
          </a:p>
          <a:p>
            <a:pPr>
              <a:lnSpc>
                <a:spcPct val="150000"/>
              </a:lnSpc>
            </a:pPr>
            <a:r>
              <a:rPr dirty="0" sz="2400" lang="en-GB">
                <a:latin typeface="Times New Roman" pitchFamily="18" charset="0"/>
                <a:cs typeface="Times New Roman" pitchFamily="18" charset="0"/>
              </a:rPr>
              <a:t>PIVOT TABLE- SUMMARY OF DATA</a:t>
            </a:r>
          </a:p>
          <a:p>
            <a:pPr>
              <a:lnSpc>
                <a:spcPct val="150000"/>
              </a:lnSpc>
            </a:pPr>
            <a:r>
              <a:rPr dirty="0" sz="2400" lang="en-GB">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Rectangle 2"/>
          <p:cNvSpPr/>
          <p:nvPr/>
        </p:nvSpPr>
        <p:spPr>
          <a:xfrm>
            <a:off x="1828800" y="1600200"/>
            <a:ext cx="7315200" cy="4358640"/>
          </a:xfrm>
          <a:prstGeom prst="rect"/>
        </p:spPr>
        <p:txBody>
          <a:bodyPr wrap="square">
            <a:spAutoFit/>
          </a:bodyPr>
          <a:p>
            <a:pPr>
              <a:lnSpc>
                <a:spcPct val="150000"/>
              </a:lnSpc>
            </a:pPr>
            <a:r>
              <a:rPr dirty="0" sz="2400" lang="en-GB">
                <a:latin typeface="Times New Roman" pitchFamily="18" charset="0"/>
                <a:cs typeface="Times New Roman" pitchFamily="18" charset="0"/>
              </a:rPr>
              <a:t>Employee Data Set –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a:lnSpc>
                <a:spcPct val="150000"/>
              </a:lnSpc>
            </a:pPr>
            <a:r>
              <a:rPr dirty="0" sz="2400" lang="en-GB">
                <a:latin typeface="Times New Roman" pitchFamily="18" charset="0"/>
                <a:cs typeface="Times New Roman" pitchFamily="18" charset="0"/>
              </a:rPr>
              <a:t>Features- 21 </a:t>
            </a:r>
          </a:p>
          <a:p>
            <a:pPr>
              <a:lnSpc>
                <a:spcPct val="150000"/>
              </a:lnSpc>
            </a:pPr>
            <a:r>
              <a:rPr dirty="0" sz="2400" lang="en-GB">
                <a:latin typeface="Times New Roman" pitchFamily="18" charset="0"/>
                <a:cs typeface="Times New Roman" pitchFamily="18" charset="0"/>
              </a:rPr>
              <a:t>Considered-7</a:t>
            </a:r>
          </a:p>
          <a:p>
            <a:pPr>
              <a:lnSpc>
                <a:spcPct val="150000"/>
              </a:lnSpc>
            </a:pPr>
            <a:r>
              <a:rPr dirty="0" sz="2400" lang="en-GB">
                <a:latin typeface="Times New Roman" pitchFamily="18" charset="0"/>
                <a:cs typeface="Times New Roman" pitchFamily="18" charset="0"/>
              </a:rPr>
              <a:t>Name- Text</a:t>
            </a:r>
          </a:p>
          <a:p>
            <a:pPr>
              <a:lnSpc>
                <a:spcPct val="150000"/>
              </a:lnSpc>
            </a:pPr>
            <a:r>
              <a:rPr dirty="0" sz="2400" lang="en-GB">
                <a:latin typeface="Times New Roman" pitchFamily="18" charset="0"/>
                <a:cs typeface="Times New Roman" pitchFamily="18" charset="0"/>
              </a:rPr>
              <a:t>Provident Fund-numerical</a:t>
            </a:r>
          </a:p>
          <a:p>
            <a:pPr>
              <a:lnSpc>
                <a:spcPct val="150000"/>
              </a:lnSpc>
            </a:pPr>
            <a:r>
              <a:rPr dirty="0" sz="2400" lang="en-GB">
                <a:latin typeface="Times New Roman" pitchFamily="18" charset="0"/>
                <a:cs typeface="Times New Roman" pitchFamily="18" charset="0"/>
              </a:rPr>
              <a:t>D.A- Numerical</a:t>
            </a:r>
          </a:p>
          <a:p>
            <a:pPr>
              <a:lnSpc>
                <a:spcPct val="150000"/>
              </a:lnSpc>
            </a:pPr>
            <a:r>
              <a:rPr dirty="0" sz="2400" lang="en-GB">
                <a:latin typeface="Times New Roman" pitchFamily="18" charset="0"/>
                <a:cs typeface="Times New Roman" pitchFamily="18" charset="0"/>
              </a:rPr>
              <a:t>Gross Salary- Numerical</a:t>
            </a:r>
          </a:p>
          <a:p>
            <a:pPr>
              <a:lnSpc>
                <a:spcPct val="150000"/>
              </a:lnSpc>
            </a:pPr>
            <a:r>
              <a:rPr dirty="0" sz="2400" lang="en-GB">
                <a:latin typeface="Times New Roman" pitchFamily="18" charset="0"/>
                <a:cs typeface="Times New Roman" pitchFamily="18" charset="0"/>
              </a:rPr>
              <a:t>Net Salary- Numerical</a:t>
            </a:r>
            <a:endParaRPr dirty="0" sz="240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133600" y="1578776"/>
            <a:ext cx="7219950" cy="1348740"/>
          </a:xfrm>
          <a:prstGeom prst="rect"/>
          <a:noFill/>
        </p:spPr>
        <p:txBody>
          <a:bodyPr rtlCol="0" wrap="square">
            <a:spAutoFit/>
          </a:bodyPr>
          <a:p>
            <a:r>
              <a:rPr dirty="0" sz="2800" lang="en-GB">
                <a:latin typeface="Times New Roman" pitchFamily="18" charset="0"/>
                <a:cs typeface="Times New Roman" pitchFamily="18" charset="0"/>
              </a:rPr>
              <a:t>=SALARY IFS(G15&gt;=29182, “ VERY HIGH”,G15&gt;=4, “HIGH”,G15&gt;=13, “LOW”)</a:t>
            </a:r>
          </a:p>
          <a:p>
            <a:endParaRPr b="1" dirty="0" sz="2800" lang="en-GB"/>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2024-09-02T06:13:48Z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d8da46db29a143b8ba3e06a2813b2eee</vt:lpwstr>
  </property>
</Properties>
</file>