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0" d="100"/>
          <a:sy n="40" d="100"/>
        </p:scale>
        <p:origin x="6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200" dirty="0" smtClean="0"/>
              <a:t>AMAZON SALES DATA ANALYSIS REPORT</a:t>
            </a:r>
            <a:endParaRPr lang="en-IN" sz="3200" dirty="0"/>
          </a:p>
        </p:txBody>
      </p:sp>
      <p:sp>
        <p:nvSpPr>
          <p:cNvPr id="3" name="Subtitle 2"/>
          <p:cNvSpPr>
            <a:spLocks noGrp="1"/>
          </p:cNvSpPr>
          <p:nvPr>
            <p:ph type="subTitle" idx="1"/>
          </p:nvPr>
        </p:nvSpPr>
        <p:spPr/>
        <p:txBody>
          <a:bodyPr/>
          <a:lstStyle/>
          <a:p>
            <a:r>
              <a:rPr lang="en-IN" dirty="0" smtClean="0"/>
              <a:t>MOHAMMAD </a:t>
            </a:r>
            <a:r>
              <a:rPr lang="en-IN" dirty="0" err="1" smtClean="0"/>
              <a:t>aADIL</a:t>
            </a:r>
            <a:endParaRPr lang="en-IN" dirty="0"/>
          </a:p>
        </p:txBody>
      </p:sp>
    </p:spTree>
    <p:extLst>
      <p:ext uri="{BB962C8B-B14F-4D97-AF65-F5344CB8AC3E}">
        <p14:creationId xmlns:p14="http://schemas.microsoft.com/office/powerpoint/2010/main" val="268520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US" dirty="0"/>
              <a:t>Understanding Sales Trends: One of the primary objectives of analyzing Amazon sales data is to understand sales trends over time. By analyzing sales data, we can identify which products are selling well, which are not, and how sales vary over </a:t>
            </a:r>
            <a:r>
              <a:rPr lang="en-US" dirty="0" smtClean="0"/>
              <a:t>time</a:t>
            </a:r>
          </a:p>
          <a:p>
            <a:r>
              <a:rPr lang="en-US" dirty="0"/>
              <a:t>Identifying Customer Behavior: Another objective of analyzing sales data is to identify customer behavior and preferences. By analyzing customer purchase history, we can identify which products are frequently purchased together, which products are often purchased by the same customer, and other patterns in customer behavior.</a:t>
            </a:r>
          </a:p>
          <a:p>
            <a:pPr marL="0" indent="0">
              <a:buNone/>
            </a:pPr>
            <a:r>
              <a:rPr lang="en-US" dirty="0"/>
              <a:t/>
            </a:r>
            <a:br>
              <a:rPr lang="en-US" dirty="0"/>
            </a:br>
            <a:endParaRPr lang="en-IN" dirty="0"/>
          </a:p>
        </p:txBody>
      </p:sp>
    </p:spTree>
    <p:extLst>
      <p:ext uri="{BB962C8B-B14F-4D97-AF65-F5344CB8AC3E}">
        <p14:creationId xmlns:p14="http://schemas.microsoft.com/office/powerpoint/2010/main" val="225753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idx="1"/>
          </p:nvPr>
        </p:nvSpPr>
        <p:spPr/>
        <p:txBody>
          <a:bodyPr/>
          <a:lstStyle/>
          <a:p>
            <a:r>
              <a:rPr lang="en-US" dirty="0"/>
              <a:t>Improved Decision Making: By analyzing Amazon sales data, businesses can make more informed decisions about inventory management, marketing strategies, and other areas of their business. This can help businesses make more effective decisions that can lead to increased revenue and profitability.</a:t>
            </a:r>
          </a:p>
          <a:p>
            <a:r>
              <a:rPr lang="en-US" dirty="0"/>
              <a:t>Increased Sales: By understanding sales trends and customer behavior, businesses can identify opportunities to increase sales and revenue. This can include optimizing product offerings, targeting new customer segments, or improving marketing efforts.</a:t>
            </a:r>
          </a:p>
          <a:p>
            <a:pPr marL="0" indent="0">
              <a:buNone/>
            </a:pPr>
            <a:r>
              <a:rPr lang="en-US" dirty="0"/>
              <a:t/>
            </a:r>
            <a:br>
              <a:rPr lang="en-US" dirty="0"/>
            </a:br>
            <a:endParaRPr lang="en-IN" dirty="0"/>
          </a:p>
        </p:txBody>
      </p:sp>
    </p:spTree>
    <p:extLst>
      <p:ext uri="{BB962C8B-B14F-4D97-AF65-F5344CB8AC3E}">
        <p14:creationId xmlns:p14="http://schemas.microsoft.com/office/powerpoint/2010/main" val="411980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Content Placeholder 2"/>
          <p:cNvSpPr>
            <a:spLocks noGrp="1"/>
          </p:cNvSpPr>
          <p:nvPr>
            <p:ph idx="1"/>
          </p:nvPr>
        </p:nvSpPr>
        <p:spPr/>
        <p:txBody>
          <a:bodyPr/>
          <a:lstStyle/>
          <a:p>
            <a:r>
              <a:rPr lang="en-IN" dirty="0"/>
              <a:t>Sales management has gained importance to meet increasing competition and the need for improved methods of distribution to reduce cost and to increase profits. Sales management today is the most important function in a commercial and business enterprise.</a:t>
            </a:r>
          </a:p>
          <a:p>
            <a:pPr marL="0" indent="0">
              <a:buNone/>
            </a:pPr>
            <a:endParaRPr lang="en-IN" dirty="0"/>
          </a:p>
        </p:txBody>
      </p:sp>
    </p:spTree>
    <p:extLst>
      <p:ext uri="{BB962C8B-B14F-4D97-AF65-F5344CB8AC3E}">
        <p14:creationId xmlns:p14="http://schemas.microsoft.com/office/powerpoint/2010/main" val="72656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YEARLY SALES TREND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010" y="1419727"/>
            <a:ext cx="11806989" cy="5438274"/>
          </a:xfrm>
        </p:spPr>
      </p:pic>
    </p:spTree>
    <p:extLst>
      <p:ext uri="{BB962C8B-B14F-4D97-AF65-F5344CB8AC3E}">
        <p14:creationId xmlns:p14="http://schemas.microsoft.com/office/powerpoint/2010/main" val="354362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MONTHLY SALES TREND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32" y="1443789"/>
            <a:ext cx="11951367" cy="5414211"/>
          </a:xfrm>
        </p:spPr>
      </p:pic>
    </p:spTree>
    <p:extLst>
      <p:ext uri="{BB962C8B-B14F-4D97-AF65-F5344CB8AC3E}">
        <p14:creationId xmlns:p14="http://schemas.microsoft.com/office/powerpoint/2010/main" val="3681504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CONCULUSION</a:t>
            </a:r>
            <a:endParaRPr lang="en-IN" dirty="0"/>
          </a:p>
        </p:txBody>
      </p:sp>
      <p:sp>
        <p:nvSpPr>
          <p:cNvPr id="3" name="Content Placeholder 2"/>
          <p:cNvSpPr>
            <a:spLocks noGrp="1"/>
          </p:cNvSpPr>
          <p:nvPr>
            <p:ph idx="1"/>
          </p:nvPr>
        </p:nvSpPr>
        <p:spPr/>
        <p:txBody>
          <a:bodyPr>
            <a:normAutofit lnSpcReduction="10000"/>
          </a:bodyPr>
          <a:lstStyle/>
          <a:p>
            <a:r>
              <a:rPr lang="en-US" dirty="0"/>
              <a:t>In conclusion, analyzing Amazon sales data can provide businesses with valuable insights into sales trends, customer behavior, and inventory management, among other areas. By conducting an Amazon sales data analysis project, businesses can make more informed decisions about their operations and strategies, which can lead to increased revenue and profitability, improved customer satisfaction, and a stronger competitive position in the market.</a:t>
            </a:r>
          </a:p>
          <a:p>
            <a:r>
              <a:rPr lang="en-US" smtClean="0"/>
              <a:t>Some </a:t>
            </a:r>
            <a:r>
              <a:rPr lang="en-US" dirty="0"/>
              <a:t>of the key benefits of an Amazon sales data analysis project include improved decision making, increased sales and revenue, improved customer satisfaction, reduced costs, and a competitive advantage.</a:t>
            </a:r>
          </a:p>
          <a:p>
            <a:pPr marL="0" indent="0">
              <a:buNone/>
            </a:pPr>
            <a:r>
              <a:rPr lang="en-US" dirty="0"/>
              <a:t/>
            </a:r>
            <a:br>
              <a:rPr lang="en-US" dirty="0"/>
            </a:br>
            <a:endParaRPr lang="en-IN" dirty="0"/>
          </a:p>
        </p:txBody>
      </p:sp>
    </p:spTree>
    <p:extLst>
      <p:ext uri="{BB962C8B-B14F-4D97-AF65-F5344CB8AC3E}">
        <p14:creationId xmlns:p14="http://schemas.microsoft.com/office/powerpoint/2010/main" val="36914456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TotalTime>
  <Words>345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AMAZON SALES DATA ANALYSIS REPORT</vt:lpstr>
      <vt:lpstr>OBJECTIVE</vt:lpstr>
      <vt:lpstr>BENEFITS</vt:lpstr>
      <vt:lpstr>PROBLEM STATEMENT </vt:lpstr>
      <vt:lpstr>YEARLY SALES TREND</vt:lpstr>
      <vt:lpstr>MONTHLY SALES TREND</vt:lpstr>
      <vt:lpstr>CONCULUSION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Saels Data</dc:title>
  <dc:creator>hp</dc:creator>
  <cp:lastModifiedBy>hp</cp:lastModifiedBy>
  <cp:revision>9</cp:revision>
  <dcterms:created xsi:type="dcterms:W3CDTF">2023-04-17T10:33:01Z</dcterms:created>
  <dcterms:modified xsi:type="dcterms:W3CDTF">2023-04-17T10:48:30Z</dcterms:modified>
</cp:coreProperties>
</file>