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258" r:id="rId3"/>
    <p:sldId id="264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6" r:id="rId14"/>
    <p:sldId id="278" r:id="rId15"/>
    <p:sldId id="273" r:id="rId16"/>
    <p:sldId id="274" r:id="rId17"/>
    <p:sldId id="275" r:id="rId18"/>
    <p:sldId id="277" r:id="rId19"/>
    <p:sldId id="270" r:id="rId20"/>
    <p:sldId id="271" r:id="rId21"/>
    <p:sldId id="272" r:id="rId22"/>
    <p:sldId id="280" r:id="rId23"/>
    <p:sldId id="284" r:id="rId24"/>
    <p:sldId id="281" r:id="rId25"/>
    <p:sldId id="283" r:id="rId26"/>
    <p:sldId id="282" r:id="rId27"/>
    <p:sldId id="285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57" autoAdjust="0"/>
    <p:restoredTop sz="99045" autoAdjust="0"/>
  </p:normalViewPr>
  <p:slideViewPr>
    <p:cSldViewPr>
      <p:cViewPr>
        <p:scale>
          <a:sx n="100" d="100"/>
          <a:sy n="10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CFC70A-E314-46D4-942F-44A712735A75}" type="doc">
      <dgm:prSet loTypeId="urn:microsoft.com/office/officeart/2005/8/layout/orgChart1" loCatId="hierarchy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pPr latinLnBrk="1"/>
          <a:endParaRPr lang="ko-KR" altLang="en-US"/>
        </a:p>
      </dgm:t>
    </dgm:pt>
    <dgm:pt modelId="{AD8E0DA1-D6EE-488C-BED1-B04724882574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r>
            <a:rPr lang="en-US" altLang="ko-KR" sz="1500" smtClean="0">
              <a:ln>
                <a:noFill/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HOME</a:t>
          </a:r>
          <a:endParaRPr lang="ko-KR" altLang="en-US" sz="1500">
            <a:ln>
              <a:noFill/>
            </a:ln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D52B8F2-4C8C-445B-8CF9-E940E300BE0F}" type="parTrans" cxnId="{16FDF695-551A-4F99-86D7-553B58131246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9324A86E-2E45-4994-88BE-ED6AED9C117C}" type="sibTrans" cxnId="{16FDF695-551A-4F99-86D7-553B58131246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69D98980-0B49-440C-BA2B-8FC0B073DB38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ko-KR" altLang="en-US" sz="1300" smtClean="0">
              <a:ln>
                <a:noFill/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채용</a:t>
          </a:r>
          <a:endParaRPr lang="ko-KR" altLang="en-US" sz="1300">
            <a:ln>
              <a:noFill/>
            </a:ln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11ACA6E-D2B5-475D-ADD9-D1F147665A73}" type="parTrans" cxnId="{18FCCBD2-8F9B-4023-B7C9-86AF3D7286A3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noFill/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EF944F7-7FFE-4478-87DF-D4582A8DFB65}" type="sibTrans" cxnId="{18FCCBD2-8F9B-4023-B7C9-86AF3D7286A3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3DA00722-FA4F-4298-A206-BBFEEBEA6F18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ko-KR" altLang="en-US" sz="1300" smtClean="0">
              <a:ln>
                <a:noFill/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소통</a:t>
          </a:r>
          <a:endParaRPr lang="ko-KR" altLang="en-US" sz="1300">
            <a:ln>
              <a:noFill/>
            </a:ln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A1E9F48-8FD5-4B4A-8ED0-804AB3B74D24}" type="parTrans" cxnId="{803F2C15-2465-49EC-9C28-6006F7F602D5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F91B205-DBD3-4416-A183-6373A2FC9FF5}" type="sibTrans" cxnId="{803F2C15-2465-49EC-9C28-6006F7F602D5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1E1F1E16-0408-479A-B9CE-79C1723BBE2F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ko-KR" altLang="en-US" sz="1300" smtClean="0">
              <a:ln>
                <a:noFill/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소식</a:t>
          </a:r>
          <a:endParaRPr lang="ko-KR" altLang="en-US" sz="1300">
            <a:ln>
              <a:noFill/>
            </a:ln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083B77B-75DE-42AD-ABA8-5B6B6C5B6444}" type="parTrans" cxnId="{18E04533-8B99-4441-B50D-3AD8DF2EF2FA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5111A0F-AA4D-4CB9-8656-321A7A5C1A1D}" type="sibTrans" cxnId="{18E04533-8B99-4441-B50D-3AD8DF2EF2FA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07DC1417-7032-4E5A-ACFA-8ABF7BD576B1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ko-KR" altLang="en-US" sz="1300" smtClean="0">
              <a:ln>
                <a:noFill/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기타</a:t>
          </a:r>
          <a:endParaRPr lang="ko-KR" altLang="en-US" sz="1300">
            <a:ln>
              <a:noFill/>
            </a:ln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A508913-9B4E-4B14-8BB4-BB4F8B1DD95D}" type="parTrans" cxnId="{7C9B1370-60C4-4603-8020-C5772A565349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AB510AD-A9C7-4F55-85FF-5953E5F52963}" type="sibTrans" cxnId="{7C9B1370-60C4-4603-8020-C5772A565349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CAC88128-8BE7-490C-A056-319C9F07C421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ko-KR" altLang="en-US" sz="1100" b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공모전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DA751D7-EC68-4D74-94E1-5E5E9FAD8F4A}" type="parTrans" cxnId="{FBA1E3E8-0F81-4224-A94F-943BE81A5CB7}">
      <dgm:prSet>
        <dgm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AD3F6BD-43F7-473F-959E-5F834CC7E26C}" type="sibTrans" cxnId="{FBA1E3E8-0F81-4224-A94F-943BE81A5CB7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82E27D5B-E20A-4B64-8DD5-0C571D25996B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ko-KR" altLang="en-US" sz="1100" b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이벤트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D86CFA5-0B1F-40EC-A0D4-0D88EAFA7B09}" type="parTrans" cxnId="{B8B48B94-268D-466A-B9AF-116D495CB9E5}">
      <dgm:prSet>
        <dgm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871C85D-015A-4E57-BDB8-A3FC52739B82}" type="sibTrans" cxnId="{B8B48B94-268D-466A-B9AF-116D495CB9E5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69656B9A-A401-4B95-9AE6-D50FCA209A0B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ko-KR" altLang="en-US" sz="800" b="0" spc="-15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유머글</a:t>
          </a:r>
          <a:endParaRPr lang="en-US" altLang="ko-KR" sz="800" b="0" spc="-150" smtClean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latinLnBrk="1"/>
          <a:r>
            <a:rPr lang="ko-KR" altLang="en-US" sz="800" b="0" spc="-15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모음</a:t>
          </a:r>
          <a:endParaRPr lang="ko-KR" altLang="en-US" sz="800" b="0" spc="-15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01A5EB7-28D1-4A8F-8DDB-8C07DD4B2CC9}" type="parTrans" cxnId="{134EA246-70D2-41D8-87D0-843759AA25FC}">
      <dgm:prSet>
        <dgm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655E607-496F-4363-B836-C182C9942CCF}" type="sibTrans" cxnId="{134EA246-70D2-41D8-87D0-843759AA25FC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EEE4C939-14D1-4A75-AD46-5441EBEF9AE9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ko-KR" altLang="en-US" sz="800" b="0" spc="-15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자유</a:t>
          </a:r>
          <a:endParaRPr lang="en-US" altLang="ko-KR" sz="800" b="0" spc="-150" smtClean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latinLnBrk="1"/>
          <a:r>
            <a:rPr lang="ko-KR" altLang="en-US" sz="800" b="0" spc="-15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게시판</a:t>
          </a:r>
          <a:endParaRPr lang="ko-KR" altLang="en-US" sz="800" b="0" spc="-15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70FDF42-F85A-4F59-87CD-FECB73548F39}" type="parTrans" cxnId="{FD6A62D1-7F1F-4E16-8327-B1EDD50970ED}">
      <dgm:prSet>
        <dgm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4549DE7-0D75-4CCC-8058-9B8345596203}" type="sibTrans" cxnId="{FD6A62D1-7F1F-4E16-8327-B1EDD50970ED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5FB83A26-737F-421D-B9E2-DB77F3C9812E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ko-KR" altLang="en-US" sz="1100" b="0" smtClean="0">
              <a:ln>
                <a:noFill/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직종분류</a:t>
          </a:r>
          <a:endParaRPr lang="ko-KR" altLang="en-US" sz="1100" b="0">
            <a:ln>
              <a:noFill/>
            </a:ln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B2C2057-0B54-46CE-A131-D9E3C2E912B3}" type="parTrans" cxnId="{70EE2E90-5824-472F-BEE3-2F06E43021FD}">
      <dgm:prSet>
        <dgm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6AA8AAD-94BB-4299-A63A-F3F2F7C03D98}" type="sibTrans" cxnId="{70EE2E90-5824-472F-BEE3-2F06E43021FD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389D5CC9-0520-4732-BF3D-E8FDBD7F2D46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ko-KR" altLang="en-US" sz="1100" b="0" smtClean="0">
              <a:ln>
                <a:noFill/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지역분류</a:t>
          </a:r>
          <a:endParaRPr lang="ko-KR" altLang="en-US" sz="1100" b="0">
            <a:ln>
              <a:noFill/>
            </a:ln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E77D63B-AC25-4802-873B-0FE5C859C3A5}" type="parTrans" cxnId="{D30B2603-93AF-4CC5-9A3B-FFBD2972E182}">
      <dgm:prSet>
        <dgm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0B9EF04-55D2-4214-8F53-85DC2BFABF75}" type="sibTrans" cxnId="{D30B2603-93AF-4CC5-9A3B-FFBD2972E182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E826145C-AAF6-4095-A2BD-C2D444767FBE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ko-KR" altLang="en-US" sz="1100" b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기업분류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AD91EDC-F923-4D90-86BD-6B0E7E789E13}" type="parTrans" cxnId="{9F8ACEE1-1AE0-4F52-8E95-5ABF9DBEF366}">
      <dgm:prSet>
        <dgm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E2333F0-63A8-4FC6-A0ED-4FDCD4BC5994}" type="sibTrans" cxnId="{9F8ACEE1-1AE0-4F52-8E95-5ABF9DBEF366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2FD9D92C-BFFD-4B34-84D7-8D0FB5C42062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ko-KR" altLang="en-US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로그인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67CD4D4-132F-42C9-8356-793DB02357E9}" type="parTrans" cxnId="{026D1CC9-0D14-4023-9812-5F108A0507E5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1C8ADDF-724F-42C2-A253-9366E206C2CA}" type="sibTrans" cxnId="{026D1CC9-0D14-4023-9812-5F108A0507E5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FEB3A737-2D9A-48DD-95B5-4442FEAB5881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ko-KR" altLang="en-US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회원가입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6BBF00C-B4E2-4E15-824D-CC392597A07A}" type="parTrans" cxnId="{519FA81B-616E-4599-BA63-9E49B0B2809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15207A3-CB76-4776-83E7-D8B4897C830B}" type="sibTrans" cxnId="{519FA81B-616E-4599-BA63-9E49B0B2809E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E1F3F4E5-69F1-420E-857F-CF1D82D4A963}">
      <dgm:prSet custT="1"/>
      <dgm:spPr>
        <a:solidFill>
          <a:schemeClr val="bg1"/>
        </a:solidFill>
      </dgm:spPr>
      <dgm:t>
        <a:bodyPr/>
        <a:lstStyle/>
        <a:p>
          <a:pPr latinLnBrk="1"/>
          <a:r>
            <a:rPr lang="en-US" altLang="ko-KR" sz="13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Protfolio</a:t>
          </a:r>
          <a:endParaRPr lang="ko-KR" altLang="en-US" sz="130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D3A405B-2092-4449-8B7A-427CBC5B985E}" type="parTrans" cxnId="{B5C5AC9D-3FE3-4144-93A6-2FBF7458EA8F}">
      <dgm:prSet/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5B6A247-3729-4AC7-BF38-C019B1A7CA0F}" type="sibTrans" cxnId="{B5C5AC9D-3FE3-4144-93A6-2FBF7458EA8F}">
      <dgm:prSet/>
      <dgm:spPr/>
      <dgm:t>
        <a:bodyPr/>
        <a:lstStyle/>
        <a:p>
          <a:pPr latinLnBrk="1"/>
          <a:endParaRPr lang="ko-KR" altLang="en-US"/>
        </a:p>
      </dgm:t>
    </dgm:pt>
    <dgm:pt modelId="{97C31A1D-A07D-4AE3-8F11-FFA520FA446E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ko-KR" altLang="en-US" sz="1000" b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알바</a:t>
          </a:r>
          <a:endParaRPr lang="ko-KR" altLang="en-US" sz="10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9DF73B0-1390-461A-A46D-EE543A7D2155}" type="parTrans" cxnId="{140822F9-C479-42B0-B93C-1E18F0EF5922}">
      <dgm:prSet>
        <dgm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87260CD-19FF-4F7B-8774-1254C36A57A1}" type="sibTrans" cxnId="{140822F9-C479-42B0-B93C-1E18F0EF5922}">
      <dgm:prSet/>
      <dgm:spPr/>
      <dgm:t>
        <a:bodyPr/>
        <a:lstStyle/>
        <a:p>
          <a:pPr latinLnBrk="1"/>
          <a:endParaRPr lang="ko-KR" altLang="en-US"/>
        </a:p>
      </dgm:t>
    </dgm:pt>
    <dgm:pt modelId="{BFE7E777-8354-4B03-9D86-562C3F5D7619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ko-KR" altLang="en-US" sz="800" b="0" spc="-15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익명</a:t>
          </a:r>
          <a:endParaRPr lang="en-US" altLang="ko-KR" sz="800" b="0" spc="-150" smtClean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latinLnBrk="1"/>
          <a:r>
            <a:rPr lang="ko-KR" altLang="en-US" sz="800" b="0" spc="-15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게시판</a:t>
          </a:r>
          <a:endParaRPr lang="ko-KR" altLang="en-US" sz="800" b="0" spc="-15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3242AD8-56E3-4033-9F3D-6047F4C72A8F}" type="parTrans" cxnId="{CB6A414C-7F91-4A18-8379-0A7C52A026AA}">
      <dgm:prSet>
        <dgm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2EDBB8E-9771-47E8-989D-C0AF66E6E48C}" type="sibTrans" cxnId="{CB6A414C-7F91-4A18-8379-0A7C52A026AA}">
      <dgm:prSet/>
      <dgm:spPr/>
      <dgm:t>
        <a:bodyPr/>
        <a:lstStyle/>
        <a:p>
          <a:pPr latinLnBrk="1"/>
          <a:endParaRPr lang="ko-KR" altLang="en-US"/>
        </a:p>
      </dgm:t>
    </dgm:pt>
    <dgm:pt modelId="{A0E9D751-A688-40F5-BF89-1566446200DF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ko-KR" altLang="en-US" sz="1000" b="0" spc="-15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중고거래</a:t>
          </a:r>
          <a:endParaRPr lang="ko-KR" altLang="en-US" sz="1000" b="0" spc="-15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80CB59C-6DEB-4CC0-B326-FD06B7EEDF38}" type="parTrans" cxnId="{BBF90222-CA1E-4FC8-BF64-004C650676C6}">
      <dgm:prSet>
        <dgm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4FEDC5D-27A8-4DB6-855B-57C4C1EFCB78}" type="sibTrans" cxnId="{BBF90222-CA1E-4FC8-BF64-004C650676C6}">
      <dgm:prSet/>
      <dgm:spPr/>
      <dgm:t>
        <a:bodyPr/>
        <a:lstStyle/>
        <a:p>
          <a:pPr latinLnBrk="1"/>
          <a:endParaRPr lang="ko-KR" altLang="en-US"/>
        </a:p>
      </dgm:t>
    </dgm:pt>
    <dgm:pt modelId="{16AB87FC-5730-4AF5-B5F3-A478D12D172F}">
      <dgm:prSet custT="1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sz="10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고용 뉴스</a:t>
          </a:r>
          <a:endParaRPr lang="en-US" altLang="ko-KR" sz="1000" smtClean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6E0EEC4-FE33-414C-9A92-4D0897135DDE}" type="sibTrans" cxnId="{7FB08698-2A5F-4113-8294-2CB3DE12D8C6}">
      <dgm:prSet/>
      <dgm:spPr/>
      <dgm:t>
        <a:bodyPr/>
        <a:lstStyle/>
        <a:p>
          <a:pPr latinLnBrk="1"/>
          <a:endParaRPr lang="ko-KR" altLang="en-US"/>
        </a:p>
      </dgm:t>
    </dgm:pt>
    <dgm:pt modelId="{EB142B5A-FFE0-4BAF-BC2E-22DD5D1B3223}" type="parTrans" cxnId="{7FB08698-2A5F-4113-8294-2CB3DE12D8C6}">
      <dgm:prSet>
        <dgm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12031AC-D4E1-444F-9C2E-DCC8F106AB43}">
      <dgm:prSet custT="1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sz="11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합격정보</a:t>
          </a:r>
          <a:endParaRPr lang="ko-KR" altLang="en-US" sz="110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94D3762-9918-4DC2-8837-85791E094537}" type="parTrans" cxnId="{1E824E03-A370-40BB-BDAC-45C715E6882C}">
      <dgm:prSet/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A289F2B-D3EC-4927-8E68-A8697C60819D}" type="sibTrans" cxnId="{1E824E03-A370-40BB-BDAC-45C715E6882C}">
      <dgm:prSet/>
      <dgm:spPr/>
      <dgm:t>
        <a:bodyPr/>
        <a:lstStyle/>
        <a:p>
          <a:pPr latinLnBrk="1"/>
          <a:endParaRPr lang="ko-KR" altLang="en-US"/>
        </a:p>
      </dgm:t>
    </dgm:pt>
    <dgm:pt modelId="{165F8BFB-18BD-4B30-9787-2C24D4819143}">
      <dgm:prSet custT="1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sz="800" spc="-15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참고사이트</a:t>
          </a:r>
          <a:endParaRPr lang="en-US" altLang="ko-KR" sz="800" spc="-150" smtClean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latinLnBrk="1"/>
          <a:r>
            <a:rPr lang="en-US" altLang="ko-KR" sz="800" spc="-15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(</a:t>
          </a:r>
          <a:r>
            <a:rPr lang="ko-KR" altLang="en-US" sz="800" spc="-15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이력서사이트 등</a:t>
          </a:r>
          <a:r>
            <a:rPr lang="en-US" altLang="ko-KR" sz="800" spc="-15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)</a:t>
          </a:r>
          <a:endParaRPr lang="ko-KR" altLang="en-US" sz="800" spc="-15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3DEE129-93DF-4C5D-A39F-2519FF5DF65C}" type="parTrans" cxnId="{E43A350D-D840-4188-8EC8-FDE75D18D65C}">
      <dgm:prSet>
        <dgm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F5C95D0-E14F-420D-BA20-16A5896418C1}" type="sibTrans" cxnId="{E43A350D-D840-4188-8EC8-FDE75D18D65C}">
      <dgm:prSet/>
      <dgm:spPr/>
      <dgm:t>
        <a:bodyPr/>
        <a:lstStyle/>
        <a:p>
          <a:pPr latinLnBrk="1"/>
          <a:endParaRPr lang="ko-KR" altLang="en-US"/>
        </a:p>
      </dgm:t>
    </dgm:pt>
    <dgm:pt modelId="{1F459A3B-178A-4985-8FED-9A230A2E2A6F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ko-KR" altLang="en-US" sz="1100" b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설문조사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2185C14-1614-4A65-955E-E7A8F9A8E572}" type="parTrans" cxnId="{5D6CE5DE-720F-49FB-804E-CAE4F29CF624}">
      <dgm:prSet>
        <dgm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E2777EC-D280-4D4A-B82F-622F3DDC31BB}" type="sibTrans" cxnId="{5D6CE5DE-720F-49FB-804E-CAE4F29CF624}">
      <dgm:prSet/>
      <dgm:spPr/>
      <dgm:t>
        <a:bodyPr/>
        <a:lstStyle/>
        <a:p>
          <a:pPr latinLnBrk="1"/>
          <a:endParaRPr lang="ko-KR" altLang="en-US"/>
        </a:p>
      </dgm:t>
    </dgm:pt>
    <dgm:pt modelId="{38E8F93A-FAB9-467F-A83A-4BAD762E1CF9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ko-KR" altLang="en-US" sz="800" b="0" spc="-15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스터디원 </a:t>
          </a:r>
          <a:endParaRPr lang="en-US" altLang="ko-KR" sz="800" b="0" spc="-150" smtClean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latinLnBrk="1"/>
          <a:r>
            <a:rPr lang="ko-KR" altLang="en-US" sz="800" b="0" spc="-15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구인</a:t>
          </a:r>
          <a:endParaRPr lang="ko-KR" altLang="en-US" sz="800" b="0" spc="-15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4577FEF-D563-4344-87C3-EEF0F33910AC}" type="parTrans" cxnId="{E3D9D390-BEC2-4C23-B283-AB18590E1AA9}">
      <dgm:prSet>
        <dgm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2E8C0B3-DBE7-4D92-9C7C-21A9ECE11C2A}" type="sibTrans" cxnId="{E3D9D390-BEC2-4C23-B283-AB18590E1AA9}">
      <dgm:prSet/>
      <dgm:spPr/>
      <dgm:t>
        <a:bodyPr/>
        <a:lstStyle/>
        <a:p>
          <a:pPr latinLnBrk="1"/>
          <a:endParaRPr lang="ko-KR" altLang="en-US"/>
        </a:p>
      </dgm:t>
    </dgm:pt>
    <dgm:pt modelId="{45BD5BE7-EFC7-496E-881B-5511D79D4322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tnb</a:t>
          </a:r>
          <a:endParaRPr lang="ko-KR" altLang="en-US" sz="1300">
            <a:ln>
              <a:noFill/>
            </a:ln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B193FF2-BB6F-49AF-99E4-178F49D176BE}" type="sibTrans" cxnId="{01D4C5E2-4E34-47F7-8F90-9354F63305AB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646390CD-797A-4675-B228-E466677FCDD0}" type="parTrans" cxnId="{01D4C5E2-4E34-47F7-8F90-9354F63305AB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5B28A74-3CCC-4FD8-ADE0-5A483D883345}">
      <dgm:prSet custT="1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sz="1000" spc="-15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마이페이지</a:t>
          </a:r>
          <a:endParaRPr lang="ko-KR" altLang="en-US" sz="1000" spc="-15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F007803-E1EC-4952-8D58-20E3781E0443}" type="parTrans" cxnId="{100D3513-C6AD-4CA5-B2B9-B8CB508EAB29}">
      <dgm:prSet>
        <dgm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6BE2309-468A-4B27-BF9C-5C40FD1E5AC2}" type="sibTrans" cxnId="{100D3513-C6AD-4CA5-B2B9-B8CB508EAB29}">
      <dgm:prSet/>
      <dgm:spPr/>
      <dgm:t>
        <a:bodyPr/>
        <a:lstStyle/>
        <a:p>
          <a:pPr latinLnBrk="1"/>
          <a:endParaRPr lang="ko-KR" altLang="en-US"/>
        </a:p>
      </dgm:t>
    </dgm:pt>
    <dgm:pt modelId="{13839E6D-FCDB-483D-B74D-A49C727094DE}">
      <dgm:prSet custT="1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sz="10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관심 분야</a:t>
          </a:r>
          <a:endParaRPr lang="ko-KR" altLang="en-US" sz="100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686CE53-6304-4417-919E-BBE4671DABA2}" type="parTrans" cxnId="{AE98900A-3A6A-4E2D-9AD7-DFD5C1EBCA80}">
      <dgm:prSet>
        <dgm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6C4B63E-88D1-4724-B87A-697B59BA5BCD}" type="sibTrans" cxnId="{AE98900A-3A6A-4E2D-9AD7-DFD5C1EBCA80}">
      <dgm:prSet/>
      <dgm:spPr/>
      <dgm:t>
        <a:bodyPr/>
        <a:lstStyle/>
        <a:p>
          <a:pPr latinLnBrk="1"/>
          <a:endParaRPr lang="ko-KR" altLang="en-US"/>
        </a:p>
      </dgm:t>
    </dgm:pt>
    <dgm:pt modelId="{85D63D9A-CEC5-4862-8E07-FF892E4E572B}">
      <dgm:prSet custT="1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sz="10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개인정보</a:t>
          </a:r>
          <a:endParaRPr lang="ko-KR" altLang="en-US" sz="100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328657F-7F13-4EAB-AAB8-A75DE2B4745B}" type="parTrans" cxnId="{DC413FC6-2BE9-405C-A43C-8C21CBA600F0}">
      <dgm:prSet>
        <dgm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E7D28B1-3CFB-4694-8E98-607815FE79DF}" type="sibTrans" cxnId="{DC413FC6-2BE9-405C-A43C-8C21CBA600F0}">
      <dgm:prSet/>
      <dgm:spPr/>
      <dgm:t>
        <a:bodyPr/>
        <a:lstStyle/>
        <a:p>
          <a:pPr latinLnBrk="1"/>
          <a:endParaRPr lang="ko-KR" altLang="en-US"/>
        </a:p>
      </dgm:t>
    </dgm:pt>
    <dgm:pt modelId="{6D0AECD3-A951-4050-96C1-01F60C31C2D9}">
      <dgm:prSet custT="1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sz="1100" spc="-15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후기베스트</a:t>
          </a:r>
          <a:endParaRPr lang="ko-KR" altLang="en-US" sz="1100" spc="-15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06C7334-E78F-46A8-87DD-B93F206D53AC}" type="parTrans" cxnId="{D6CEEE63-930E-484A-8D89-30620E2B319E}">
      <dgm:prSet>
        <dgm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3683438-DBEC-4A72-8D46-0BC349BAB475}" type="sibTrans" cxnId="{D6CEEE63-930E-484A-8D89-30620E2B319E}">
      <dgm:prSet/>
      <dgm:spPr/>
      <dgm:t>
        <a:bodyPr/>
        <a:lstStyle/>
        <a:p>
          <a:pPr latinLnBrk="1"/>
          <a:endParaRPr lang="ko-KR" altLang="en-US"/>
        </a:p>
      </dgm:t>
    </dgm:pt>
    <dgm:pt modelId="{DE125F9D-D908-47D3-96B2-5A2FCE7FBA2D}">
      <dgm:prSet custT="1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sz="8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합격스펙</a:t>
          </a:r>
          <a:endParaRPr lang="ko-KR" altLang="en-US" sz="80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72A0826-7E29-4014-9DEF-8172C0ECDB68}" type="parTrans" cxnId="{0833807E-ECB3-4CBC-9131-C8B73B28EDF6}">
      <dgm:prSet>
        <dgm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ED61161-8216-4AB4-9D59-484238FCA303}" type="sibTrans" cxnId="{0833807E-ECB3-4CBC-9131-C8B73B28EDF6}">
      <dgm:prSet/>
      <dgm:spPr/>
      <dgm:t>
        <a:bodyPr/>
        <a:lstStyle/>
        <a:p>
          <a:pPr latinLnBrk="1"/>
          <a:endParaRPr lang="ko-KR" altLang="en-US"/>
        </a:p>
      </dgm:t>
    </dgm:pt>
    <dgm:pt modelId="{7C7D470D-C745-4E48-B4D1-DBCE3681AC95}">
      <dgm:prSet custT="1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sz="8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합격자소서</a:t>
          </a:r>
          <a:endParaRPr lang="ko-KR" altLang="en-US" sz="80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15AC2E3-ED55-4783-9D09-6C4B7E021292}" type="parTrans" cxnId="{390BBCBD-7E1E-4616-82D4-3648973C1791}">
      <dgm:prSet>
        <dgm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A7F0536-7920-43D4-B934-9DECF3F7D00B}" type="sibTrans" cxnId="{390BBCBD-7E1E-4616-82D4-3648973C1791}">
      <dgm:prSet/>
      <dgm:spPr/>
      <dgm:t>
        <a:bodyPr/>
        <a:lstStyle/>
        <a:p>
          <a:pPr latinLnBrk="1"/>
          <a:endParaRPr lang="ko-KR" altLang="en-US"/>
        </a:p>
      </dgm:t>
    </dgm:pt>
    <dgm:pt modelId="{E91A92B5-8EBB-4353-940C-9245FD3E2E64}">
      <dgm:prSet custT="1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sz="8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합격인적성</a:t>
          </a:r>
          <a:endParaRPr lang="ko-KR" altLang="en-US" sz="80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4EC4BA1-5F40-40A7-B1A1-1ECADD1395AE}" type="parTrans" cxnId="{CF10A459-832F-4C08-A879-BA53D9A2E0BE}">
      <dgm:prSet>
        <dgm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81B83EA-31B8-42C4-AA36-832725427865}" type="sibTrans" cxnId="{CF10A459-832F-4C08-A879-BA53D9A2E0BE}">
      <dgm:prSet/>
      <dgm:spPr/>
      <dgm:t>
        <a:bodyPr/>
        <a:lstStyle/>
        <a:p>
          <a:pPr latinLnBrk="1"/>
          <a:endParaRPr lang="ko-KR" altLang="en-US"/>
        </a:p>
      </dgm:t>
    </dgm:pt>
    <dgm:pt modelId="{CC372F12-6701-4EFC-9219-12AA7EB65692}">
      <dgm:prSet custT="1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sz="8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합격면접</a:t>
          </a:r>
          <a:endParaRPr lang="ko-KR" altLang="en-US" sz="80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F2451F2-3581-4C23-9EEC-61655939AC61}" type="parTrans" cxnId="{A00AE9C4-BB39-446F-9F7E-5A79ECA3A9B0}">
      <dgm:prSet>
        <dgm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881B76C-E4F2-4A54-82A1-276262EBF440}" type="sibTrans" cxnId="{A00AE9C4-BB39-446F-9F7E-5A79ECA3A9B0}">
      <dgm:prSet/>
      <dgm:spPr/>
      <dgm:t>
        <a:bodyPr/>
        <a:lstStyle/>
        <a:p>
          <a:pPr latinLnBrk="1"/>
          <a:endParaRPr lang="ko-KR" altLang="en-US"/>
        </a:p>
      </dgm:t>
    </dgm:pt>
    <dgm:pt modelId="{CC8D6ABC-DB24-43B8-A1DB-C7919DD54C1C}">
      <dgm:prSet custT="1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sz="8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합격후기</a:t>
          </a:r>
          <a:endParaRPr lang="ko-KR" altLang="en-US" sz="80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276C37B-C08B-4035-9D2C-4F969698AA99}" type="parTrans" cxnId="{DA3A5439-28F4-40FA-83DC-F8E59504E59D}">
      <dgm:prSet>
        <dgm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2D0623E-7CA6-46DA-B444-74D82AFF58DB}" type="sibTrans" cxnId="{DA3A5439-28F4-40FA-83DC-F8E59504E59D}">
      <dgm:prSet/>
      <dgm:spPr/>
      <dgm:t>
        <a:bodyPr/>
        <a:lstStyle/>
        <a:p>
          <a:pPr latinLnBrk="1"/>
          <a:endParaRPr lang="ko-KR" altLang="en-US"/>
        </a:p>
      </dgm:t>
    </dgm:pt>
    <dgm:pt modelId="{367CAAA2-EFC4-4B53-9C38-2ACDFDF57A6B}">
      <dgm:prSet custT="1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sz="9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채용설명회</a:t>
          </a:r>
          <a:endParaRPr lang="en-US" altLang="ko-KR" sz="900" smtClean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4EBC968-7EBC-409B-8254-C681B90CAC36}" type="parTrans" cxnId="{7E151622-B554-4A71-B170-4580FBA9B5FB}">
      <dgm:prSet>
        <dgm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7E3F222-E704-40C3-946F-B21AD99F2C2E}" type="sibTrans" cxnId="{7E151622-B554-4A71-B170-4580FBA9B5FB}">
      <dgm:prSet/>
      <dgm:spPr/>
      <dgm:t>
        <a:bodyPr/>
        <a:lstStyle/>
        <a:p>
          <a:pPr latinLnBrk="1"/>
          <a:endParaRPr lang="ko-KR" altLang="en-US"/>
        </a:p>
      </dgm:t>
    </dgm:pt>
    <dgm:pt modelId="{4109CB46-CCDD-4FA9-9C66-157EF7F21FE2}">
      <dgm:prSet custT="1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sz="12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멘토</a:t>
          </a:r>
          <a:r>
            <a:rPr lang="en-US" altLang="ko-KR" sz="12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QnA</a:t>
          </a:r>
          <a:endParaRPr lang="ko-KR" altLang="en-US" sz="120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D7A1915-C1ED-4886-BF92-ADB648BF2860}" type="sibTrans" cxnId="{8000F838-401C-4741-BB64-9F6F9745DA97}">
      <dgm:prSet/>
      <dgm:spPr/>
      <dgm:t>
        <a:bodyPr/>
        <a:lstStyle/>
        <a:p>
          <a:pPr latinLnBrk="1"/>
          <a:endParaRPr lang="ko-KR" altLang="en-US"/>
        </a:p>
      </dgm:t>
    </dgm:pt>
    <dgm:pt modelId="{575D3E92-6AB3-4DF2-BBC8-D1A792B77772}" type="parTrans" cxnId="{8000F838-401C-4741-BB64-9F6F9745DA97}">
      <dgm:prSet>
        <dgm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3C771EE-B2C8-4752-8A87-35F4BA720C53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ko-KR" altLang="en-US" sz="1300" smtClean="0">
              <a:ln>
                <a:noFill/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나눔</a:t>
          </a:r>
          <a:endParaRPr lang="ko-KR" altLang="en-US" sz="1300">
            <a:ln>
              <a:noFill/>
            </a:ln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A62DF5A-A585-4C7E-A13D-9DECC6D176E4}" type="sibTrans" cxnId="{37782813-506D-4D99-BA45-F96EA243EB43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8495A4E4-98FA-48AB-86C9-4F7419FA75FA}" type="parTrans" cxnId="{37782813-506D-4D99-BA45-F96EA243EB43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4CA2D9E-9E4D-4A10-B762-439817FA4974}">
      <dgm:prSet custT="1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sz="10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업계 뉴스</a:t>
          </a:r>
          <a:endParaRPr lang="en-US" altLang="ko-KR" sz="1000" smtClean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1E22E4F-E7B3-498F-ACEC-5E35EC9101F0}" type="parTrans" cxnId="{54EE0D50-81EA-4407-AFD8-1661E8244E15}">
      <dgm:prSet>
        <dgm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B3F4D4C-7FA4-4F6B-BD54-60F632C2B1D0}" type="sibTrans" cxnId="{54EE0D50-81EA-4407-AFD8-1661E8244E15}">
      <dgm:prSet/>
      <dgm:spPr/>
      <dgm:t>
        <a:bodyPr/>
        <a:lstStyle/>
        <a:p>
          <a:pPr latinLnBrk="1"/>
          <a:endParaRPr lang="ko-KR" altLang="en-US"/>
        </a:p>
      </dgm:t>
    </dgm:pt>
    <dgm:pt modelId="{376840EB-825D-4F2B-9C71-74112F0AB141}" type="pres">
      <dgm:prSet presAssocID="{04CFC70A-E314-46D4-942F-44A712735A7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EC5162-8A3E-43DE-B23A-7B2DA9CDFBFD}" type="pres">
      <dgm:prSet presAssocID="{AD8E0DA1-D6EE-488C-BED1-B04724882574}" presName="hierRoot1" presStyleCnt="0">
        <dgm:presLayoutVars>
          <dgm:hierBranch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CE5386-4F8E-479D-BDA2-25A6813005E2}" type="pres">
      <dgm:prSet presAssocID="{AD8E0DA1-D6EE-488C-BED1-B04724882574}" presName="rootComposite1" presStyleCnt="0"/>
      <dgm:spPr/>
      <dgm:t>
        <a:bodyPr/>
        <a:lstStyle/>
        <a:p>
          <a:pPr latinLnBrk="1"/>
          <a:endParaRPr lang="ko-KR" altLang="en-US"/>
        </a:p>
      </dgm:t>
    </dgm:pt>
    <dgm:pt modelId="{860F6562-197A-4485-AAD4-DB0C426BD351}" type="pres">
      <dgm:prSet presAssocID="{AD8E0DA1-D6EE-488C-BED1-B04724882574}" presName="rootText1" presStyleLbl="node0" presStyleIdx="0" presStyleCnt="1" custScaleX="149205" custScaleY="257027" custLinFactX="-94321" custLinFactNeighborX="-100000" custLinFactNeighborY="-30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B6A8961-1C5C-4934-8D99-F978334449DF}" type="pres">
      <dgm:prSet presAssocID="{AD8E0DA1-D6EE-488C-BED1-B04724882574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BDA6956-5343-4895-91E5-B233D5D32E8B}" type="pres">
      <dgm:prSet presAssocID="{AD8E0DA1-D6EE-488C-BED1-B04724882574}" presName="hierChild2" presStyleCnt="0"/>
      <dgm:spPr/>
      <dgm:t>
        <a:bodyPr/>
        <a:lstStyle/>
        <a:p>
          <a:pPr latinLnBrk="1"/>
          <a:endParaRPr lang="ko-KR" altLang="en-US"/>
        </a:p>
      </dgm:t>
    </dgm:pt>
    <dgm:pt modelId="{18A3E613-547F-4001-8DF5-744B5989FEF6}" type="pres">
      <dgm:prSet presAssocID="{211ACA6E-D2B5-475D-ADD9-D1F147665A73}" presName="Name35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9F73FCE3-5166-4D2F-A78C-A0ABDDA073CC}" type="pres">
      <dgm:prSet presAssocID="{69D98980-0B49-440C-BA2B-8FC0B073DB38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F185B5-A97D-4678-A114-90489641FD51}" type="pres">
      <dgm:prSet presAssocID="{69D98980-0B49-440C-BA2B-8FC0B073DB38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8D9E4FC3-7A57-4B54-AEF3-F7D4B5779B85}" type="pres">
      <dgm:prSet presAssocID="{69D98980-0B49-440C-BA2B-8FC0B073DB38}" presName="rootText" presStyleLbl="node2" presStyleIdx="0" presStyleCnt="5" custLinFactX="-100000" custLinFactY="-100000" custLinFactNeighborX="-150333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2431025-8BA1-432E-A12C-8CAC3D518A7F}" type="pres">
      <dgm:prSet presAssocID="{69D98980-0B49-440C-BA2B-8FC0B073DB38}" presName="rootConnector" presStyleLbl="node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AA11BB1F-DF39-4642-9D56-735B6B851C1A}" type="pres">
      <dgm:prSet presAssocID="{69D98980-0B49-440C-BA2B-8FC0B073DB38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0B17BBB0-3CEF-4A8E-9DAB-B84B8337E4F0}" type="pres">
      <dgm:prSet presAssocID="{BB2C2057-0B54-46CE-A131-D9E3C2E912B3}" presName="Name37" presStyleLbl="parChTrans1D3" presStyleIdx="0" presStyleCnt="22"/>
      <dgm:spPr/>
      <dgm:t>
        <a:bodyPr/>
        <a:lstStyle/>
        <a:p>
          <a:pPr latinLnBrk="1"/>
          <a:endParaRPr lang="ko-KR" altLang="en-US"/>
        </a:p>
      </dgm:t>
    </dgm:pt>
    <dgm:pt modelId="{E1E22B85-6CF2-4319-AFB1-5043BD342F37}" type="pres">
      <dgm:prSet presAssocID="{5FB83A26-737F-421D-B9E2-DB77F3C9812E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AF69F5-55C3-4B88-9B31-8C41AF0F4544}" type="pres">
      <dgm:prSet presAssocID="{5FB83A26-737F-421D-B9E2-DB77F3C9812E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306F4C0A-9929-4F6E-BED1-10522A8F6574}" type="pres">
      <dgm:prSet presAssocID="{5FB83A26-737F-421D-B9E2-DB77F3C9812E}" presName="rootText" presStyleLbl="node3" presStyleIdx="0" presStyleCnt="20" custScaleX="90909" custScaleY="90909" custLinFactX="-22566" custLinFactY="-100000" custLinFactNeighborX="-100000" custLinFactNeighborY="-102613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77357D3A-CEAE-47ED-A87A-C49E88D21468}" type="pres">
      <dgm:prSet presAssocID="{5FB83A26-737F-421D-B9E2-DB77F3C9812E}" presName="rootConnector" presStyleLbl="node3" presStyleIdx="0" presStyleCnt="20"/>
      <dgm:spPr/>
      <dgm:t>
        <a:bodyPr/>
        <a:lstStyle/>
        <a:p>
          <a:pPr latinLnBrk="1"/>
          <a:endParaRPr lang="ko-KR" altLang="en-US"/>
        </a:p>
      </dgm:t>
    </dgm:pt>
    <dgm:pt modelId="{737651E3-7EA8-4979-A911-2A15131EDB2F}" type="pres">
      <dgm:prSet presAssocID="{5FB83A26-737F-421D-B9E2-DB77F3C9812E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DF02F2A6-C11E-45E9-B858-7E31504BF5DF}" type="pres">
      <dgm:prSet presAssocID="{5FB83A26-737F-421D-B9E2-DB77F3C9812E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76209D0A-8718-4278-A288-1FEF42CC1A56}" type="pres">
      <dgm:prSet presAssocID="{EE77D63B-AC25-4802-873B-0FE5C859C3A5}" presName="Name37" presStyleLbl="parChTrans1D3" presStyleIdx="1" presStyleCnt="22"/>
      <dgm:spPr/>
      <dgm:t>
        <a:bodyPr/>
        <a:lstStyle/>
        <a:p>
          <a:pPr latinLnBrk="1"/>
          <a:endParaRPr lang="ko-KR" altLang="en-US"/>
        </a:p>
      </dgm:t>
    </dgm:pt>
    <dgm:pt modelId="{8AD1E483-4C18-4BDF-A4B5-20C195697A68}" type="pres">
      <dgm:prSet presAssocID="{389D5CC9-0520-4732-BF3D-E8FDBD7F2D46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C62A7C-832A-4188-B37A-DB66ECDE8125}" type="pres">
      <dgm:prSet presAssocID="{389D5CC9-0520-4732-BF3D-E8FDBD7F2D46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47E3EEB2-7242-4467-9318-08172C12163A}" type="pres">
      <dgm:prSet presAssocID="{389D5CC9-0520-4732-BF3D-E8FDBD7F2D46}" presName="rootText" presStyleLbl="node3" presStyleIdx="1" presStyleCnt="20" custScaleX="90909" custScaleY="90909" custLinFactX="-22566" custLinFactY="-100000" custLinFactNeighborX="-100000" custLinFactNeighborY="-102613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A4FB11F-4D69-4E4B-BEAD-E1CE2157ABF8}" type="pres">
      <dgm:prSet presAssocID="{389D5CC9-0520-4732-BF3D-E8FDBD7F2D46}" presName="rootConnector" presStyleLbl="node3" presStyleIdx="1" presStyleCnt="20"/>
      <dgm:spPr/>
      <dgm:t>
        <a:bodyPr/>
        <a:lstStyle/>
        <a:p>
          <a:pPr latinLnBrk="1"/>
          <a:endParaRPr lang="ko-KR" altLang="en-US"/>
        </a:p>
      </dgm:t>
    </dgm:pt>
    <dgm:pt modelId="{E6F4CE81-7EFA-4F55-85C7-AC7484DEA95C}" type="pres">
      <dgm:prSet presAssocID="{389D5CC9-0520-4732-BF3D-E8FDBD7F2D46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7164B031-56E5-47EF-9B62-B9F948CC49C4}" type="pres">
      <dgm:prSet presAssocID="{389D5CC9-0520-4732-BF3D-E8FDBD7F2D46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4BE2603A-4C4A-44FD-9A59-3AB0BC227E9C}" type="pres">
      <dgm:prSet presAssocID="{2AD91EDC-F923-4D90-86BD-6B0E7E789E13}" presName="Name37" presStyleLbl="parChTrans1D3" presStyleIdx="2" presStyleCnt="22"/>
      <dgm:spPr/>
      <dgm:t>
        <a:bodyPr/>
        <a:lstStyle/>
        <a:p>
          <a:pPr latinLnBrk="1"/>
          <a:endParaRPr lang="ko-KR" altLang="en-US"/>
        </a:p>
      </dgm:t>
    </dgm:pt>
    <dgm:pt modelId="{96548FD5-023E-443E-BC94-8595F9B905E3}" type="pres">
      <dgm:prSet presAssocID="{E826145C-AAF6-4095-A2BD-C2D444767FBE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28D4F2-3E8C-4652-BC0D-B13F99109228}" type="pres">
      <dgm:prSet presAssocID="{E826145C-AAF6-4095-A2BD-C2D444767FBE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7FAE73EF-8B33-4746-9577-873EB567E732}" type="pres">
      <dgm:prSet presAssocID="{E826145C-AAF6-4095-A2BD-C2D444767FBE}" presName="rootText" presStyleLbl="node3" presStyleIdx="2" presStyleCnt="20" custScaleX="90909" custScaleY="90909" custLinFactX="-22566" custLinFactY="-100000" custLinFactNeighborX="-100000" custLinFactNeighborY="-102613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CD0EDBD-8EF7-4A94-87CC-830A824FF167}" type="pres">
      <dgm:prSet presAssocID="{E826145C-AAF6-4095-A2BD-C2D444767FBE}" presName="rootConnector" presStyleLbl="node3" presStyleIdx="2" presStyleCnt="20"/>
      <dgm:spPr/>
      <dgm:t>
        <a:bodyPr/>
        <a:lstStyle/>
        <a:p>
          <a:pPr latinLnBrk="1"/>
          <a:endParaRPr lang="ko-KR" altLang="en-US"/>
        </a:p>
      </dgm:t>
    </dgm:pt>
    <dgm:pt modelId="{AECBD0F3-2F1C-4651-855D-CA2CFBB518A1}" type="pres">
      <dgm:prSet presAssocID="{E826145C-AAF6-4095-A2BD-C2D444767FBE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99F2CD3F-E428-4AF3-8D75-32B2BB7E9355}" type="pres">
      <dgm:prSet presAssocID="{E826145C-AAF6-4095-A2BD-C2D444767FBE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2F434016-5891-4BE9-B838-3F0A08087672}" type="pres">
      <dgm:prSet presAssocID="{19DF73B0-1390-461A-A46D-EE543A7D2155}" presName="Name37" presStyleLbl="parChTrans1D3" presStyleIdx="3" presStyleCnt="22"/>
      <dgm:spPr/>
      <dgm:t>
        <a:bodyPr/>
        <a:lstStyle/>
        <a:p>
          <a:pPr latinLnBrk="1"/>
          <a:endParaRPr lang="ko-KR" altLang="en-US"/>
        </a:p>
      </dgm:t>
    </dgm:pt>
    <dgm:pt modelId="{226B1D0E-CA8E-473B-8B82-1FC531B328CE}" type="pres">
      <dgm:prSet presAssocID="{97C31A1D-A07D-4AE3-8F11-FFA520FA446E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0DF537-D863-4F16-8D07-838F781DD65C}" type="pres">
      <dgm:prSet presAssocID="{97C31A1D-A07D-4AE3-8F11-FFA520FA446E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DAFC3666-60BA-48CF-B73E-DBB6D8F01005}" type="pres">
      <dgm:prSet presAssocID="{97C31A1D-A07D-4AE3-8F11-FFA520FA446E}" presName="rootText" presStyleLbl="node3" presStyleIdx="3" presStyleCnt="20" custScaleX="90909" custScaleY="90909" custLinFactX="-22566" custLinFactY="-100000" custLinFactNeighborX="-100000" custLinFactNeighborY="-102613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76505448-A5E6-41B1-9914-B1971A40F975}" type="pres">
      <dgm:prSet presAssocID="{97C31A1D-A07D-4AE3-8F11-FFA520FA446E}" presName="rootConnector" presStyleLbl="node3" presStyleIdx="3" presStyleCnt="20"/>
      <dgm:spPr/>
      <dgm:t>
        <a:bodyPr/>
        <a:lstStyle/>
        <a:p>
          <a:pPr latinLnBrk="1"/>
          <a:endParaRPr lang="ko-KR" altLang="en-US"/>
        </a:p>
      </dgm:t>
    </dgm:pt>
    <dgm:pt modelId="{1E6E2065-7039-4524-A822-A609A91BEAFA}" type="pres">
      <dgm:prSet presAssocID="{97C31A1D-A07D-4AE3-8F11-FFA520FA446E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6317DCDF-A1F7-4BB4-A881-7B1D7FFA93D9}" type="pres">
      <dgm:prSet presAssocID="{97C31A1D-A07D-4AE3-8F11-FFA520FA446E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7D89F11D-4F54-4CE6-ADCF-485483F8FE41}" type="pres">
      <dgm:prSet presAssocID="{69D98980-0B49-440C-BA2B-8FC0B073DB38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D38E151E-B06B-439F-87FF-F223B115211C}" type="pres">
      <dgm:prSet presAssocID="{CA1E9F48-8FD5-4B4A-8ED0-804AB3B74D24}" presName="Name35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6CC5A4A4-310D-4789-9408-6A4691F7FAB8}" type="pres">
      <dgm:prSet presAssocID="{3DA00722-FA4F-4298-A206-BBFEEBEA6F18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9EA9C7-1BBB-470E-A61C-1F5171706522}" type="pres">
      <dgm:prSet presAssocID="{3DA00722-FA4F-4298-A206-BBFEEBEA6F18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06EAF849-C204-492E-8EFC-57007C517019}" type="pres">
      <dgm:prSet presAssocID="{3DA00722-FA4F-4298-A206-BBFEEBEA6F18}" presName="rootText" presStyleLbl="node2" presStyleIdx="1" presStyleCnt="5" custLinFactY="-100000" custLinFactNeighborX="-73126" custLinFactNeighborY="-112578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9F753801-3528-4973-9AF1-43B510D736F1}" type="pres">
      <dgm:prSet presAssocID="{3DA00722-FA4F-4298-A206-BBFEEBEA6F18}" presName="rootConnector" presStyleLbl="node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FB46B635-AF72-41AD-B563-9EF119192647}" type="pres">
      <dgm:prSet presAssocID="{3DA00722-FA4F-4298-A206-BBFEEBEA6F18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3A4E0223-6E5D-42B1-93C7-72FBCC34B38E}" type="pres">
      <dgm:prSet presAssocID="{001A5EB7-28D1-4A8F-8DDB-8C07DD4B2CC9}" presName="Name37" presStyleLbl="parChTrans1D3" presStyleIdx="4" presStyleCnt="22"/>
      <dgm:spPr/>
      <dgm:t>
        <a:bodyPr/>
        <a:lstStyle/>
        <a:p>
          <a:pPr latinLnBrk="1"/>
          <a:endParaRPr lang="ko-KR" altLang="en-US"/>
        </a:p>
      </dgm:t>
    </dgm:pt>
    <dgm:pt modelId="{DBA3CEAA-AB5C-4471-81B3-D6046B4818BF}" type="pres">
      <dgm:prSet presAssocID="{69656B9A-A401-4B95-9AE6-D50FCA209A0B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66C851-71DA-4D06-9334-6305D6F52B36}" type="pres">
      <dgm:prSet presAssocID="{69656B9A-A401-4B95-9AE6-D50FCA209A0B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524E7824-7832-478C-A4BB-24D062DD8A4C}" type="pres">
      <dgm:prSet presAssocID="{69656B9A-A401-4B95-9AE6-D50FCA209A0B}" presName="rootText" presStyleLbl="node3" presStyleIdx="4" presStyleCnt="20" custScaleX="90909" custScaleY="90909" custLinFactY="-100000" custLinFactNeighborX="-72750" custLinFactNeighborY="-122807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BB42AA88-7DB8-4701-9D26-BB77F1F700EC}" type="pres">
      <dgm:prSet presAssocID="{69656B9A-A401-4B95-9AE6-D50FCA209A0B}" presName="rootConnector" presStyleLbl="node3" presStyleIdx="4" presStyleCnt="20"/>
      <dgm:spPr/>
      <dgm:t>
        <a:bodyPr/>
        <a:lstStyle/>
        <a:p>
          <a:pPr latinLnBrk="1"/>
          <a:endParaRPr lang="ko-KR" altLang="en-US"/>
        </a:p>
      </dgm:t>
    </dgm:pt>
    <dgm:pt modelId="{6F85BB40-F7EC-48C5-B3B8-C7060C1BDE05}" type="pres">
      <dgm:prSet presAssocID="{69656B9A-A401-4B95-9AE6-D50FCA209A0B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93DCDE57-68FF-4862-A631-72D40C374B24}" type="pres">
      <dgm:prSet presAssocID="{69656B9A-A401-4B95-9AE6-D50FCA209A0B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C4FF73B4-E2B5-4AD4-B724-16527065FFD9}" type="pres">
      <dgm:prSet presAssocID="{270FDF42-F85A-4F59-87CD-FECB73548F39}" presName="Name37" presStyleLbl="parChTrans1D3" presStyleIdx="5" presStyleCnt="22"/>
      <dgm:spPr/>
      <dgm:t>
        <a:bodyPr/>
        <a:lstStyle/>
        <a:p>
          <a:pPr latinLnBrk="1"/>
          <a:endParaRPr lang="ko-KR" altLang="en-US"/>
        </a:p>
      </dgm:t>
    </dgm:pt>
    <dgm:pt modelId="{89576AE4-61C9-4677-B2AC-D2DA050026F2}" type="pres">
      <dgm:prSet presAssocID="{EEE4C939-14D1-4A75-AD46-5441EBEF9AE9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03ED59-8CBA-4137-94C9-799E244C044C}" type="pres">
      <dgm:prSet presAssocID="{EEE4C939-14D1-4A75-AD46-5441EBEF9AE9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B04E0B4B-8A1B-4AE0-96E7-C35F197E8A2E}" type="pres">
      <dgm:prSet presAssocID="{EEE4C939-14D1-4A75-AD46-5441EBEF9AE9}" presName="rootText" presStyleLbl="node3" presStyleIdx="5" presStyleCnt="20" custScaleX="90909" custScaleY="90909" custLinFactY="-100000" custLinFactNeighborX="-70825" custLinFactNeighborY="-11948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A96F7AE8-CF22-4E72-BF17-D1A2ED32710F}" type="pres">
      <dgm:prSet presAssocID="{EEE4C939-14D1-4A75-AD46-5441EBEF9AE9}" presName="rootConnector" presStyleLbl="node3" presStyleIdx="5" presStyleCnt="20"/>
      <dgm:spPr/>
      <dgm:t>
        <a:bodyPr/>
        <a:lstStyle/>
        <a:p>
          <a:pPr latinLnBrk="1"/>
          <a:endParaRPr lang="ko-KR" altLang="en-US"/>
        </a:p>
      </dgm:t>
    </dgm:pt>
    <dgm:pt modelId="{CDFB4A96-7A69-4B19-BFBF-7E31250F46E1}" type="pres">
      <dgm:prSet presAssocID="{EEE4C939-14D1-4A75-AD46-5441EBEF9AE9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D34F24C3-59DD-45FD-8381-6848023EE3D0}" type="pres">
      <dgm:prSet presAssocID="{EEE4C939-14D1-4A75-AD46-5441EBEF9AE9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3F9EB696-C147-493C-A002-57810449B6FE}" type="pres">
      <dgm:prSet presAssocID="{43242AD8-56E3-4033-9F3D-6047F4C72A8F}" presName="Name37" presStyleLbl="parChTrans1D3" presStyleIdx="6" presStyleCnt="22"/>
      <dgm:spPr/>
      <dgm:t>
        <a:bodyPr/>
        <a:lstStyle/>
        <a:p>
          <a:pPr latinLnBrk="1"/>
          <a:endParaRPr lang="ko-KR" altLang="en-US"/>
        </a:p>
      </dgm:t>
    </dgm:pt>
    <dgm:pt modelId="{9D0CB96B-8A48-4EA5-8A2E-64C1E5019A21}" type="pres">
      <dgm:prSet presAssocID="{BFE7E777-8354-4B03-9D86-562C3F5D7619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CA8461-F2B5-4AF7-BB64-742D5CCC683D}" type="pres">
      <dgm:prSet presAssocID="{BFE7E777-8354-4B03-9D86-562C3F5D7619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F9A681B6-855D-42DD-8071-530DD816B0DD}" type="pres">
      <dgm:prSet presAssocID="{BFE7E777-8354-4B03-9D86-562C3F5D7619}" presName="rootText" presStyleLbl="node3" presStyleIdx="6" presStyleCnt="20" custScaleX="90909" custScaleY="90909" custLinFactY="-100000" custLinFactNeighborX="-70825" custLinFactNeighborY="-11948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75D3F9C-B86B-44D5-8AE3-92130D17341C}" type="pres">
      <dgm:prSet presAssocID="{BFE7E777-8354-4B03-9D86-562C3F5D7619}" presName="rootConnector" presStyleLbl="node3" presStyleIdx="6" presStyleCnt="20"/>
      <dgm:spPr/>
      <dgm:t>
        <a:bodyPr/>
        <a:lstStyle/>
        <a:p>
          <a:pPr latinLnBrk="1"/>
          <a:endParaRPr lang="ko-KR" altLang="en-US"/>
        </a:p>
      </dgm:t>
    </dgm:pt>
    <dgm:pt modelId="{0DA615CE-DBDE-4432-A3F3-C440AAF0F9C8}" type="pres">
      <dgm:prSet presAssocID="{BFE7E777-8354-4B03-9D86-562C3F5D7619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65BE7E4E-5A9B-4254-9D91-CE77681A635D}" type="pres">
      <dgm:prSet presAssocID="{BFE7E777-8354-4B03-9D86-562C3F5D7619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D5BEAA60-C6E2-4379-B983-D53B24C3124F}" type="pres">
      <dgm:prSet presAssocID="{F4577FEF-D563-4344-87C3-EEF0F33910AC}" presName="Name37" presStyleLbl="parChTrans1D3" presStyleIdx="7" presStyleCnt="22"/>
      <dgm:spPr/>
      <dgm:t>
        <a:bodyPr/>
        <a:lstStyle/>
        <a:p>
          <a:pPr latinLnBrk="1"/>
          <a:endParaRPr lang="ko-KR" altLang="en-US"/>
        </a:p>
      </dgm:t>
    </dgm:pt>
    <dgm:pt modelId="{B5398C81-70E6-4B7D-953E-30C36EA6113F}" type="pres">
      <dgm:prSet presAssocID="{38E8F93A-FAB9-467F-A83A-4BAD762E1CF9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6486D7-00EA-452E-8ED1-4F8AE4C1AEBC}" type="pres">
      <dgm:prSet presAssocID="{38E8F93A-FAB9-467F-A83A-4BAD762E1CF9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841469BA-62A1-447A-977D-79C73A23D6B3}" type="pres">
      <dgm:prSet presAssocID="{38E8F93A-FAB9-467F-A83A-4BAD762E1CF9}" presName="rootText" presStyleLbl="node3" presStyleIdx="7" presStyleCnt="20" custScaleX="90909" custScaleY="90909" custLinFactY="-100000" custLinFactNeighborX="-70825" custLinFactNeighborY="-11948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6522CFD6-6D54-4125-9F85-CAC5729D3988}" type="pres">
      <dgm:prSet presAssocID="{38E8F93A-FAB9-467F-A83A-4BAD762E1CF9}" presName="rootConnector" presStyleLbl="node3" presStyleIdx="7" presStyleCnt="20"/>
      <dgm:spPr/>
      <dgm:t>
        <a:bodyPr/>
        <a:lstStyle/>
        <a:p>
          <a:pPr latinLnBrk="1"/>
          <a:endParaRPr lang="ko-KR" altLang="en-US"/>
        </a:p>
      </dgm:t>
    </dgm:pt>
    <dgm:pt modelId="{DC38EA5A-FB00-499F-9AFA-4C72437623B3}" type="pres">
      <dgm:prSet presAssocID="{38E8F93A-FAB9-467F-A83A-4BAD762E1CF9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97FA5728-4325-45C0-9D93-87F765ED41D5}" type="pres">
      <dgm:prSet presAssocID="{38E8F93A-FAB9-467F-A83A-4BAD762E1CF9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22D856C9-97BB-4DB8-BCAC-58FE37C22053}" type="pres">
      <dgm:prSet presAssocID="{380CB59C-6DEB-4CC0-B326-FD06B7EEDF38}" presName="Name37" presStyleLbl="parChTrans1D3" presStyleIdx="8" presStyleCnt="22"/>
      <dgm:spPr/>
      <dgm:t>
        <a:bodyPr/>
        <a:lstStyle/>
        <a:p>
          <a:pPr latinLnBrk="1"/>
          <a:endParaRPr lang="ko-KR" altLang="en-US"/>
        </a:p>
      </dgm:t>
    </dgm:pt>
    <dgm:pt modelId="{32CBCEEA-CA3B-4F77-AD01-DB5A359DA2AE}" type="pres">
      <dgm:prSet presAssocID="{A0E9D751-A688-40F5-BF89-1566446200DF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E0C451-5FFD-403C-9981-403B1F7647A4}" type="pres">
      <dgm:prSet presAssocID="{A0E9D751-A688-40F5-BF89-1566446200DF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C812710E-684E-4B18-BBE0-AC1AFD2D64EB}" type="pres">
      <dgm:prSet presAssocID="{A0E9D751-A688-40F5-BF89-1566446200DF}" presName="rootText" presStyleLbl="node3" presStyleIdx="8" presStyleCnt="20" custScaleX="90909" custScaleY="90909" custLinFactY="-100000" custLinFactNeighborX="-70825" custLinFactNeighborY="-11948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9FC0E958-7650-4111-8688-2F94D5A124F2}" type="pres">
      <dgm:prSet presAssocID="{A0E9D751-A688-40F5-BF89-1566446200DF}" presName="rootConnector" presStyleLbl="node3" presStyleIdx="8" presStyleCnt="20"/>
      <dgm:spPr/>
      <dgm:t>
        <a:bodyPr/>
        <a:lstStyle/>
        <a:p>
          <a:pPr latinLnBrk="1"/>
          <a:endParaRPr lang="ko-KR" altLang="en-US"/>
        </a:p>
      </dgm:t>
    </dgm:pt>
    <dgm:pt modelId="{38F193D6-2B47-4F27-B353-2FBCF0251813}" type="pres">
      <dgm:prSet presAssocID="{A0E9D751-A688-40F5-BF89-1566446200DF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1C7D830F-4C0D-4CC3-A2A1-C9566089B44C}" type="pres">
      <dgm:prSet presAssocID="{A0E9D751-A688-40F5-BF89-1566446200DF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E1AD6D4C-857B-40CF-8080-1647C0E076CA}" type="pres">
      <dgm:prSet presAssocID="{3DA00722-FA4F-4298-A206-BBFEEBEA6F18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BBAB8503-E7D2-45BE-B017-D23535901A06}" type="pres">
      <dgm:prSet presAssocID="{3083B77B-75DE-42AD-ABA8-5B6B6C5B6444}" presName="Name35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D4197BD9-BB7D-48FB-A960-A7499FBEB928}" type="pres">
      <dgm:prSet presAssocID="{1E1F1E16-0408-479A-B9CE-79C1723BBE2F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7E81CF-799F-4557-83A2-14FE42D81F71}" type="pres">
      <dgm:prSet presAssocID="{1E1F1E16-0408-479A-B9CE-79C1723BBE2F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4E72E4C9-D534-4F59-87ED-4316A8833A89}" type="pres">
      <dgm:prSet presAssocID="{1E1F1E16-0408-479A-B9CE-79C1723BBE2F}" presName="rootText" presStyleLbl="node2" presStyleIdx="2" presStyleCnt="5" custLinFactY="-100000" custLinFactNeighborX="19519" custLinFactNeighborY="-109713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2E041C1-1C4E-4C48-B52E-684720F37A94}" type="pres">
      <dgm:prSet presAssocID="{1E1F1E16-0408-479A-B9CE-79C1723BBE2F}" presName="rootConnector" presStyleLbl="node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EDAE3FF6-5D26-414C-999E-A250468C36CC}" type="pres">
      <dgm:prSet presAssocID="{1E1F1E16-0408-479A-B9CE-79C1723BBE2F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29528BE9-47DB-4D1B-BDE7-5F328A323D29}" type="pres">
      <dgm:prSet presAssocID="{EB142B5A-FFE0-4BAF-BC2E-22DD5D1B3223}" presName="Name37" presStyleLbl="parChTrans1D3" presStyleIdx="9" presStyleCnt="22"/>
      <dgm:spPr/>
      <dgm:t>
        <a:bodyPr/>
        <a:lstStyle/>
        <a:p>
          <a:pPr latinLnBrk="1"/>
          <a:endParaRPr lang="ko-KR" altLang="en-US"/>
        </a:p>
      </dgm:t>
    </dgm:pt>
    <dgm:pt modelId="{8BE86D82-CAEA-4E8D-B652-D331003A723D}" type="pres">
      <dgm:prSet presAssocID="{16AB87FC-5730-4AF5-B5F3-A478D12D172F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39A56F-3978-401A-8BA1-E6F39BCD6F32}" type="pres">
      <dgm:prSet presAssocID="{16AB87FC-5730-4AF5-B5F3-A478D12D172F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A98EED9A-A24B-49E6-8F3B-7E004112F6B3}" type="pres">
      <dgm:prSet presAssocID="{16AB87FC-5730-4AF5-B5F3-A478D12D172F}" presName="rootText" presStyleLbl="node3" presStyleIdx="9" presStyleCnt="20" custScaleX="100000" custLinFactY="-100000" custLinFactNeighborX="22935" custLinFactNeighborY="-107623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666BBC19-4E26-4A4A-A859-A56F1E7210A5}" type="pres">
      <dgm:prSet presAssocID="{16AB87FC-5730-4AF5-B5F3-A478D12D172F}" presName="rootConnector" presStyleLbl="node3" presStyleIdx="9" presStyleCnt="20"/>
      <dgm:spPr/>
      <dgm:t>
        <a:bodyPr/>
        <a:lstStyle/>
        <a:p>
          <a:pPr latinLnBrk="1"/>
          <a:endParaRPr lang="ko-KR" altLang="en-US"/>
        </a:p>
      </dgm:t>
    </dgm:pt>
    <dgm:pt modelId="{5789D4FF-6A63-44D3-998E-FE59D5E547A6}" type="pres">
      <dgm:prSet presAssocID="{16AB87FC-5730-4AF5-B5F3-A478D12D172F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7EE1BD2B-6159-48FA-B008-8A7D4F0FC3B8}" type="pres">
      <dgm:prSet presAssocID="{16AB87FC-5730-4AF5-B5F3-A478D12D172F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FAA4659A-C6C8-4537-AA87-B9496D35DBD2}" type="pres">
      <dgm:prSet presAssocID="{11E22E4F-E7B3-498F-ACEC-5E35EC9101F0}" presName="Name37" presStyleLbl="parChTrans1D3" presStyleIdx="10" presStyleCnt="22"/>
      <dgm:spPr/>
      <dgm:t>
        <a:bodyPr/>
        <a:lstStyle/>
        <a:p>
          <a:pPr latinLnBrk="1"/>
          <a:endParaRPr lang="ko-KR" altLang="en-US"/>
        </a:p>
      </dgm:t>
    </dgm:pt>
    <dgm:pt modelId="{B37ED822-5C41-4699-99B7-9CB400593A33}" type="pres">
      <dgm:prSet presAssocID="{F4CA2D9E-9E4D-4A10-B762-439817FA4974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752F42-912E-42FB-A88B-6DB3C97498D3}" type="pres">
      <dgm:prSet presAssocID="{F4CA2D9E-9E4D-4A10-B762-439817FA4974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2F0E0B11-88FF-4202-AB57-6D6FFB995222}" type="pres">
      <dgm:prSet presAssocID="{F4CA2D9E-9E4D-4A10-B762-439817FA4974}" presName="rootText" presStyleLbl="node3" presStyleIdx="10" presStyleCnt="20" custScaleX="100000" custLinFactY="-100000" custLinFactNeighborX="22935" custLinFactNeighborY="-107623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DA6E638-C024-4BC9-B587-134DEA63B304}" type="pres">
      <dgm:prSet presAssocID="{F4CA2D9E-9E4D-4A10-B762-439817FA4974}" presName="rootConnector" presStyleLbl="node3" presStyleIdx="10" presStyleCnt="20"/>
      <dgm:spPr/>
      <dgm:t>
        <a:bodyPr/>
        <a:lstStyle/>
        <a:p>
          <a:pPr latinLnBrk="1"/>
          <a:endParaRPr lang="ko-KR" altLang="en-US"/>
        </a:p>
      </dgm:t>
    </dgm:pt>
    <dgm:pt modelId="{EC7FA951-FF12-4D1D-84CA-E50A93545934}" type="pres">
      <dgm:prSet presAssocID="{F4CA2D9E-9E4D-4A10-B762-439817FA4974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69330585-2B75-40F9-A906-99245519CCC1}" type="pres">
      <dgm:prSet presAssocID="{F4CA2D9E-9E4D-4A10-B762-439817FA4974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216D375B-E541-4953-A957-7205768E0D8A}" type="pres">
      <dgm:prSet presAssocID="{04EBC968-7EBC-409B-8254-C681B90CAC36}" presName="Name37" presStyleLbl="parChTrans1D3" presStyleIdx="11" presStyleCnt="22"/>
      <dgm:spPr/>
      <dgm:t>
        <a:bodyPr/>
        <a:lstStyle/>
        <a:p>
          <a:pPr latinLnBrk="1"/>
          <a:endParaRPr lang="ko-KR" altLang="en-US"/>
        </a:p>
      </dgm:t>
    </dgm:pt>
    <dgm:pt modelId="{0A8FBBF4-FDD4-4FD6-8FFB-A7C5F2B083BF}" type="pres">
      <dgm:prSet presAssocID="{367CAAA2-EFC4-4B53-9C38-2ACDFDF57A6B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A1B099-57DD-4EEA-9D3C-41AC4564D0C0}" type="pres">
      <dgm:prSet presAssocID="{367CAAA2-EFC4-4B53-9C38-2ACDFDF57A6B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50E9601C-DB16-445C-BAA0-A42FFF40D2C1}" type="pres">
      <dgm:prSet presAssocID="{367CAAA2-EFC4-4B53-9C38-2ACDFDF57A6B}" presName="rootText" presStyleLbl="node3" presStyleIdx="11" presStyleCnt="20" custLinFactY="-100000" custLinFactNeighborX="22935" custLinFactNeighborY="-10300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DFA6D30-33AB-4F44-8D88-D83EB9EE5570}" type="pres">
      <dgm:prSet presAssocID="{367CAAA2-EFC4-4B53-9C38-2ACDFDF57A6B}" presName="rootConnector" presStyleLbl="node3" presStyleIdx="11" presStyleCnt="20"/>
      <dgm:spPr/>
      <dgm:t>
        <a:bodyPr/>
        <a:lstStyle/>
        <a:p>
          <a:pPr latinLnBrk="1"/>
          <a:endParaRPr lang="ko-KR" altLang="en-US"/>
        </a:p>
      </dgm:t>
    </dgm:pt>
    <dgm:pt modelId="{BF62D7AA-9D01-40E9-8046-97ACAF7358C0}" type="pres">
      <dgm:prSet presAssocID="{367CAAA2-EFC4-4B53-9C38-2ACDFDF57A6B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B59726D5-CF70-45EC-82D1-653E6416E2A4}" type="pres">
      <dgm:prSet presAssocID="{367CAAA2-EFC4-4B53-9C38-2ACDFDF57A6B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FEE47C74-4556-4374-9595-B0DA0F7B6789}" type="pres">
      <dgm:prSet presAssocID="{1E1F1E16-0408-479A-B9CE-79C1723BBE2F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66B063A3-F930-4E18-AD5C-9A566B80F22A}" type="pres">
      <dgm:prSet presAssocID="{8495A4E4-98FA-48AB-86C9-4F7419FA75FA}" presName="Name35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72A3541-4930-4EF0-9022-0EDCF976BB42}" type="pres">
      <dgm:prSet presAssocID="{73C771EE-B2C8-4752-8A87-35F4BA720C53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C58EDF-D9A2-4DF7-883C-4B61D176E75A}" type="pres">
      <dgm:prSet presAssocID="{73C771EE-B2C8-4752-8A87-35F4BA720C53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102625F7-402F-4A71-9CDB-D3E87EE1D34F}" type="pres">
      <dgm:prSet presAssocID="{73C771EE-B2C8-4752-8A87-35F4BA720C53}" presName="rootText" presStyleLbl="node2" presStyleIdx="3" presStyleCnt="5" custLinFactY="-100000" custLinFactNeighborX="64833" custLinFactNeighborY="-11334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673DC2A5-CE5E-4D6B-BEF9-5E980C78132C}" type="pres">
      <dgm:prSet presAssocID="{73C771EE-B2C8-4752-8A87-35F4BA720C53}" presName="rootConnector" presStyleLbl="node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CB9AC2FD-37EB-4243-BEDF-7B15E205D532}" type="pres">
      <dgm:prSet presAssocID="{73C771EE-B2C8-4752-8A87-35F4BA720C53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62853468-0F4D-4F8E-BB2B-29D9D2FBCC63}" type="pres">
      <dgm:prSet presAssocID="{575D3E92-6AB3-4DF2-BBC8-D1A792B77772}" presName="Name37" presStyleLbl="parChTrans1D3" presStyleIdx="12" presStyleCnt="22"/>
      <dgm:spPr/>
      <dgm:t>
        <a:bodyPr/>
        <a:lstStyle/>
        <a:p>
          <a:pPr latinLnBrk="1"/>
          <a:endParaRPr lang="ko-KR" altLang="en-US"/>
        </a:p>
      </dgm:t>
    </dgm:pt>
    <dgm:pt modelId="{A6E34B59-FBBC-43F2-BDD9-AFEB4AC26884}" type="pres">
      <dgm:prSet presAssocID="{4109CB46-CCDD-4FA9-9C66-157EF7F21FE2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25D031-906B-46F5-91E3-A900D877A5C1}" type="pres">
      <dgm:prSet presAssocID="{4109CB46-CCDD-4FA9-9C66-157EF7F21FE2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58B4A1AE-D903-474C-9C6B-EA1F60A1340B}" type="pres">
      <dgm:prSet presAssocID="{4109CB46-CCDD-4FA9-9C66-157EF7F21FE2}" presName="rootText" presStyleLbl="node3" presStyleIdx="12" presStyleCnt="20" custLinFactY="-100000" custLinFactNeighborX="66455" custLinFactNeighborY="-10154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62E21C85-0AEF-40A8-A660-769DC2579304}" type="pres">
      <dgm:prSet presAssocID="{4109CB46-CCDD-4FA9-9C66-157EF7F21FE2}" presName="rootConnector" presStyleLbl="node3" presStyleIdx="12" presStyleCnt="20"/>
      <dgm:spPr/>
      <dgm:t>
        <a:bodyPr/>
        <a:lstStyle/>
        <a:p>
          <a:pPr latinLnBrk="1"/>
          <a:endParaRPr lang="ko-KR" altLang="en-US"/>
        </a:p>
      </dgm:t>
    </dgm:pt>
    <dgm:pt modelId="{70883336-5336-4A91-ABC5-B976C5A438CD}" type="pres">
      <dgm:prSet presAssocID="{4109CB46-CCDD-4FA9-9C66-157EF7F21FE2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A5D93C90-2EE6-42E3-AE30-14499F0FCB15}" type="pres">
      <dgm:prSet presAssocID="{4109CB46-CCDD-4FA9-9C66-157EF7F21FE2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AFBB17A6-8BFF-463C-BD3A-BD1B3E711358}" type="pres">
      <dgm:prSet presAssocID="{2D3A405B-2092-4449-8B7A-427CBC5B985E}" presName="Name37" presStyleLbl="parChTrans1D3" presStyleIdx="13" presStyleCnt="22"/>
      <dgm:spPr/>
      <dgm:t>
        <a:bodyPr/>
        <a:lstStyle/>
        <a:p>
          <a:pPr latinLnBrk="1"/>
          <a:endParaRPr lang="ko-KR" altLang="en-US"/>
        </a:p>
      </dgm:t>
    </dgm:pt>
    <dgm:pt modelId="{D746B554-EDE9-4504-B9AB-14F2EB96BAA1}" type="pres">
      <dgm:prSet presAssocID="{E1F3F4E5-69F1-420E-857F-CF1D82D4A963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B11B23-6D22-476D-A5DF-070F9D622AD9}" type="pres">
      <dgm:prSet presAssocID="{E1F3F4E5-69F1-420E-857F-CF1D82D4A963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C8D3AE6E-0596-4091-858D-C40E16837C6A}" type="pres">
      <dgm:prSet presAssocID="{E1F3F4E5-69F1-420E-857F-CF1D82D4A963}" presName="rootText" presStyleLbl="node3" presStyleIdx="13" presStyleCnt="20" custLinFactY="-100000" custLinFactNeighborX="65395" custLinFactNeighborY="-102334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913FED9-DF26-4560-BC04-8E6041E5A3BC}" type="pres">
      <dgm:prSet presAssocID="{E1F3F4E5-69F1-420E-857F-CF1D82D4A963}" presName="rootConnector" presStyleLbl="node3" presStyleIdx="13" presStyleCnt="20"/>
      <dgm:spPr/>
      <dgm:t>
        <a:bodyPr/>
        <a:lstStyle/>
        <a:p>
          <a:pPr latinLnBrk="1"/>
          <a:endParaRPr lang="ko-KR" altLang="en-US"/>
        </a:p>
      </dgm:t>
    </dgm:pt>
    <dgm:pt modelId="{9DC86B83-3010-4329-83F4-30558C13A8DE}" type="pres">
      <dgm:prSet presAssocID="{E1F3F4E5-69F1-420E-857F-CF1D82D4A963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FD07BE8F-D6DE-4BAC-AC27-58C41F1F8307}" type="pres">
      <dgm:prSet presAssocID="{E1F3F4E5-69F1-420E-857F-CF1D82D4A963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934F8E80-07C9-487C-8268-BFFF53988A16}" type="pres">
      <dgm:prSet presAssocID="{594D3762-9918-4DC2-8837-85791E094537}" presName="Name37" presStyleLbl="parChTrans1D3" presStyleIdx="14" presStyleCnt="22"/>
      <dgm:spPr/>
      <dgm:t>
        <a:bodyPr/>
        <a:lstStyle/>
        <a:p>
          <a:pPr latinLnBrk="1"/>
          <a:endParaRPr lang="ko-KR" altLang="en-US"/>
        </a:p>
      </dgm:t>
    </dgm:pt>
    <dgm:pt modelId="{C38A59EE-4851-4FDF-A4DE-065328CA13E2}" type="pres">
      <dgm:prSet presAssocID="{912031AC-D4E1-444F-9C2E-DCC8F106AB43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83C76E-0879-431A-871F-32736E6F8A58}" type="pres">
      <dgm:prSet presAssocID="{912031AC-D4E1-444F-9C2E-DCC8F106AB43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6C039174-AB22-44ED-85BB-38EA913794CA}" type="pres">
      <dgm:prSet presAssocID="{912031AC-D4E1-444F-9C2E-DCC8F106AB43}" presName="rootText" presStyleLbl="node3" presStyleIdx="14" presStyleCnt="20" custLinFactY="-100000" custLinFactNeighborX="64407" custLinFactNeighborY="-10186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5A854245-5B41-4985-8CEB-5B2549FCA3C0}" type="pres">
      <dgm:prSet presAssocID="{912031AC-D4E1-444F-9C2E-DCC8F106AB43}" presName="rootConnector" presStyleLbl="node3" presStyleIdx="14" presStyleCnt="20"/>
      <dgm:spPr/>
      <dgm:t>
        <a:bodyPr/>
        <a:lstStyle/>
        <a:p>
          <a:pPr latinLnBrk="1"/>
          <a:endParaRPr lang="ko-KR" altLang="en-US"/>
        </a:p>
      </dgm:t>
    </dgm:pt>
    <dgm:pt modelId="{23B9B3AE-F49D-48B4-A17D-4902FF0CD94E}" type="pres">
      <dgm:prSet presAssocID="{912031AC-D4E1-444F-9C2E-DCC8F106AB43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477822DB-3CB1-4310-84D3-21511E4E0971}" type="pres">
      <dgm:prSet presAssocID="{A72A0826-7E29-4014-9DEF-8172C0ECDB68}" presName="Name37" presStyleLbl="parChTrans1D4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D754C443-7E10-4C3C-A20D-0617FA0809ED}" type="pres">
      <dgm:prSet presAssocID="{DE125F9D-D908-47D3-96B2-5A2FCE7FBA2D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F26830-7417-49F9-9C08-41E3E7B4398E}" type="pres">
      <dgm:prSet presAssocID="{DE125F9D-D908-47D3-96B2-5A2FCE7FBA2D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8630ED7A-776F-4AC1-9E45-03B86A579CF2}" type="pres">
      <dgm:prSet presAssocID="{DE125F9D-D908-47D3-96B2-5A2FCE7FBA2D}" presName="rootText" presStyleLbl="node4" presStyleIdx="0" presStyleCnt="8" custLinFactX="2245" custLinFactY="100000" custLinFactNeighborX="100000" custLinFactNeighborY="184520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AC1FEBDA-24D5-4DB6-ACBB-0118D49FF115}" type="pres">
      <dgm:prSet presAssocID="{DE125F9D-D908-47D3-96B2-5A2FCE7FBA2D}" presName="rootConnector" presStyleLbl="node4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CAB93CD2-B3C3-4A5C-8697-5C135597EFAB}" type="pres">
      <dgm:prSet presAssocID="{DE125F9D-D908-47D3-96B2-5A2FCE7FBA2D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65E57BD0-A4F2-471A-B220-457C950C36A1}" type="pres">
      <dgm:prSet presAssocID="{DE125F9D-D908-47D3-96B2-5A2FCE7FBA2D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70AC0620-FA7E-4EB3-BD72-ADEDD867818A}" type="pres">
      <dgm:prSet presAssocID="{115AC2E3-ED55-4783-9D09-6C4B7E021292}" presName="Name37" presStyleLbl="parChTrans1D4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C8419A80-DFD0-4E3B-9EE3-E5FD40C26123}" type="pres">
      <dgm:prSet presAssocID="{7C7D470D-C745-4E48-B4D1-DBCE3681AC95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323CF4-9D1A-4C3E-94E7-F46C59944445}" type="pres">
      <dgm:prSet presAssocID="{7C7D470D-C745-4E48-B4D1-DBCE3681AC95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CB0E98CE-0240-4D6B-A4AA-5C55011E87BA}" type="pres">
      <dgm:prSet presAssocID="{7C7D470D-C745-4E48-B4D1-DBCE3681AC95}" presName="rootText" presStyleLbl="node4" presStyleIdx="1" presStyleCnt="8" custLinFactX="2245" custLinFactY="-8832" custLinFactNeighborX="100000" custLinFactNeighborY="-100000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928CAD31-3F19-4AB5-A605-CCEEB2CFE54F}" type="pres">
      <dgm:prSet presAssocID="{7C7D470D-C745-4E48-B4D1-DBCE3681AC95}" presName="rootConnector" presStyleLbl="node4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75A73488-38E3-4514-8F6D-0A9F12AC2A3D}" type="pres">
      <dgm:prSet presAssocID="{7C7D470D-C745-4E48-B4D1-DBCE3681AC95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68AC2959-122F-4412-B289-E6C66EEF64BB}" type="pres">
      <dgm:prSet presAssocID="{7C7D470D-C745-4E48-B4D1-DBCE3681AC95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3AB03155-6F1D-4E36-94BE-B4C47903C145}" type="pres">
      <dgm:prSet presAssocID="{B4EC4BA1-5F40-40A7-B1A1-1ECADD1395AE}" presName="Name37" presStyleLbl="parChTrans1D4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6D499086-8F3F-4F27-994E-5DE15FF5C4FD}" type="pres">
      <dgm:prSet presAssocID="{E91A92B5-8EBB-4353-940C-9245FD3E2E64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F86C52-2BF3-4C39-83FA-8399EE51DE86}" type="pres">
      <dgm:prSet presAssocID="{E91A92B5-8EBB-4353-940C-9245FD3E2E64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030B0B0E-B8E1-476B-B759-A59479A7F875}" type="pres">
      <dgm:prSet presAssocID="{E91A92B5-8EBB-4353-940C-9245FD3E2E64}" presName="rootText" presStyleLbl="node4" presStyleIdx="2" presStyleCnt="8" custLinFactX="2245" custLinFactY="-25156" custLinFactNeighborX="100000" custLinFactNeighborY="-100000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68D24D00-CDB3-4FAC-A338-406C94FD9A34}" type="pres">
      <dgm:prSet presAssocID="{E91A92B5-8EBB-4353-940C-9245FD3E2E64}" presName="rootConnector" presStyleLbl="node4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40B9CB97-4274-4BF0-9D6D-08E3D7BAA612}" type="pres">
      <dgm:prSet presAssocID="{E91A92B5-8EBB-4353-940C-9245FD3E2E64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AAC8E419-3ABD-464E-B2D1-A42E7BC28FA1}" type="pres">
      <dgm:prSet presAssocID="{E91A92B5-8EBB-4353-940C-9245FD3E2E64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B8A31356-B5F0-422A-92D0-34CC36FA1B45}" type="pres">
      <dgm:prSet presAssocID="{EF2451F2-3581-4C23-9EEC-61655939AC61}" presName="Name37" presStyleLbl="parChTrans1D4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CD512919-F94A-488D-9216-062CECBE339D}" type="pres">
      <dgm:prSet presAssocID="{CC372F12-6701-4EFC-9219-12AA7EB65692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508123-C3AE-4D9D-A773-9DAA4D9800FA}" type="pres">
      <dgm:prSet presAssocID="{CC372F12-6701-4EFC-9219-12AA7EB65692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821810BF-C4A7-407D-ADE1-399DBA129BC6}" type="pres">
      <dgm:prSet presAssocID="{CC372F12-6701-4EFC-9219-12AA7EB65692}" presName="rootText" presStyleLbl="node4" presStyleIdx="3" presStyleCnt="8" custLinFactX="2245" custLinFactY="-218509" custLinFactNeighborX="100000" custLinFactNeighborY="-300000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AF90C3A4-A22C-4868-8181-F7974B35B5D1}" type="pres">
      <dgm:prSet presAssocID="{CC372F12-6701-4EFC-9219-12AA7EB65692}" presName="rootConnector" presStyleLbl="node4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36BF2459-E50E-4BAC-A817-9F4A3114A734}" type="pres">
      <dgm:prSet presAssocID="{CC372F12-6701-4EFC-9219-12AA7EB65692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2CBC17DF-B679-4063-BFBB-147A8F678F18}" type="pres">
      <dgm:prSet presAssocID="{CC372F12-6701-4EFC-9219-12AA7EB65692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8E115532-1EEA-4393-8951-32A1469F2810}" type="pres">
      <dgm:prSet presAssocID="{5276C37B-C08B-4035-9D2C-4F969698AA99}" presName="Name37" presStyleLbl="parChTrans1D4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6280B3EB-0A92-4BAB-8349-228634CC5D49}" type="pres">
      <dgm:prSet presAssocID="{CC8D6ABC-DB24-43B8-A1DB-C7919DD54C1C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4644D2-60F3-4096-8D47-950CBF1D8793}" type="pres">
      <dgm:prSet presAssocID="{CC8D6ABC-DB24-43B8-A1DB-C7919DD54C1C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1954DCDD-0D89-4F83-80D6-5839DFD94888}" type="pres">
      <dgm:prSet presAssocID="{CC8D6ABC-DB24-43B8-A1DB-C7919DD54C1C}" presName="rootText" presStyleLbl="node4" presStyleIdx="4" presStyleCnt="8" custLinFactX="2245" custLinFactY="-386185" custLinFactNeighborX="100000" custLinFactNeighborY="-400000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4B48F135-2AF9-4C3D-8F3D-5F469471EB53}" type="pres">
      <dgm:prSet presAssocID="{CC8D6ABC-DB24-43B8-A1DB-C7919DD54C1C}" presName="rootConnector" presStyleLbl="node4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321EE43A-B12C-4B3C-8E03-AD36D83C889B}" type="pres">
      <dgm:prSet presAssocID="{CC8D6ABC-DB24-43B8-A1DB-C7919DD54C1C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C3AF3BC1-07F2-4DD4-95C4-F79D5ED2279E}" type="pres">
      <dgm:prSet presAssocID="{CC8D6ABC-DB24-43B8-A1DB-C7919DD54C1C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B5577BB5-8FC4-4170-ABBD-F658D9E39E8C}" type="pres">
      <dgm:prSet presAssocID="{912031AC-D4E1-444F-9C2E-DCC8F106AB43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F6FB2418-869B-4CEC-802B-F027ED079451}" type="pres">
      <dgm:prSet presAssocID="{406C7334-E78F-46A8-87DD-B93F206D53AC}" presName="Name37" presStyleLbl="parChTrans1D3" presStyleIdx="15" presStyleCnt="22"/>
      <dgm:spPr/>
      <dgm:t>
        <a:bodyPr/>
        <a:lstStyle/>
        <a:p>
          <a:pPr latinLnBrk="1"/>
          <a:endParaRPr lang="ko-KR" altLang="en-US"/>
        </a:p>
      </dgm:t>
    </dgm:pt>
    <dgm:pt modelId="{B08CDFB0-A955-4E61-9BD4-6FA10741A949}" type="pres">
      <dgm:prSet presAssocID="{6D0AECD3-A951-4050-96C1-01F60C31C2D9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B2F074-0752-4D88-AF19-72940E2D48C0}" type="pres">
      <dgm:prSet presAssocID="{6D0AECD3-A951-4050-96C1-01F60C31C2D9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05F46C38-AD5E-4DD9-8B11-F3F7D2672E6C}" type="pres">
      <dgm:prSet presAssocID="{6D0AECD3-A951-4050-96C1-01F60C31C2D9}" presName="rootText" presStyleLbl="node3" presStyleIdx="15" presStyleCnt="20" custLinFactY="-100000" custLinFactNeighborX="69083" custLinFactNeighborY="-10186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C25AA61-93AB-4FD1-8715-B53562A5FDCF}" type="pres">
      <dgm:prSet presAssocID="{6D0AECD3-A951-4050-96C1-01F60C31C2D9}" presName="rootConnector" presStyleLbl="node3" presStyleIdx="15" presStyleCnt="20"/>
      <dgm:spPr/>
      <dgm:t>
        <a:bodyPr/>
        <a:lstStyle/>
        <a:p>
          <a:pPr latinLnBrk="1"/>
          <a:endParaRPr lang="ko-KR" altLang="en-US"/>
        </a:p>
      </dgm:t>
    </dgm:pt>
    <dgm:pt modelId="{1674A253-927B-4759-BB23-DE08A9B27F36}" type="pres">
      <dgm:prSet presAssocID="{6D0AECD3-A951-4050-96C1-01F60C31C2D9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1C2D449F-D5D0-4DCF-ABA6-10F54598DC24}" type="pres">
      <dgm:prSet presAssocID="{6D0AECD3-A951-4050-96C1-01F60C31C2D9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B429E9DB-8CAD-4A1B-BBA2-2EDA8699CF2F}" type="pres">
      <dgm:prSet presAssocID="{F3DEE129-93DF-4C5D-A39F-2519FF5DF65C}" presName="Name37" presStyleLbl="parChTrans1D3" presStyleIdx="16" presStyleCnt="22"/>
      <dgm:spPr/>
      <dgm:t>
        <a:bodyPr/>
        <a:lstStyle/>
        <a:p>
          <a:pPr latinLnBrk="1"/>
          <a:endParaRPr lang="ko-KR" altLang="en-US"/>
        </a:p>
      </dgm:t>
    </dgm:pt>
    <dgm:pt modelId="{8D2C66F8-6996-430F-B6D1-28D09B6DCBE6}" type="pres">
      <dgm:prSet presAssocID="{165F8BFB-18BD-4B30-9787-2C24D4819143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AC6959-54F0-4BEF-86C4-DB4DB5299F67}" type="pres">
      <dgm:prSet presAssocID="{165F8BFB-18BD-4B30-9787-2C24D4819143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71FE0D76-6A37-4908-999D-AB6DAEBEA92A}" type="pres">
      <dgm:prSet presAssocID="{165F8BFB-18BD-4B30-9787-2C24D4819143}" presName="rootText" presStyleLbl="node3" presStyleIdx="16" presStyleCnt="20" custLinFactY="-100000" custLinFactNeighborX="73759" custLinFactNeighborY="-10186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725E8215-AAAD-49A4-A908-329DC196B4A2}" type="pres">
      <dgm:prSet presAssocID="{165F8BFB-18BD-4B30-9787-2C24D4819143}" presName="rootConnector" presStyleLbl="node3" presStyleIdx="16" presStyleCnt="20"/>
      <dgm:spPr/>
      <dgm:t>
        <a:bodyPr/>
        <a:lstStyle/>
        <a:p>
          <a:pPr latinLnBrk="1"/>
          <a:endParaRPr lang="ko-KR" altLang="en-US"/>
        </a:p>
      </dgm:t>
    </dgm:pt>
    <dgm:pt modelId="{4DDCB9EE-32B7-4182-9BF2-B6077F241BDC}" type="pres">
      <dgm:prSet presAssocID="{165F8BFB-18BD-4B30-9787-2C24D4819143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986CBB3A-5E65-40B6-A7E4-EF029952F3D1}" type="pres">
      <dgm:prSet presAssocID="{165F8BFB-18BD-4B30-9787-2C24D4819143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56AA52C2-19A7-441A-B99A-7161FC8729CE}" type="pres">
      <dgm:prSet presAssocID="{73C771EE-B2C8-4752-8A87-35F4BA720C53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799749A8-4FA7-42BD-8365-1688A0B61D39}" type="pres">
      <dgm:prSet presAssocID="{AA508913-9B4E-4B14-8BB4-BB4F8B1DD95D}" presName="Name35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416A3351-8F93-44B7-B930-D06CAF9CB649}" type="pres">
      <dgm:prSet presAssocID="{07DC1417-7032-4E5A-ACFA-8ABF7BD576B1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344115-97E5-419F-A114-0517979CCC39}" type="pres">
      <dgm:prSet presAssocID="{07DC1417-7032-4E5A-ACFA-8ABF7BD576B1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BA075529-B7A1-4E35-BC80-DCF592E42F5A}" type="pres">
      <dgm:prSet presAssocID="{07DC1417-7032-4E5A-ACFA-8ABF7BD576B1}" presName="rootText" presStyleLbl="node2" presStyleIdx="4" presStyleCnt="5" custLinFactX="14908" custLinFactY="-100000" custLinFactNeighborX="100000" custLinFactNeighborY="-111037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A0E43B6-F44E-491E-8F4B-7CFDC3292937}" type="pres">
      <dgm:prSet presAssocID="{07DC1417-7032-4E5A-ACFA-8ABF7BD576B1}" presName="rootConnector" presStyleLbl="node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E2BC1B07-6967-4D1C-8D02-B538495AEDF0}" type="pres">
      <dgm:prSet presAssocID="{07DC1417-7032-4E5A-ACFA-8ABF7BD576B1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1605FB2A-42C2-44A1-8A32-DA7F95D46AD9}" type="pres">
      <dgm:prSet presAssocID="{0DA751D7-EC68-4D74-94E1-5E5E9FAD8F4A}" presName="Name37" presStyleLbl="parChTrans1D3" presStyleIdx="17" presStyleCnt="22"/>
      <dgm:spPr/>
      <dgm:t>
        <a:bodyPr/>
        <a:lstStyle/>
        <a:p>
          <a:pPr latinLnBrk="1"/>
          <a:endParaRPr lang="ko-KR" altLang="en-US"/>
        </a:p>
      </dgm:t>
    </dgm:pt>
    <dgm:pt modelId="{1B8D5435-74B3-48D0-8AE6-EA1356B78958}" type="pres">
      <dgm:prSet presAssocID="{CAC88128-8BE7-490C-A056-319C9F07C421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92782B-FA1E-4DBF-A311-1ECD80B8C093}" type="pres">
      <dgm:prSet presAssocID="{CAC88128-8BE7-490C-A056-319C9F07C421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9BF032EB-FF9E-48C4-BAC3-CA3B34073EB1}" type="pres">
      <dgm:prSet presAssocID="{CAC88128-8BE7-490C-A056-319C9F07C421}" presName="rootText" presStyleLbl="node3" presStyleIdx="17" presStyleCnt="20" custScaleX="90909" custScaleY="90909" custLinFactX="14908" custLinFactY="-100000" custLinFactNeighborX="100000" custLinFactNeighborY="-101784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3782E76-562F-49B8-AF95-7FE6D9817E1D}" type="pres">
      <dgm:prSet presAssocID="{CAC88128-8BE7-490C-A056-319C9F07C421}" presName="rootConnector" presStyleLbl="node3" presStyleIdx="17" presStyleCnt="20"/>
      <dgm:spPr/>
      <dgm:t>
        <a:bodyPr/>
        <a:lstStyle/>
        <a:p>
          <a:pPr latinLnBrk="1"/>
          <a:endParaRPr lang="ko-KR" altLang="en-US"/>
        </a:p>
      </dgm:t>
    </dgm:pt>
    <dgm:pt modelId="{9427B4F1-7DCD-40B7-83A1-D8682BB6C527}" type="pres">
      <dgm:prSet presAssocID="{CAC88128-8BE7-490C-A056-319C9F07C421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DC51C991-01E2-4F43-9465-B1621745556F}" type="pres">
      <dgm:prSet presAssocID="{CAC88128-8BE7-490C-A056-319C9F07C421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1D81A776-49E3-424E-ACE6-40BA719A2952}" type="pres">
      <dgm:prSet presAssocID="{BD86CFA5-0B1F-40EC-A0D4-0D88EAFA7B09}" presName="Name37" presStyleLbl="parChTrans1D3" presStyleIdx="18" presStyleCnt="22"/>
      <dgm:spPr/>
      <dgm:t>
        <a:bodyPr/>
        <a:lstStyle/>
        <a:p>
          <a:pPr latinLnBrk="1"/>
          <a:endParaRPr lang="ko-KR" altLang="en-US"/>
        </a:p>
      </dgm:t>
    </dgm:pt>
    <dgm:pt modelId="{E1CBBABB-BBE1-46D0-AAE9-B6A69EBACEAF}" type="pres">
      <dgm:prSet presAssocID="{82E27D5B-E20A-4B64-8DD5-0C571D25996B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1BB8A9-CA11-4DC2-B403-5309726170AA}" type="pres">
      <dgm:prSet presAssocID="{82E27D5B-E20A-4B64-8DD5-0C571D25996B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7011EF72-50AA-4C4E-9318-FB08BC28C407}" type="pres">
      <dgm:prSet presAssocID="{82E27D5B-E20A-4B64-8DD5-0C571D25996B}" presName="rootText" presStyleLbl="node3" presStyleIdx="18" presStyleCnt="20" custScaleX="90909" custScaleY="90909" custLinFactX="14908" custLinFactY="-100000" custLinFactNeighborX="100000" custLinFactNeighborY="-101784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A079379-E176-4F2C-AAC1-66FA5FB3C894}" type="pres">
      <dgm:prSet presAssocID="{82E27D5B-E20A-4B64-8DD5-0C571D25996B}" presName="rootConnector" presStyleLbl="node3" presStyleIdx="18" presStyleCnt="20"/>
      <dgm:spPr/>
      <dgm:t>
        <a:bodyPr/>
        <a:lstStyle/>
        <a:p>
          <a:pPr latinLnBrk="1"/>
          <a:endParaRPr lang="ko-KR" altLang="en-US"/>
        </a:p>
      </dgm:t>
    </dgm:pt>
    <dgm:pt modelId="{FB2BA907-E3F5-4285-BECE-13D3C9E5A696}" type="pres">
      <dgm:prSet presAssocID="{82E27D5B-E20A-4B64-8DD5-0C571D25996B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F7E08AC4-0E83-4E0A-9F7A-95FB1F5C2FE0}" type="pres">
      <dgm:prSet presAssocID="{82E27D5B-E20A-4B64-8DD5-0C571D25996B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DF8EBDF8-110C-429C-8C48-A71E3043F6A0}" type="pres">
      <dgm:prSet presAssocID="{12185C14-1614-4A65-955E-E7A8F9A8E572}" presName="Name37" presStyleLbl="parChTrans1D3" presStyleIdx="19" presStyleCnt="22"/>
      <dgm:spPr/>
      <dgm:t>
        <a:bodyPr/>
        <a:lstStyle/>
        <a:p>
          <a:pPr latinLnBrk="1"/>
          <a:endParaRPr lang="ko-KR" altLang="en-US"/>
        </a:p>
      </dgm:t>
    </dgm:pt>
    <dgm:pt modelId="{635DC65B-DA28-4564-BBDA-9BF8162AEDAD}" type="pres">
      <dgm:prSet presAssocID="{1F459A3B-178A-4985-8FED-9A230A2E2A6F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5DE497-CFA8-44C7-BA2E-44D2F0FC2FCC}" type="pres">
      <dgm:prSet presAssocID="{1F459A3B-178A-4985-8FED-9A230A2E2A6F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75F05BFD-7255-4726-8D61-2A1B1D5EC807}" type="pres">
      <dgm:prSet presAssocID="{1F459A3B-178A-4985-8FED-9A230A2E2A6F}" presName="rootText" presStyleLbl="node3" presStyleIdx="19" presStyleCnt="20" custScaleX="90909" custScaleY="90909" custLinFactX="14908" custLinFactY="-100000" custLinFactNeighborX="100000" custLinFactNeighborY="-101784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C2603878-E4CC-4596-AA6A-4A51944A327F}" type="pres">
      <dgm:prSet presAssocID="{1F459A3B-178A-4985-8FED-9A230A2E2A6F}" presName="rootConnector" presStyleLbl="node3" presStyleIdx="19" presStyleCnt="20"/>
      <dgm:spPr/>
      <dgm:t>
        <a:bodyPr/>
        <a:lstStyle/>
        <a:p>
          <a:pPr latinLnBrk="1"/>
          <a:endParaRPr lang="ko-KR" altLang="en-US"/>
        </a:p>
      </dgm:t>
    </dgm:pt>
    <dgm:pt modelId="{CC6314E2-0613-4DEF-8ADD-111939CC9F95}" type="pres">
      <dgm:prSet presAssocID="{1F459A3B-178A-4985-8FED-9A230A2E2A6F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5581BC4B-5033-41CD-BAB8-D170F3D2C4B2}" type="pres">
      <dgm:prSet presAssocID="{1F459A3B-178A-4985-8FED-9A230A2E2A6F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D3BCB476-3C66-4D14-B739-C5CCAA92D0E9}" type="pres">
      <dgm:prSet presAssocID="{07DC1417-7032-4E5A-ACFA-8ABF7BD576B1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6AFA2015-963A-43B9-BF0E-79FD768EF05A}" type="pres">
      <dgm:prSet presAssocID="{AD8E0DA1-D6EE-488C-BED1-B04724882574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43AFAE5F-3611-475E-A94A-0862A2A5B6B0}" type="pres">
      <dgm:prSet presAssocID="{646390CD-797A-4675-B228-E466677FCDD0}" presName="Name111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EB3D2D51-7E21-434C-9BDA-1A5045A95669}" type="pres">
      <dgm:prSet presAssocID="{45BD5BE7-EFC7-496E-881B-5511D79D4322}" presName="hierRoot3" presStyleCnt="0">
        <dgm:presLayoutVars>
          <dgm:hierBranch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539378-8D19-4E22-9F77-D3293F64818E}" type="pres">
      <dgm:prSet presAssocID="{45BD5BE7-EFC7-496E-881B-5511D79D4322}" presName="rootComposite3" presStyleCnt="0"/>
      <dgm:spPr/>
      <dgm:t>
        <a:bodyPr/>
        <a:lstStyle/>
        <a:p>
          <a:pPr latinLnBrk="1"/>
          <a:endParaRPr lang="ko-KR" altLang="en-US"/>
        </a:p>
      </dgm:t>
    </dgm:pt>
    <dgm:pt modelId="{DCA3EAD6-179A-4FA2-AEAD-97FB2D485BDA}" type="pres">
      <dgm:prSet presAssocID="{45BD5BE7-EFC7-496E-881B-5511D79D4322}" presName="rootText3" presStyleLbl="asst1" presStyleIdx="0" presStyleCnt="3" custLinFactNeighborX="11205" custLinFactNeighborY="12452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FCC8B61-31FA-4D01-9DE9-BCB57636CF60}" type="pres">
      <dgm:prSet presAssocID="{45BD5BE7-EFC7-496E-881B-5511D79D4322}" presName="rootConnector3" presStyleLbl="asst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F0B609D-23DC-46B8-AF4A-2A3D67AE99F0}" type="pres">
      <dgm:prSet presAssocID="{45BD5BE7-EFC7-496E-881B-5511D79D4322}" presName="hierChild6" presStyleCnt="0"/>
      <dgm:spPr/>
      <dgm:t>
        <a:bodyPr/>
        <a:lstStyle/>
        <a:p>
          <a:pPr latinLnBrk="1"/>
          <a:endParaRPr lang="ko-KR" altLang="en-US"/>
        </a:p>
      </dgm:t>
    </dgm:pt>
    <dgm:pt modelId="{4459A318-A3EA-4E69-9DB2-CDD984294223}" type="pres">
      <dgm:prSet presAssocID="{45BD5BE7-EFC7-496E-881B-5511D79D4322}" presName="hierChild7" presStyleCnt="0"/>
      <dgm:spPr/>
      <dgm:t>
        <a:bodyPr/>
        <a:lstStyle/>
        <a:p>
          <a:pPr latinLnBrk="1"/>
          <a:endParaRPr lang="ko-KR" altLang="en-US"/>
        </a:p>
      </dgm:t>
    </dgm:pt>
    <dgm:pt modelId="{76CBFF74-69C5-4256-BAA3-4C5C53EA518D}" type="pres">
      <dgm:prSet presAssocID="{A67CD4D4-132F-42C9-8356-793DB02357E9}" presName="Name111" presStyleLbl="parChTrans1D3" presStyleIdx="20" presStyleCnt="22"/>
      <dgm:spPr/>
      <dgm:t>
        <a:bodyPr/>
        <a:lstStyle/>
        <a:p>
          <a:pPr latinLnBrk="1"/>
          <a:endParaRPr lang="ko-KR" altLang="en-US"/>
        </a:p>
      </dgm:t>
    </dgm:pt>
    <dgm:pt modelId="{7A06B31C-1348-485F-A6AA-711978D84D73}" type="pres">
      <dgm:prSet presAssocID="{2FD9D92C-BFFD-4B34-84D7-8D0FB5C42062}" presName="hierRoot3" presStyleCnt="0">
        <dgm:presLayoutVars>
          <dgm:hierBranch val="hang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A8F908-D218-4B0E-97B1-780F660FA67E}" type="pres">
      <dgm:prSet presAssocID="{2FD9D92C-BFFD-4B34-84D7-8D0FB5C42062}" presName="rootComposite3" presStyleCnt="0"/>
      <dgm:spPr/>
      <dgm:t>
        <a:bodyPr/>
        <a:lstStyle/>
        <a:p>
          <a:pPr latinLnBrk="1"/>
          <a:endParaRPr lang="ko-KR" altLang="en-US"/>
        </a:p>
      </dgm:t>
    </dgm:pt>
    <dgm:pt modelId="{73851336-738C-4DD7-BCBA-0959A559425C}" type="pres">
      <dgm:prSet presAssocID="{2FD9D92C-BFFD-4B34-84D7-8D0FB5C42062}" presName="rootText3" presStyleLbl="asst1" presStyleIdx="1" presStyleCnt="3" custLinFactX="64121" custLinFactNeighborX="100000" custLinFactNeighborY="33292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D17DF0DC-D96C-4D9C-A7B9-B7DA3535ADB5}" type="pres">
      <dgm:prSet presAssocID="{2FD9D92C-BFFD-4B34-84D7-8D0FB5C42062}" presName="rootConnector3" presStyleLbl="asst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8F2D73E5-172A-46FE-B63E-0D5D5E9335DF}" type="pres">
      <dgm:prSet presAssocID="{2FD9D92C-BFFD-4B34-84D7-8D0FB5C42062}" presName="hierChild6" presStyleCnt="0"/>
      <dgm:spPr/>
      <dgm:t>
        <a:bodyPr/>
        <a:lstStyle/>
        <a:p>
          <a:pPr latinLnBrk="1"/>
          <a:endParaRPr lang="ko-KR" altLang="en-US"/>
        </a:p>
      </dgm:t>
    </dgm:pt>
    <dgm:pt modelId="{30740481-DE18-4F98-9E22-0334DA07A65F}" type="pres">
      <dgm:prSet presAssocID="{2F007803-E1EC-4952-8D58-20E3781E0443}" presName="Name48" presStyleLbl="parChTrans1D4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03E9CA4D-05EE-4328-9DC9-A267F7E2B695}" type="pres">
      <dgm:prSet presAssocID="{25B28A74-3CCC-4FD8-ADE0-5A483D883345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742BED-F851-47A2-8CB4-62978D89ACD3}" type="pres">
      <dgm:prSet presAssocID="{25B28A74-3CCC-4FD8-ADE0-5A483D883345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1EB74A16-5512-4EE4-99D6-3F80AE414297}" type="pres">
      <dgm:prSet presAssocID="{25B28A74-3CCC-4FD8-ADE0-5A483D883345}" presName="rootText" presStyleLbl="node4" presStyleIdx="5" presStyleCnt="8" custScaleX="96438" custScaleY="102690" custLinFactX="116172" custLinFactNeighborX="200000" custLinFactNeighborY="2391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C8B5DDBD-7D94-4E5C-AC82-ACEF872FA45A}" type="pres">
      <dgm:prSet presAssocID="{25B28A74-3CCC-4FD8-ADE0-5A483D883345}" presName="rootConnector" presStyleLbl="node4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23F5C106-D045-493E-807F-5972FD3A8CC5}" type="pres">
      <dgm:prSet presAssocID="{25B28A74-3CCC-4FD8-ADE0-5A483D883345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668061B9-3888-4407-AFD3-60DC40462573}" type="pres">
      <dgm:prSet presAssocID="{4686CE53-6304-4417-919E-BBE4671DABA2}" presName="Name37" presStyleLbl="parChTrans1D4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B3E6FBA9-0670-49E2-AB7D-4454C6EB5044}" type="pres">
      <dgm:prSet presAssocID="{13839E6D-FCDB-483D-B74D-A49C727094DE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02C0CB-0C8F-4E02-BF92-E735461480BF}" type="pres">
      <dgm:prSet presAssocID="{13839E6D-FCDB-483D-B74D-A49C727094DE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CC9DB536-B7AF-4AAE-BD46-829B97A418B2}" type="pres">
      <dgm:prSet presAssocID="{13839E6D-FCDB-483D-B74D-A49C727094DE}" presName="rootText" presStyleLbl="node4" presStyleIdx="6" presStyleCnt="8" custScaleX="90009" custScaleY="111172" custLinFactX="200000" custLinFactY="-100000" custLinFactNeighborX="280577" custLinFactNeighborY="-12550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ABD659E9-B16D-47F2-A376-D1C81A5A2D6D}" type="pres">
      <dgm:prSet presAssocID="{13839E6D-FCDB-483D-B74D-A49C727094DE}" presName="rootConnector" presStyleLbl="node4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8DE57087-E23A-4EB0-B366-CD61AF25F640}" type="pres">
      <dgm:prSet presAssocID="{13839E6D-FCDB-483D-B74D-A49C727094DE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25A8BA23-E6B4-4B7A-88B2-C808C9A87379}" type="pres">
      <dgm:prSet presAssocID="{13839E6D-FCDB-483D-B74D-A49C727094DE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DECB3990-EE27-4BB0-9006-62E4AC453371}" type="pres">
      <dgm:prSet presAssocID="{7328657F-7F13-4EAB-AAB8-A75DE2B4745B}" presName="Name37" presStyleLbl="parChTrans1D4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1BA5C347-B865-417A-9E84-73B03992BAB4}" type="pres">
      <dgm:prSet presAssocID="{85D63D9A-CEC5-4862-8E07-FF892E4E572B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AF2149-0412-4C8B-9909-7188FF80EC09}" type="pres">
      <dgm:prSet presAssocID="{85D63D9A-CEC5-4862-8E07-FF892E4E572B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F8507184-93FB-4BB6-AF5F-C51A65AC065C}" type="pres">
      <dgm:prSet presAssocID="{85D63D9A-CEC5-4862-8E07-FF892E4E572B}" presName="rootText" presStyleLbl="node4" presStyleIdx="7" presStyleCnt="8" custScaleX="88515" custLinFactX="200000" custLinFactY="-100000" custLinFactNeighborX="281059" custLinFactNeighborY="-13205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D12C8B6C-DF4E-485C-B39E-5EFBC9DE3BDC}" type="pres">
      <dgm:prSet presAssocID="{85D63D9A-CEC5-4862-8E07-FF892E4E572B}" presName="rootConnector" presStyleLbl="node4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F808E1AA-C51E-4E92-9597-7E3D90B5091F}" type="pres">
      <dgm:prSet presAssocID="{85D63D9A-CEC5-4862-8E07-FF892E4E572B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815C6E7C-A7F0-4456-94E0-6F60CCB81E69}" type="pres">
      <dgm:prSet presAssocID="{85D63D9A-CEC5-4862-8E07-FF892E4E572B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94B55C2C-EE53-47E1-AE1B-7AE675463AD3}" type="pres">
      <dgm:prSet presAssocID="{25B28A74-3CCC-4FD8-ADE0-5A483D883345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D54A07FB-EF50-4CD0-8C0A-998946E8BD3D}" type="pres">
      <dgm:prSet presAssocID="{2FD9D92C-BFFD-4B34-84D7-8D0FB5C42062}" presName="hierChild7" presStyleCnt="0"/>
      <dgm:spPr/>
      <dgm:t>
        <a:bodyPr/>
        <a:lstStyle/>
        <a:p>
          <a:pPr latinLnBrk="1"/>
          <a:endParaRPr lang="ko-KR" altLang="en-US"/>
        </a:p>
      </dgm:t>
    </dgm:pt>
    <dgm:pt modelId="{6D4328BF-9FAB-4651-99EC-F705F69DA4A8}" type="pres">
      <dgm:prSet presAssocID="{E6BBF00C-B4E2-4E15-824D-CC392597A07A}" presName="Name111" presStyleLbl="parChTrans1D3" presStyleIdx="21" presStyleCnt="22"/>
      <dgm:spPr/>
      <dgm:t>
        <a:bodyPr/>
        <a:lstStyle/>
        <a:p>
          <a:pPr latinLnBrk="1"/>
          <a:endParaRPr lang="ko-KR" altLang="en-US"/>
        </a:p>
      </dgm:t>
    </dgm:pt>
    <dgm:pt modelId="{11E1E3BD-1D55-48A9-A8AE-187F3028C215}" type="pres">
      <dgm:prSet presAssocID="{FEB3A737-2D9A-48DD-95B5-4442FEAB5881}" presName="hierRoot3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35D659-9173-43C9-BA5B-3179F007E763}" type="pres">
      <dgm:prSet presAssocID="{FEB3A737-2D9A-48DD-95B5-4442FEAB5881}" presName="rootComposite3" presStyleCnt="0"/>
      <dgm:spPr/>
      <dgm:t>
        <a:bodyPr/>
        <a:lstStyle/>
        <a:p>
          <a:pPr latinLnBrk="1"/>
          <a:endParaRPr lang="ko-KR" altLang="en-US"/>
        </a:p>
      </dgm:t>
    </dgm:pt>
    <dgm:pt modelId="{D8216160-26B5-4321-A1E2-EFD27CDF4F1C}" type="pres">
      <dgm:prSet presAssocID="{FEB3A737-2D9A-48DD-95B5-4442FEAB5881}" presName="rootText3" presStyleLbl="asst1" presStyleIdx="2" presStyleCnt="3" custLinFactX="57996" custLinFactNeighborX="100000" custLinFactNeighborY="3279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2628D30-3C5D-4A86-A973-10C1C4E6FDAD}" type="pres">
      <dgm:prSet presAssocID="{FEB3A737-2D9A-48DD-95B5-4442FEAB5881}" presName="rootConnector3" presStyleLbl="asst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370341B9-EE65-4862-9047-518E80650357}" type="pres">
      <dgm:prSet presAssocID="{FEB3A737-2D9A-48DD-95B5-4442FEAB5881}" presName="hierChild6" presStyleCnt="0"/>
      <dgm:spPr/>
      <dgm:t>
        <a:bodyPr/>
        <a:lstStyle/>
        <a:p>
          <a:pPr latinLnBrk="1"/>
          <a:endParaRPr lang="ko-KR" altLang="en-US"/>
        </a:p>
      </dgm:t>
    </dgm:pt>
    <dgm:pt modelId="{15EB4686-B0D4-4950-95F3-77CD709A1886}" type="pres">
      <dgm:prSet presAssocID="{FEB3A737-2D9A-48DD-95B5-4442FEAB5881}" presName="hierChild7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80D126EC-BFD6-4D45-89E3-59BEA91E4245}" type="presOf" srcId="{F3DEE129-93DF-4C5D-A39F-2519FF5DF65C}" destId="{B429E9DB-8CAD-4A1B-BBA2-2EDA8699CF2F}" srcOrd="0" destOrd="0" presId="urn:microsoft.com/office/officeart/2005/8/layout/orgChart1"/>
    <dgm:cxn modelId="{B29D94D5-F579-436D-862F-7DBD293190D6}" type="presOf" srcId="{73C771EE-B2C8-4752-8A87-35F4BA720C53}" destId="{102625F7-402F-4A71-9CDB-D3E87EE1D34F}" srcOrd="0" destOrd="0" presId="urn:microsoft.com/office/officeart/2005/8/layout/orgChart1"/>
    <dgm:cxn modelId="{A1F6E0A3-377B-4949-9D70-9DEB084E1913}" type="presOf" srcId="{5FB83A26-737F-421D-B9E2-DB77F3C9812E}" destId="{77357D3A-CEAE-47ED-A87A-C49E88D21468}" srcOrd="1" destOrd="0" presId="urn:microsoft.com/office/officeart/2005/8/layout/orgChart1"/>
    <dgm:cxn modelId="{69FB01A8-A5DE-4F58-9CA2-E44653ECDCE5}" type="presOf" srcId="{12185C14-1614-4A65-955E-E7A8F9A8E572}" destId="{DF8EBDF8-110C-429C-8C48-A71E3043F6A0}" srcOrd="0" destOrd="0" presId="urn:microsoft.com/office/officeart/2005/8/layout/orgChart1"/>
    <dgm:cxn modelId="{A00AE9C4-BB39-446F-9F7E-5A79ECA3A9B0}" srcId="{912031AC-D4E1-444F-9C2E-DCC8F106AB43}" destId="{CC372F12-6701-4EFC-9219-12AA7EB65692}" srcOrd="3" destOrd="0" parTransId="{EF2451F2-3581-4C23-9EEC-61655939AC61}" sibTransId="{2881B76C-E4F2-4A54-82A1-276262EBF440}"/>
    <dgm:cxn modelId="{1D3EEC50-FC7C-4A53-A927-A3D4A46A6ABE}" type="presOf" srcId="{CAC88128-8BE7-490C-A056-319C9F07C421}" destId="{F3782E76-562F-49B8-AF95-7FE6D9817E1D}" srcOrd="1" destOrd="0" presId="urn:microsoft.com/office/officeart/2005/8/layout/orgChart1"/>
    <dgm:cxn modelId="{FD6A62D1-7F1F-4E16-8327-B1EDD50970ED}" srcId="{3DA00722-FA4F-4298-A206-BBFEEBEA6F18}" destId="{EEE4C939-14D1-4A75-AD46-5441EBEF9AE9}" srcOrd="1" destOrd="0" parTransId="{270FDF42-F85A-4F59-87CD-FECB73548F39}" sibTransId="{64549DE7-0D75-4CCC-8058-9B8345596203}"/>
    <dgm:cxn modelId="{B182B695-69AD-4549-98C9-7256510DCE4C}" type="presOf" srcId="{DE125F9D-D908-47D3-96B2-5A2FCE7FBA2D}" destId="{AC1FEBDA-24D5-4DB6-ACBB-0118D49FF115}" srcOrd="1" destOrd="0" presId="urn:microsoft.com/office/officeart/2005/8/layout/orgChart1"/>
    <dgm:cxn modelId="{0833807E-ECB3-4CBC-9131-C8B73B28EDF6}" srcId="{912031AC-D4E1-444F-9C2E-DCC8F106AB43}" destId="{DE125F9D-D908-47D3-96B2-5A2FCE7FBA2D}" srcOrd="0" destOrd="0" parTransId="{A72A0826-7E29-4014-9DEF-8172C0ECDB68}" sibTransId="{BED61161-8216-4AB4-9D59-484238FCA303}"/>
    <dgm:cxn modelId="{97F1692C-5907-42E2-9D23-527F705F9306}" type="presOf" srcId="{646390CD-797A-4675-B228-E466677FCDD0}" destId="{43AFAE5F-3611-475E-A94A-0862A2A5B6B0}" srcOrd="0" destOrd="0" presId="urn:microsoft.com/office/officeart/2005/8/layout/orgChart1"/>
    <dgm:cxn modelId="{7E151622-B554-4A71-B170-4580FBA9B5FB}" srcId="{1E1F1E16-0408-479A-B9CE-79C1723BBE2F}" destId="{367CAAA2-EFC4-4B53-9C38-2ACDFDF57A6B}" srcOrd="2" destOrd="0" parTransId="{04EBC968-7EBC-409B-8254-C681B90CAC36}" sibTransId="{87E3F222-E704-40C3-946F-B21AD99F2C2E}"/>
    <dgm:cxn modelId="{A68A252E-2DCB-48E1-BA9B-6ACCE89A22C8}" type="presOf" srcId="{165F8BFB-18BD-4B30-9787-2C24D4819143}" destId="{725E8215-AAAD-49A4-A908-329DC196B4A2}" srcOrd="1" destOrd="0" presId="urn:microsoft.com/office/officeart/2005/8/layout/orgChart1"/>
    <dgm:cxn modelId="{3083443D-5D10-4100-9DE5-DA4581E58D37}" type="presOf" srcId="{A0E9D751-A688-40F5-BF89-1566446200DF}" destId="{C812710E-684E-4B18-BBE0-AC1AFD2D64EB}" srcOrd="0" destOrd="0" presId="urn:microsoft.com/office/officeart/2005/8/layout/orgChart1"/>
    <dgm:cxn modelId="{CC208559-F3EF-44B0-B1F6-D96271B08F5D}" type="presOf" srcId="{BD86CFA5-0B1F-40EC-A0D4-0D88EAFA7B09}" destId="{1D81A776-49E3-424E-ACE6-40BA719A2952}" srcOrd="0" destOrd="0" presId="urn:microsoft.com/office/officeart/2005/8/layout/orgChart1"/>
    <dgm:cxn modelId="{DA3A5439-28F4-40FA-83DC-F8E59504E59D}" srcId="{912031AC-D4E1-444F-9C2E-DCC8F106AB43}" destId="{CC8D6ABC-DB24-43B8-A1DB-C7919DD54C1C}" srcOrd="4" destOrd="0" parTransId="{5276C37B-C08B-4035-9D2C-4F969698AA99}" sibTransId="{12D0623E-7CA6-46DA-B444-74D82AFF58DB}"/>
    <dgm:cxn modelId="{3A1F78CD-14EC-46AF-A5E5-5B2D3A4B71E0}" type="presOf" srcId="{82E27D5B-E20A-4B64-8DD5-0C571D25996B}" destId="{2A079379-E176-4F2C-AAC1-66FA5FB3C894}" srcOrd="1" destOrd="0" presId="urn:microsoft.com/office/officeart/2005/8/layout/orgChart1"/>
    <dgm:cxn modelId="{93E9420A-2F95-4AF6-B0CF-C52683C80E19}" type="presOf" srcId="{38E8F93A-FAB9-467F-A83A-4BAD762E1CF9}" destId="{6522CFD6-6D54-4125-9F85-CAC5729D3988}" srcOrd="1" destOrd="0" presId="urn:microsoft.com/office/officeart/2005/8/layout/orgChart1"/>
    <dgm:cxn modelId="{303130D4-119A-4BE6-92D9-62547943AE83}" type="presOf" srcId="{2D3A405B-2092-4449-8B7A-427CBC5B985E}" destId="{AFBB17A6-8BFF-463C-BD3A-BD1B3E711358}" srcOrd="0" destOrd="0" presId="urn:microsoft.com/office/officeart/2005/8/layout/orgChart1"/>
    <dgm:cxn modelId="{AF665D23-B86C-4158-B619-930D3B4C1095}" type="presOf" srcId="{E6BBF00C-B4E2-4E15-824D-CC392597A07A}" destId="{6D4328BF-9FAB-4651-99EC-F705F69DA4A8}" srcOrd="0" destOrd="0" presId="urn:microsoft.com/office/officeart/2005/8/layout/orgChart1"/>
    <dgm:cxn modelId="{225D3EEF-26C0-491E-A08F-1BAA89451E5A}" type="presOf" srcId="{1F459A3B-178A-4985-8FED-9A230A2E2A6F}" destId="{75F05BFD-7255-4726-8D61-2A1B1D5EC807}" srcOrd="0" destOrd="0" presId="urn:microsoft.com/office/officeart/2005/8/layout/orgChart1"/>
    <dgm:cxn modelId="{D30B2603-93AF-4CC5-9A3B-FFBD2972E182}" srcId="{69D98980-0B49-440C-BA2B-8FC0B073DB38}" destId="{389D5CC9-0520-4732-BF3D-E8FDBD7F2D46}" srcOrd="1" destOrd="0" parTransId="{EE77D63B-AC25-4802-873B-0FE5C859C3A5}" sibTransId="{30B9EF04-55D2-4214-8F53-85DC2BFABF75}"/>
    <dgm:cxn modelId="{64D7E246-55C6-46B1-B40A-B10FCA967838}" type="presOf" srcId="{389D5CC9-0520-4732-BF3D-E8FDBD7F2D46}" destId="{47E3EEB2-7242-4467-9318-08172C12163A}" srcOrd="0" destOrd="0" presId="urn:microsoft.com/office/officeart/2005/8/layout/orgChart1"/>
    <dgm:cxn modelId="{AD0B7E7C-8D17-4FA5-888B-C80C60F146B2}" type="presOf" srcId="{E826145C-AAF6-4095-A2BD-C2D444767FBE}" destId="{7FAE73EF-8B33-4746-9577-873EB567E732}" srcOrd="0" destOrd="0" presId="urn:microsoft.com/office/officeart/2005/8/layout/orgChart1"/>
    <dgm:cxn modelId="{065AC59B-4DCC-4C85-8FB4-0C9E89F5BCA9}" type="presOf" srcId="{69D98980-0B49-440C-BA2B-8FC0B073DB38}" destId="{82431025-8BA1-432E-A12C-8CAC3D518A7F}" srcOrd="1" destOrd="0" presId="urn:microsoft.com/office/officeart/2005/8/layout/orgChart1"/>
    <dgm:cxn modelId="{B3002162-451F-483E-855A-E7AD988659F9}" type="presOf" srcId="{3083B77B-75DE-42AD-ABA8-5B6B6C5B6444}" destId="{BBAB8503-E7D2-45BE-B017-D23535901A06}" srcOrd="0" destOrd="0" presId="urn:microsoft.com/office/officeart/2005/8/layout/orgChart1"/>
    <dgm:cxn modelId="{803F2C15-2465-49EC-9C28-6006F7F602D5}" srcId="{AD8E0DA1-D6EE-488C-BED1-B04724882574}" destId="{3DA00722-FA4F-4298-A206-BBFEEBEA6F18}" srcOrd="2" destOrd="0" parTransId="{CA1E9F48-8FD5-4B4A-8ED0-804AB3B74D24}" sibTransId="{CF91B205-DBD3-4416-A183-6373A2FC9FF5}"/>
    <dgm:cxn modelId="{44BB9A9E-BF3F-48BA-8A24-5351B6E14112}" type="presOf" srcId="{389D5CC9-0520-4732-BF3D-E8FDBD7F2D46}" destId="{1A4FB11F-4D69-4E4B-BEAD-E1CE2157ABF8}" srcOrd="1" destOrd="0" presId="urn:microsoft.com/office/officeart/2005/8/layout/orgChart1"/>
    <dgm:cxn modelId="{AC339FDC-AA42-4B1E-8B26-BC68B81BF93A}" type="presOf" srcId="{16AB87FC-5730-4AF5-B5F3-A478D12D172F}" destId="{666BBC19-4E26-4A4A-A859-A56F1E7210A5}" srcOrd="1" destOrd="0" presId="urn:microsoft.com/office/officeart/2005/8/layout/orgChart1"/>
    <dgm:cxn modelId="{C7CFBC20-F380-4842-A85F-93BC5B7B2EC2}" type="presOf" srcId="{DE125F9D-D908-47D3-96B2-5A2FCE7FBA2D}" destId="{8630ED7A-776F-4AC1-9E45-03B86A579CF2}" srcOrd="0" destOrd="0" presId="urn:microsoft.com/office/officeart/2005/8/layout/orgChart1"/>
    <dgm:cxn modelId="{B1E60F9C-9CF6-4D30-8D47-8BFFBD3E3B8A}" type="presOf" srcId="{AD8E0DA1-D6EE-488C-BED1-B04724882574}" destId="{1B6A8961-1C5C-4934-8D99-F978334449DF}" srcOrd="1" destOrd="0" presId="urn:microsoft.com/office/officeart/2005/8/layout/orgChart1"/>
    <dgm:cxn modelId="{EF714AE6-06AE-4265-832A-0491E3881D1D}" type="presOf" srcId="{E91A92B5-8EBB-4353-940C-9245FD3E2E64}" destId="{68D24D00-CDB3-4FAC-A338-406C94FD9A34}" srcOrd="1" destOrd="0" presId="urn:microsoft.com/office/officeart/2005/8/layout/orgChart1"/>
    <dgm:cxn modelId="{7C2238CD-1044-40B7-86E8-8AF21E992122}" type="presOf" srcId="{CC8D6ABC-DB24-43B8-A1DB-C7919DD54C1C}" destId="{4B48F135-2AF9-4C3D-8F3D-5F469471EB53}" srcOrd="1" destOrd="0" presId="urn:microsoft.com/office/officeart/2005/8/layout/orgChart1"/>
    <dgm:cxn modelId="{174B5584-60D6-42C9-BA7B-466DBE95CFE8}" type="presOf" srcId="{5FB83A26-737F-421D-B9E2-DB77F3C9812E}" destId="{306F4C0A-9929-4F6E-BED1-10522A8F6574}" srcOrd="0" destOrd="0" presId="urn:microsoft.com/office/officeart/2005/8/layout/orgChart1"/>
    <dgm:cxn modelId="{79B2259C-5EC2-4704-AA4E-E87C8FD6C07B}" type="presOf" srcId="{575D3E92-6AB3-4DF2-BBC8-D1A792B77772}" destId="{62853468-0F4D-4F8E-BB2B-29D9D2FBCC63}" srcOrd="0" destOrd="0" presId="urn:microsoft.com/office/officeart/2005/8/layout/orgChart1"/>
    <dgm:cxn modelId="{9638E6DA-19C9-46C7-99ED-5432F203D263}" type="presOf" srcId="{AD8E0DA1-D6EE-488C-BED1-B04724882574}" destId="{860F6562-197A-4485-AAD4-DB0C426BD351}" srcOrd="0" destOrd="0" presId="urn:microsoft.com/office/officeart/2005/8/layout/orgChart1"/>
    <dgm:cxn modelId="{EA83C5F6-EF26-4EDA-993A-DA88ED136098}" type="presOf" srcId="{0DA751D7-EC68-4D74-94E1-5E5E9FAD8F4A}" destId="{1605FB2A-42C2-44A1-8A32-DA7F95D46AD9}" srcOrd="0" destOrd="0" presId="urn:microsoft.com/office/officeart/2005/8/layout/orgChart1"/>
    <dgm:cxn modelId="{8BD389F5-2BCB-4C4C-9F85-A2C8021EDEBE}" type="presOf" srcId="{CC372F12-6701-4EFC-9219-12AA7EB65692}" destId="{821810BF-C4A7-407D-ADE1-399DBA129BC6}" srcOrd="0" destOrd="0" presId="urn:microsoft.com/office/officeart/2005/8/layout/orgChart1"/>
    <dgm:cxn modelId="{1D00A281-125C-4E22-BE2B-DFD468D69C7D}" type="presOf" srcId="{13839E6D-FCDB-483D-B74D-A49C727094DE}" destId="{CC9DB536-B7AF-4AAE-BD46-829B97A418B2}" srcOrd="0" destOrd="0" presId="urn:microsoft.com/office/officeart/2005/8/layout/orgChart1"/>
    <dgm:cxn modelId="{D9B3A72F-C8CE-4053-BEA1-886B6B663F3C}" type="presOf" srcId="{B4EC4BA1-5F40-40A7-B1A1-1ECADD1395AE}" destId="{3AB03155-6F1D-4E36-94BE-B4C47903C145}" srcOrd="0" destOrd="0" presId="urn:microsoft.com/office/officeart/2005/8/layout/orgChart1"/>
    <dgm:cxn modelId="{FBA1E3E8-0F81-4224-A94F-943BE81A5CB7}" srcId="{07DC1417-7032-4E5A-ACFA-8ABF7BD576B1}" destId="{CAC88128-8BE7-490C-A056-319C9F07C421}" srcOrd="0" destOrd="0" parTransId="{0DA751D7-EC68-4D74-94E1-5E5E9FAD8F4A}" sibTransId="{4AD3F6BD-43F7-473F-959E-5F834CC7E26C}"/>
    <dgm:cxn modelId="{A87CED81-8F17-411E-9737-5E8EB7B977A6}" type="presOf" srcId="{594D3762-9918-4DC2-8837-85791E094537}" destId="{934F8E80-07C9-487C-8268-BFFF53988A16}" srcOrd="0" destOrd="0" presId="urn:microsoft.com/office/officeart/2005/8/layout/orgChart1"/>
    <dgm:cxn modelId="{BBF90222-CA1E-4FC8-BF64-004C650676C6}" srcId="{3DA00722-FA4F-4298-A206-BBFEEBEA6F18}" destId="{A0E9D751-A688-40F5-BF89-1566446200DF}" srcOrd="4" destOrd="0" parTransId="{380CB59C-6DEB-4CC0-B326-FD06B7EEDF38}" sibTransId="{54FEDC5D-27A8-4DB6-855B-57C4C1EFCB78}"/>
    <dgm:cxn modelId="{622A8162-AD5D-4028-A6A9-E196326E2F0C}" type="presOf" srcId="{04EBC968-7EBC-409B-8254-C681B90CAC36}" destId="{216D375B-E541-4953-A957-7205768E0D8A}" srcOrd="0" destOrd="0" presId="urn:microsoft.com/office/officeart/2005/8/layout/orgChart1"/>
    <dgm:cxn modelId="{01D4C5E2-4E34-47F7-8F90-9354F63305AB}" srcId="{AD8E0DA1-D6EE-488C-BED1-B04724882574}" destId="{45BD5BE7-EFC7-496E-881B-5511D79D4322}" srcOrd="0" destOrd="0" parTransId="{646390CD-797A-4675-B228-E466677FCDD0}" sibTransId="{CB193FF2-BB6F-49AF-99E4-178F49D176BE}"/>
    <dgm:cxn modelId="{B5C5AC9D-3FE3-4144-93A6-2FBF7458EA8F}" srcId="{73C771EE-B2C8-4752-8A87-35F4BA720C53}" destId="{E1F3F4E5-69F1-420E-857F-CF1D82D4A963}" srcOrd="1" destOrd="0" parTransId="{2D3A405B-2092-4449-8B7A-427CBC5B985E}" sibTransId="{45B6A247-3729-4AC7-BF38-C019B1A7CA0F}"/>
    <dgm:cxn modelId="{76A389A6-7D76-4EB7-BA6F-D8131D203C5F}" type="presOf" srcId="{4109CB46-CCDD-4FA9-9C66-157EF7F21FE2}" destId="{58B4A1AE-D903-474C-9C6B-EA1F60A1340B}" srcOrd="0" destOrd="0" presId="urn:microsoft.com/office/officeart/2005/8/layout/orgChart1"/>
    <dgm:cxn modelId="{D6652E5F-62CA-4873-9F7E-0B76BF735FE0}" type="presOf" srcId="{07DC1417-7032-4E5A-ACFA-8ABF7BD576B1}" destId="{BA075529-B7A1-4E35-BC80-DCF592E42F5A}" srcOrd="0" destOrd="0" presId="urn:microsoft.com/office/officeart/2005/8/layout/orgChart1"/>
    <dgm:cxn modelId="{41E253DA-F209-4164-96DB-02CB550F8717}" type="presOf" srcId="{912031AC-D4E1-444F-9C2E-DCC8F106AB43}" destId="{5A854245-5B41-4985-8CEB-5B2549FCA3C0}" srcOrd="1" destOrd="0" presId="urn:microsoft.com/office/officeart/2005/8/layout/orgChart1"/>
    <dgm:cxn modelId="{88094064-88E7-47FB-B1E2-019462D62F3E}" type="presOf" srcId="{3DA00722-FA4F-4298-A206-BBFEEBEA6F18}" destId="{9F753801-3528-4973-9AF1-43B510D736F1}" srcOrd="1" destOrd="0" presId="urn:microsoft.com/office/officeart/2005/8/layout/orgChart1"/>
    <dgm:cxn modelId="{EB78D69A-B848-4E77-A275-7E2E6266D3D7}" type="presOf" srcId="{E1F3F4E5-69F1-420E-857F-CF1D82D4A963}" destId="{C8D3AE6E-0596-4091-858D-C40E16837C6A}" srcOrd="0" destOrd="0" presId="urn:microsoft.com/office/officeart/2005/8/layout/orgChart1"/>
    <dgm:cxn modelId="{AD7D2E1D-86C5-433C-B3B1-1A237DBB789A}" type="presOf" srcId="{97C31A1D-A07D-4AE3-8F11-FFA520FA446E}" destId="{76505448-A5E6-41B1-9914-B1971A40F975}" srcOrd="1" destOrd="0" presId="urn:microsoft.com/office/officeart/2005/8/layout/orgChart1"/>
    <dgm:cxn modelId="{1DC2E680-E77D-4046-8BD3-874EE4CAB03C}" type="presOf" srcId="{07DC1417-7032-4E5A-ACFA-8ABF7BD576B1}" destId="{8A0E43B6-F44E-491E-8F4B-7CFDC3292937}" srcOrd="1" destOrd="0" presId="urn:microsoft.com/office/officeart/2005/8/layout/orgChart1"/>
    <dgm:cxn modelId="{9F8ACEE1-1AE0-4F52-8E95-5ABF9DBEF366}" srcId="{69D98980-0B49-440C-BA2B-8FC0B073DB38}" destId="{E826145C-AAF6-4095-A2BD-C2D444767FBE}" srcOrd="2" destOrd="0" parTransId="{2AD91EDC-F923-4D90-86BD-6B0E7E789E13}" sibTransId="{0E2333F0-63A8-4FC6-A0ED-4FDCD4BC5994}"/>
    <dgm:cxn modelId="{BAA0B9BE-96BE-4061-9DF5-9716FDAF037F}" type="presOf" srcId="{7328657F-7F13-4EAB-AAB8-A75DE2B4745B}" destId="{DECB3990-EE27-4BB0-9006-62E4AC453371}" srcOrd="0" destOrd="0" presId="urn:microsoft.com/office/officeart/2005/8/layout/orgChart1"/>
    <dgm:cxn modelId="{B668BF6E-50D4-4122-B1AA-489849C5287F}" type="presOf" srcId="{EB142B5A-FFE0-4BAF-BC2E-22DD5D1B3223}" destId="{29528BE9-47DB-4D1B-BDE7-5F328A323D29}" srcOrd="0" destOrd="0" presId="urn:microsoft.com/office/officeart/2005/8/layout/orgChart1"/>
    <dgm:cxn modelId="{145382F4-48FB-439E-ABBE-3C8069314950}" type="presOf" srcId="{45BD5BE7-EFC7-496E-881B-5511D79D4322}" destId="{FFCC8B61-31FA-4D01-9DE9-BCB57636CF60}" srcOrd="1" destOrd="0" presId="urn:microsoft.com/office/officeart/2005/8/layout/orgChart1"/>
    <dgm:cxn modelId="{3EC9B4C7-BD4D-4B89-8AAF-DCEB01036BB8}" type="presOf" srcId="{2AD91EDC-F923-4D90-86BD-6B0E7E789E13}" destId="{4BE2603A-4C4A-44FD-9A59-3AB0BC227E9C}" srcOrd="0" destOrd="0" presId="urn:microsoft.com/office/officeart/2005/8/layout/orgChart1"/>
    <dgm:cxn modelId="{0C30E80D-FE2A-4E60-9838-313A4EB252C1}" type="presOf" srcId="{2FD9D92C-BFFD-4B34-84D7-8D0FB5C42062}" destId="{73851336-738C-4DD7-BCBA-0959A559425C}" srcOrd="0" destOrd="0" presId="urn:microsoft.com/office/officeart/2005/8/layout/orgChart1"/>
    <dgm:cxn modelId="{03F8BB0B-B62A-4154-8655-3FD66F8DDA9D}" type="presOf" srcId="{A0E9D751-A688-40F5-BF89-1566446200DF}" destId="{9FC0E958-7650-4111-8688-2F94D5A124F2}" srcOrd="1" destOrd="0" presId="urn:microsoft.com/office/officeart/2005/8/layout/orgChart1"/>
    <dgm:cxn modelId="{026D1CC9-0D14-4023-9812-5F108A0507E5}" srcId="{45BD5BE7-EFC7-496E-881B-5511D79D4322}" destId="{2FD9D92C-BFFD-4B34-84D7-8D0FB5C42062}" srcOrd="0" destOrd="0" parTransId="{A67CD4D4-132F-42C9-8356-793DB02357E9}" sibTransId="{11C8ADDF-724F-42C2-A253-9366E206C2CA}"/>
    <dgm:cxn modelId="{059BB00F-71BE-4606-8D09-0E30E5D704B3}" type="presOf" srcId="{380CB59C-6DEB-4CC0-B326-FD06B7EEDF38}" destId="{22D856C9-97BB-4DB8-BCAC-58FE37C22053}" srcOrd="0" destOrd="0" presId="urn:microsoft.com/office/officeart/2005/8/layout/orgChart1"/>
    <dgm:cxn modelId="{1B569752-4296-481C-A6CA-E1CD7126646C}" type="presOf" srcId="{69656B9A-A401-4B95-9AE6-D50FCA209A0B}" destId="{BB42AA88-7DB8-4701-9D26-BB77F1F700EC}" srcOrd="1" destOrd="0" presId="urn:microsoft.com/office/officeart/2005/8/layout/orgChart1"/>
    <dgm:cxn modelId="{E3D9D390-BEC2-4C23-B283-AB18590E1AA9}" srcId="{3DA00722-FA4F-4298-A206-BBFEEBEA6F18}" destId="{38E8F93A-FAB9-467F-A83A-4BAD762E1CF9}" srcOrd="3" destOrd="0" parTransId="{F4577FEF-D563-4344-87C3-EEF0F33910AC}" sibTransId="{12E8C0B3-DBE7-4D92-9C7C-21A9ECE11C2A}"/>
    <dgm:cxn modelId="{FD9AB0AE-776F-4A47-90ED-6AF42B5ED243}" type="presOf" srcId="{69656B9A-A401-4B95-9AE6-D50FCA209A0B}" destId="{524E7824-7832-478C-A4BB-24D062DD8A4C}" srcOrd="0" destOrd="0" presId="urn:microsoft.com/office/officeart/2005/8/layout/orgChart1"/>
    <dgm:cxn modelId="{82DF0C8E-2346-4CCB-82AA-C4083CF84926}" type="presOf" srcId="{AA508913-9B4E-4B14-8BB4-BB4F8B1DD95D}" destId="{799749A8-4FA7-42BD-8365-1688A0B61D39}" srcOrd="0" destOrd="0" presId="urn:microsoft.com/office/officeart/2005/8/layout/orgChart1"/>
    <dgm:cxn modelId="{25EC5FB3-7C14-406B-84E9-9E0EB5DFBDA7}" type="presOf" srcId="{04CFC70A-E314-46D4-942F-44A712735A75}" destId="{376840EB-825D-4F2B-9C71-74112F0AB141}" srcOrd="0" destOrd="0" presId="urn:microsoft.com/office/officeart/2005/8/layout/orgChart1"/>
    <dgm:cxn modelId="{390BBCBD-7E1E-4616-82D4-3648973C1791}" srcId="{912031AC-D4E1-444F-9C2E-DCC8F106AB43}" destId="{7C7D470D-C745-4E48-B4D1-DBCE3681AC95}" srcOrd="1" destOrd="0" parTransId="{115AC2E3-ED55-4783-9D09-6C4B7E021292}" sibTransId="{5A7F0536-7920-43D4-B934-9DECF3F7D00B}"/>
    <dgm:cxn modelId="{9112D8FF-8FDD-4A54-9598-960007D3371D}" type="presOf" srcId="{211ACA6E-D2B5-475D-ADD9-D1F147665A73}" destId="{18A3E613-547F-4001-8DF5-744B5989FEF6}" srcOrd="0" destOrd="0" presId="urn:microsoft.com/office/officeart/2005/8/layout/orgChart1"/>
    <dgm:cxn modelId="{8000F838-401C-4741-BB64-9F6F9745DA97}" srcId="{73C771EE-B2C8-4752-8A87-35F4BA720C53}" destId="{4109CB46-CCDD-4FA9-9C66-157EF7F21FE2}" srcOrd="0" destOrd="0" parTransId="{575D3E92-6AB3-4DF2-BBC8-D1A792B77772}" sibTransId="{DD7A1915-C1ED-4886-BF92-ADB648BF2860}"/>
    <dgm:cxn modelId="{18B89415-4335-4200-B192-C36B6A973830}" type="presOf" srcId="{2FD9D92C-BFFD-4B34-84D7-8D0FB5C42062}" destId="{D17DF0DC-D96C-4D9C-A7B9-B7DA3535ADB5}" srcOrd="1" destOrd="0" presId="urn:microsoft.com/office/officeart/2005/8/layout/orgChart1"/>
    <dgm:cxn modelId="{E43A350D-D840-4188-8EC8-FDE75D18D65C}" srcId="{73C771EE-B2C8-4752-8A87-35F4BA720C53}" destId="{165F8BFB-18BD-4B30-9787-2C24D4819143}" srcOrd="4" destOrd="0" parTransId="{F3DEE129-93DF-4C5D-A39F-2519FF5DF65C}" sibTransId="{BF5C95D0-E14F-420D-BA20-16A5896418C1}"/>
    <dgm:cxn modelId="{61361D4A-C1AF-4C41-B417-6EF672C7EFA2}" type="presOf" srcId="{16AB87FC-5730-4AF5-B5F3-A478D12D172F}" destId="{A98EED9A-A24B-49E6-8F3B-7E004112F6B3}" srcOrd="0" destOrd="0" presId="urn:microsoft.com/office/officeart/2005/8/layout/orgChart1"/>
    <dgm:cxn modelId="{CC50C416-E375-4DD4-A609-10F0BAAF7E38}" type="presOf" srcId="{1E1F1E16-0408-479A-B9CE-79C1723BBE2F}" destId="{4E72E4C9-D534-4F59-87ED-4316A8833A89}" srcOrd="0" destOrd="0" presId="urn:microsoft.com/office/officeart/2005/8/layout/orgChart1"/>
    <dgm:cxn modelId="{4BC48F1D-B88B-45C9-AA06-4FC903986FA9}" type="presOf" srcId="{F4CA2D9E-9E4D-4A10-B762-439817FA4974}" destId="{8DA6E638-C024-4BC9-B587-134DEA63B304}" srcOrd="1" destOrd="0" presId="urn:microsoft.com/office/officeart/2005/8/layout/orgChart1"/>
    <dgm:cxn modelId="{7FB08698-2A5F-4113-8294-2CB3DE12D8C6}" srcId="{1E1F1E16-0408-479A-B9CE-79C1723BBE2F}" destId="{16AB87FC-5730-4AF5-B5F3-A478D12D172F}" srcOrd="0" destOrd="0" parTransId="{EB142B5A-FFE0-4BAF-BC2E-22DD5D1B3223}" sibTransId="{E6E0EEC4-FE33-414C-9A92-4D0897135DDE}"/>
    <dgm:cxn modelId="{9C9F7237-9660-4034-AD81-ED9E2B0DBD87}" type="presOf" srcId="{85D63D9A-CEC5-4862-8E07-FF892E4E572B}" destId="{F8507184-93FB-4BB6-AF5F-C51A65AC065C}" srcOrd="0" destOrd="0" presId="urn:microsoft.com/office/officeart/2005/8/layout/orgChart1"/>
    <dgm:cxn modelId="{C827B8A6-D41D-4398-9937-1F0FC87D26A0}" type="presOf" srcId="{E826145C-AAF6-4095-A2BD-C2D444767FBE}" destId="{FCD0EDBD-8EF7-4A94-87CC-830A824FF167}" srcOrd="1" destOrd="0" presId="urn:microsoft.com/office/officeart/2005/8/layout/orgChart1"/>
    <dgm:cxn modelId="{0EA777DE-5572-4925-BB66-923DB50DEF6A}" type="presOf" srcId="{165F8BFB-18BD-4B30-9787-2C24D4819143}" destId="{71FE0D76-6A37-4908-999D-AB6DAEBEA92A}" srcOrd="0" destOrd="0" presId="urn:microsoft.com/office/officeart/2005/8/layout/orgChart1"/>
    <dgm:cxn modelId="{21DFB9C2-28E3-4181-88A6-A718355F5F28}" type="presOf" srcId="{43242AD8-56E3-4033-9F3D-6047F4C72A8F}" destId="{3F9EB696-C147-493C-A002-57810449B6FE}" srcOrd="0" destOrd="0" presId="urn:microsoft.com/office/officeart/2005/8/layout/orgChart1"/>
    <dgm:cxn modelId="{5D6CE5DE-720F-49FB-804E-CAE4F29CF624}" srcId="{07DC1417-7032-4E5A-ACFA-8ABF7BD576B1}" destId="{1F459A3B-178A-4985-8FED-9A230A2E2A6F}" srcOrd="2" destOrd="0" parTransId="{12185C14-1614-4A65-955E-E7A8F9A8E572}" sibTransId="{1E2777EC-D280-4D4A-B82F-622F3DDC31BB}"/>
    <dgm:cxn modelId="{18E04533-8B99-4441-B50D-3AD8DF2EF2FA}" srcId="{AD8E0DA1-D6EE-488C-BED1-B04724882574}" destId="{1E1F1E16-0408-479A-B9CE-79C1723BBE2F}" srcOrd="3" destOrd="0" parTransId="{3083B77B-75DE-42AD-ABA8-5B6B6C5B6444}" sibTransId="{F5111A0F-AA4D-4CB9-8656-321A7A5C1A1D}"/>
    <dgm:cxn modelId="{97D0DAEC-8A7B-450F-8F4F-C4C1AB1713A4}" type="presOf" srcId="{25B28A74-3CCC-4FD8-ADE0-5A483D883345}" destId="{1EB74A16-5512-4EE4-99D6-3F80AE414297}" srcOrd="0" destOrd="0" presId="urn:microsoft.com/office/officeart/2005/8/layout/orgChart1"/>
    <dgm:cxn modelId="{37782813-506D-4D99-BA45-F96EA243EB43}" srcId="{AD8E0DA1-D6EE-488C-BED1-B04724882574}" destId="{73C771EE-B2C8-4752-8A87-35F4BA720C53}" srcOrd="4" destOrd="0" parTransId="{8495A4E4-98FA-48AB-86C9-4F7419FA75FA}" sibTransId="{8A62DF5A-A585-4C7E-A13D-9DECC6D176E4}"/>
    <dgm:cxn modelId="{2F8CFDCC-79FD-43A3-A02C-77DD4FD4B026}" type="presOf" srcId="{CC8D6ABC-DB24-43B8-A1DB-C7919DD54C1C}" destId="{1954DCDD-0D89-4F83-80D6-5839DFD94888}" srcOrd="0" destOrd="0" presId="urn:microsoft.com/office/officeart/2005/8/layout/orgChart1"/>
    <dgm:cxn modelId="{3EAE8B85-7960-4443-BD3F-E3D255B3350E}" type="presOf" srcId="{82E27D5B-E20A-4B64-8DD5-0C571D25996B}" destId="{7011EF72-50AA-4C4E-9318-FB08BC28C407}" srcOrd="0" destOrd="0" presId="urn:microsoft.com/office/officeart/2005/8/layout/orgChart1"/>
    <dgm:cxn modelId="{C200C0EF-E764-43F7-AFE8-C003BA777E68}" type="presOf" srcId="{6D0AECD3-A951-4050-96C1-01F60C31C2D9}" destId="{2C25AA61-93AB-4FD1-8715-B53562A5FDCF}" srcOrd="1" destOrd="0" presId="urn:microsoft.com/office/officeart/2005/8/layout/orgChart1"/>
    <dgm:cxn modelId="{54EE0D50-81EA-4407-AFD8-1661E8244E15}" srcId="{1E1F1E16-0408-479A-B9CE-79C1723BBE2F}" destId="{F4CA2D9E-9E4D-4A10-B762-439817FA4974}" srcOrd="1" destOrd="0" parTransId="{11E22E4F-E7B3-498F-ACEC-5E35EC9101F0}" sibTransId="{EB3F4D4C-7FA4-4F6B-BD54-60F632C2B1D0}"/>
    <dgm:cxn modelId="{78F98827-A266-4D0C-9C3E-9E41820DE151}" type="presOf" srcId="{F4CA2D9E-9E4D-4A10-B762-439817FA4974}" destId="{2F0E0B11-88FF-4202-AB57-6D6FFB995222}" srcOrd="0" destOrd="0" presId="urn:microsoft.com/office/officeart/2005/8/layout/orgChart1"/>
    <dgm:cxn modelId="{00C08961-FBEF-4173-BCDB-CDEF920A336A}" type="presOf" srcId="{E1F3F4E5-69F1-420E-857F-CF1D82D4A963}" destId="{2913FED9-DF26-4560-BC04-8E6041E5A3BC}" srcOrd="1" destOrd="0" presId="urn:microsoft.com/office/officeart/2005/8/layout/orgChart1"/>
    <dgm:cxn modelId="{DC413FC6-2BE9-405C-A43C-8C21CBA600F0}" srcId="{25B28A74-3CCC-4FD8-ADE0-5A483D883345}" destId="{85D63D9A-CEC5-4862-8E07-FF892E4E572B}" srcOrd="1" destOrd="0" parTransId="{7328657F-7F13-4EAB-AAB8-A75DE2B4745B}" sibTransId="{0E7D28B1-3CFB-4694-8E98-607815FE79DF}"/>
    <dgm:cxn modelId="{C73F4762-2BC2-4630-A9CB-EF5A1A2B1447}" type="presOf" srcId="{FEB3A737-2D9A-48DD-95B5-4442FEAB5881}" destId="{D8216160-26B5-4321-A1E2-EFD27CDF4F1C}" srcOrd="0" destOrd="0" presId="urn:microsoft.com/office/officeart/2005/8/layout/orgChart1"/>
    <dgm:cxn modelId="{4370CBB8-7E53-448A-957F-E3AF31D49CFD}" type="presOf" srcId="{CAC88128-8BE7-490C-A056-319C9F07C421}" destId="{9BF032EB-FF9E-48C4-BAC3-CA3B34073EB1}" srcOrd="0" destOrd="0" presId="urn:microsoft.com/office/officeart/2005/8/layout/orgChart1"/>
    <dgm:cxn modelId="{C3D4C6C0-80CC-4AF0-98BF-8A1D09530C06}" type="presOf" srcId="{E91A92B5-8EBB-4353-940C-9245FD3E2E64}" destId="{030B0B0E-B8E1-476B-B759-A59479A7F875}" srcOrd="0" destOrd="0" presId="urn:microsoft.com/office/officeart/2005/8/layout/orgChart1"/>
    <dgm:cxn modelId="{EA9E5A8A-7BB8-49A6-AD3B-A28A21A53E85}" type="presOf" srcId="{38E8F93A-FAB9-467F-A83A-4BAD762E1CF9}" destId="{841469BA-62A1-447A-977D-79C73A23D6B3}" srcOrd="0" destOrd="0" presId="urn:microsoft.com/office/officeart/2005/8/layout/orgChart1"/>
    <dgm:cxn modelId="{765662B3-BA25-4754-89CE-D029044D78B6}" type="presOf" srcId="{270FDF42-F85A-4F59-87CD-FECB73548F39}" destId="{C4FF73B4-E2B5-4AD4-B724-16527065FFD9}" srcOrd="0" destOrd="0" presId="urn:microsoft.com/office/officeart/2005/8/layout/orgChart1"/>
    <dgm:cxn modelId="{33707226-9012-45E4-AFA2-EFD873FCA41A}" type="presOf" srcId="{85D63D9A-CEC5-4862-8E07-FF892E4E572B}" destId="{D12C8B6C-DF4E-485C-B39E-5EFBC9DE3BDC}" srcOrd="1" destOrd="0" presId="urn:microsoft.com/office/officeart/2005/8/layout/orgChart1"/>
    <dgm:cxn modelId="{C597852F-B27A-45E5-AC00-713DC2A8DA5A}" type="presOf" srcId="{19DF73B0-1390-461A-A46D-EE543A7D2155}" destId="{2F434016-5891-4BE9-B838-3F0A08087672}" srcOrd="0" destOrd="0" presId="urn:microsoft.com/office/officeart/2005/8/layout/orgChart1"/>
    <dgm:cxn modelId="{519FA81B-616E-4599-BA63-9E49B0B2809E}" srcId="{45BD5BE7-EFC7-496E-881B-5511D79D4322}" destId="{FEB3A737-2D9A-48DD-95B5-4442FEAB5881}" srcOrd="1" destOrd="0" parTransId="{E6BBF00C-B4E2-4E15-824D-CC392597A07A}" sibTransId="{115207A3-CB76-4776-83E7-D8B4897C830B}"/>
    <dgm:cxn modelId="{02085DBD-7849-4E08-ACF1-31DD1252992F}" type="presOf" srcId="{BFE7E777-8354-4B03-9D86-562C3F5D7619}" destId="{875D3F9C-B86B-44D5-8AE3-92130D17341C}" srcOrd="1" destOrd="0" presId="urn:microsoft.com/office/officeart/2005/8/layout/orgChart1"/>
    <dgm:cxn modelId="{7FA71148-29FE-49EE-AE66-857571E06B01}" type="presOf" srcId="{A72A0826-7E29-4014-9DEF-8172C0ECDB68}" destId="{477822DB-3CB1-4310-84D3-21511E4E0971}" srcOrd="0" destOrd="0" presId="urn:microsoft.com/office/officeart/2005/8/layout/orgChart1"/>
    <dgm:cxn modelId="{3AF5A5A7-4EDE-43E0-BCE4-6AB28363B6E0}" type="presOf" srcId="{1E1F1E16-0408-479A-B9CE-79C1723BBE2F}" destId="{12E041C1-1C4E-4C48-B52E-684720F37A94}" srcOrd="1" destOrd="0" presId="urn:microsoft.com/office/officeart/2005/8/layout/orgChart1"/>
    <dgm:cxn modelId="{3372B2CE-CF3D-4987-84F5-BCB1E653EAE0}" type="presOf" srcId="{CC372F12-6701-4EFC-9219-12AA7EB65692}" destId="{AF90C3A4-A22C-4868-8181-F7974B35B5D1}" srcOrd="1" destOrd="0" presId="urn:microsoft.com/office/officeart/2005/8/layout/orgChart1"/>
    <dgm:cxn modelId="{611ED1EA-BA6E-4C70-9DA1-88CE20F4940D}" type="presOf" srcId="{FEB3A737-2D9A-48DD-95B5-4442FEAB5881}" destId="{82628D30-3C5D-4A86-A973-10C1C4E6FDAD}" srcOrd="1" destOrd="0" presId="urn:microsoft.com/office/officeart/2005/8/layout/orgChart1"/>
    <dgm:cxn modelId="{13CD9C48-EF63-4705-A239-21D198062D41}" type="presOf" srcId="{EE77D63B-AC25-4802-873B-0FE5C859C3A5}" destId="{76209D0A-8718-4278-A288-1FEF42CC1A56}" srcOrd="0" destOrd="0" presId="urn:microsoft.com/office/officeart/2005/8/layout/orgChart1"/>
    <dgm:cxn modelId="{74AF5DD4-5C57-46AE-9FE2-2BB41D08CD77}" type="presOf" srcId="{BFE7E777-8354-4B03-9D86-562C3F5D7619}" destId="{F9A681B6-855D-42DD-8071-530DD816B0DD}" srcOrd="0" destOrd="0" presId="urn:microsoft.com/office/officeart/2005/8/layout/orgChart1"/>
    <dgm:cxn modelId="{148D87A0-3BCC-454B-B4DC-4D475393CE2B}" type="presOf" srcId="{25B28A74-3CCC-4FD8-ADE0-5A483D883345}" destId="{C8B5DDBD-7D94-4E5C-AC82-ACEF872FA45A}" srcOrd="1" destOrd="0" presId="urn:microsoft.com/office/officeart/2005/8/layout/orgChart1"/>
    <dgm:cxn modelId="{F04D1165-3F34-4256-B8CB-1BC6382414E0}" type="presOf" srcId="{45BD5BE7-EFC7-496E-881B-5511D79D4322}" destId="{DCA3EAD6-179A-4FA2-AEAD-97FB2D485BDA}" srcOrd="0" destOrd="0" presId="urn:microsoft.com/office/officeart/2005/8/layout/orgChart1"/>
    <dgm:cxn modelId="{5BDD05E0-BCCD-4379-9887-AC2A342B17C7}" type="presOf" srcId="{13839E6D-FCDB-483D-B74D-A49C727094DE}" destId="{ABD659E9-B16D-47F2-A376-D1C81A5A2D6D}" srcOrd="1" destOrd="0" presId="urn:microsoft.com/office/officeart/2005/8/layout/orgChart1"/>
    <dgm:cxn modelId="{D6CEEE63-930E-484A-8D89-30620E2B319E}" srcId="{73C771EE-B2C8-4752-8A87-35F4BA720C53}" destId="{6D0AECD3-A951-4050-96C1-01F60C31C2D9}" srcOrd="3" destOrd="0" parTransId="{406C7334-E78F-46A8-87DD-B93F206D53AC}" sibTransId="{43683438-DBEC-4A72-8D46-0BC349BAB475}"/>
    <dgm:cxn modelId="{C83DD214-F3B3-4858-9D3B-AC62F62EED3E}" type="presOf" srcId="{69D98980-0B49-440C-BA2B-8FC0B073DB38}" destId="{8D9E4FC3-7A57-4B54-AEF3-F7D4B5779B85}" srcOrd="0" destOrd="0" presId="urn:microsoft.com/office/officeart/2005/8/layout/orgChart1"/>
    <dgm:cxn modelId="{100D3513-C6AD-4CA5-B2B9-B8CB508EAB29}" srcId="{2FD9D92C-BFFD-4B34-84D7-8D0FB5C42062}" destId="{25B28A74-3CCC-4FD8-ADE0-5A483D883345}" srcOrd="0" destOrd="0" parTransId="{2F007803-E1EC-4952-8D58-20E3781E0443}" sibTransId="{A6BE2309-468A-4B27-BF9C-5C40FD1E5AC2}"/>
    <dgm:cxn modelId="{1E824E03-A370-40BB-BDAC-45C715E6882C}" srcId="{73C771EE-B2C8-4752-8A87-35F4BA720C53}" destId="{912031AC-D4E1-444F-9C2E-DCC8F106AB43}" srcOrd="2" destOrd="0" parTransId="{594D3762-9918-4DC2-8837-85791E094537}" sibTransId="{3A289F2B-D3EC-4927-8E68-A8697C60819D}"/>
    <dgm:cxn modelId="{A8D8321F-7025-4359-A1F7-0542F8BD685F}" type="presOf" srcId="{2F007803-E1EC-4952-8D58-20E3781E0443}" destId="{30740481-DE18-4F98-9E22-0334DA07A65F}" srcOrd="0" destOrd="0" presId="urn:microsoft.com/office/officeart/2005/8/layout/orgChart1"/>
    <dgm:cxn modelId="{7C9B1370-60C4-4603-8020-C5772A565349}" srcId="{AD8E0DA1-D6EE-488C-BED1-B04724882574}" destId="{07DC1417-7032-4E5A-ACFA-8ABF7BD576B1}" srcOrd="5" destOrd="0" parTransId="{AA508913-9B4E-4B14-8BB4-BB4F8B1DD95D}" sibTransId="{FAB510AD-A9C7-4F55-85FF-5953E5F52963}"/>
    <dgm:cxn modelId="{EC56F56A-199B-4833-BC8A-3334DAAAA542}" type="presOf" srcId="{7C7D470D-C745-4E48-B4D1-DBCE3681AC95}" destId="{CB0E98CE-0240-4D6B-A4AA-5C55011E87BA}" srcOrd="0" destOrd="0" presId="urn:microsoft.com/office/officeart/2005/8/layout/orgChart1"/>
    <dgm:cxn modelId="{DCB24E4D-2318-4F3A-9DE2-37772433D6E7}" type="presOf" srcId="{4686CE53-6304-4417-919E-BBE4671DABA2}" destId="{668061B9-3888-4407-AFD3-60DC40462573}" srcOrd="0" destOrd="0" presId="urn:microsoft.com/office/officeart/2005/8/layout/orgChart1"/>
    <dgm:cxn modelId="{DB583425-9E8B-4B93-AE7B-DD6F9781CF22}" type="presOf" srcId="{8495A4E4-98FA-48AB-86C9-4F7419FA75FA}" destId="{66B063A3-F930-4E18-AD5C-9A566B80F22A}" srcOrd="0" destOrd="0" presId="urn:microsoft.com/office/officeart/2005/8/layout/orgChart1"/>
    <dgm:cxn modelId="{46CABC11-58EC-4F38-AFB7-CB4A5D9F49FC}" type="presOf" srcId="{11E22E4F-E7B3-498F-ACEC-5E35EC9101F0}" destId="{FAA4659A-C6C8-4537-AA87-B9496D35DBD2}" srcOrd="0" destOrd="0" presId="urn:microsoft.com/office/officeart/2005/8/layout/orgChart1"/>
    <dgm:cxn modelId="{74446361-74B4-4333-8802-5AF69D1FC4A8}" type="presOf" srcId="{115AC2E3-ED55-4783-9D09-6C4B7E021292}" destId="{70AC0620-FA7E-4EB3-BD72-ADEDD867818A}" srcOrd="0" destOrd="0" presId="urn:microsoft.com/office/officeart/2005/8/layout/orgChart1"/>
    <dgm:cxn modelId="{134EA246-70D2-41D8-87D0-843759AA25FC}" srcId="{3DA00722-FA4F-4298-A206-BBFEEBEA6F18}" destId="{69656B9A-A401-4B95-9AE6-D50FCA209A0B}" srcOrd="0" destOrd="0" parTransId="{001A5EB7-28D1-4A8F-8DDB-8C07DD4B2CC9}" sibTransId="{1655E607-496F-4363-B836-C182C9942CCF}"/>
    <dgm:cxn modelId="{1A7F4059-9A38-4F1D-A6E1-3C72482AE537}" type="presOf" srcId="{4109CB46-CCDD-4FA9-9C66-157EF7F21FE2}" destId="{62E21C85-0AEF-40A8-A660-769DC2579304}" srcOrd="1" destOrd="0" presId="urn:microsoft.com/office/officeart/2005/8/layout/orgChart1"/>
    <dgm:cxn modelId="{AE98900A-3A6A-4E2D-9AD7-DFD5C1EBCA80}" srcId="{25B28A74-3CCC-4FD8-ADE0-5A483D883345}" destId="{13839E6D-FCDB-483D-B74D-A49C727094DE}" srcOrd="0" destOrd="0" parTransId="{4686CE53-6304-4417-919E-BBE4671DABA2}" sibTransId="{56C4B63E-88D1-4724-B87A-697B59BA5BCD}"/>
    <dgm:cxn modelId="{CF10A459-832F-4C08-A879-BA53D9A2E0BE}" srcId="{912031AC-D4E1-444F-9C2E-DCC8F106AB43}" destId="{E91A92B5-8EBB-4353-940C-9245FD3E2E64}" srcOrd="2" destOrd="0" parTransId="{B4EC4BA1-5F40-40A7-B1A1-1ECADD1395AE}" sibTransId="{A81B83EA-31B8-42C4-AA36-832725427865}"/>
    <dgm:cxn modelId="{70EE2E90-5824-472F-BEE3-2F06E43021FD}" srcId="{69D98980-0B49-440C-BA2B-8FC0B073DB38}" destId="{5FB83A26-737F-421D-B9E2-DB77F3C9812E}" srcOrd="0" destOrd="0" parTransId="{BB2C2057-0B54-46CE-A131-D9E3C2E912B3}" sibTransId="{C6AA8AAD-94BB-4299-A63A-F3F2F7C03D98}"/>
    <dgm:cxn modelId="{DABF5023-79B3-4C5A-AF65-C510A321BCDB}" type="presOf" srcId="{73C771EE-B2C8-4752-8A87-35F4BA720C53}" destId="{673DC2A5-CE5E-4D6B-BEF9-5E980C78132C}" srcOrd="1" destOrd="0" presId="urn:microsoft.com/office/officeart/2005/8/layout/orgChart1"/>
    <dgm:cxn modelId="{140822F9-C479-42B0-B93C-1E18F0EF5922}" srcId="{69D98980-0B49-440C-BA2B-8FC0B073DB38}" destId="{97C31A1D-A07D-4AE3-8F11-FFA520FA446E}" srcOrd="3" destOrd="0" parTransId="{19DF73B0-1390-461A-A46D-EE543A7D2155}" sibTransId="{A87260CD-19FF-4F7B-8774-1254C36A57A1}"/>
    <dgm:cxn modelId="{6B7D02BE-A7D2-4249-B889-03788211D098}" type="presOf" srcId="{6D0AECD3-A951-4050-96C1-01F60C31C2D9}" destId="{05F46C38-AD5E-4DD9-8B11-F3F7D2672E6C}" srcOrd="0" destOrd="0" presId="urn:microsoft.com/office/officeart/2005/8/layout/orgChart1"/>
    <dgm:cxn modelId="{25DFA310-5329-493F-8ED8-1ABDB7BF7B86}" type="presOf" srcId="{1F459A3B-178A-4985-8FED-9A230A2E2A6F}" destId="{C2603878-E4CC-4596-AA6A-4A51944A327F}" srcOrd="1" destOrd="0" presId="urn:microsoft.com/office/officeart/2005/8/layout/orgChart1"/>
    <dgm:cxn modelId="{743899B9-E830-452B-AAA2-91119D44AE95}" type="presOf" srcId="{406C7334-E78F-46A8-87DD-B93F206D53AC}" destId="{F6FB2418-869B-4CEC-802B-F027ED079451}" srcOrd="0" destOrd="0" presId="urn:microsoft.com/office/officeart/2005/8/layout/orgChart1"/>
    <dgm:cxn modelId="{2BA94030-EA94-492B-A7C9-CEF46158ECE5}" type="presOf" srcId="{A67CD4D4-132F-42C9-8356-793DB02357E9}" destId="{76CBFF74-69C5-4256-BAA3-4C5C53EA518D}" srcOrd="0" destOrd="0" presId="urn:microsoft.com/office/officeart/2005/8/layout/orgChart1"/>
    <dgm:cxn modelId="{16FDF695-551A-4F99-86D7-553B58131246}" srcId="{04CFC70A-E314-46D4-942F-44A712735A75}" destId="{AD8E0DA1-D6EE-488C-BED1-B04724882574}" srcOrd="0" destOrd="0" parTransId="{0D52B8F2-4C8C-445B-8CF9-E940E300BE0F}" sibTransId="{9324A86E-2E45-4994-88BE-ED6AED9C117C}"/>
    <dgm:cxn modelId="{CB6A414C-7F91-4A18-8379-0A7C52A026AA}" srcId="{3DA00722-FA4F-4298-A206-BBFEEBEA6F18}" destId="{BFE7E777-8354-4B03-9D86-562C3F5D7619}" srcOrd="2" destOrd="0" parTransId="{43242AD8-56E3-4033-9F3D-6047F4C72A8F}" sibTransId="{32EDBB8E-9771-47E8-989D-C0AF66E6E48C}"/>
    <dgm:cxn modelId="{B85F7A15-F808-45C6-A571-B4B4C03EE9ED}" type="presOf" srcId="{97C31A1D-A07D-4AE3-8F11-FFA520FA446E}" destId="{DAFC3666-60BA-48CF-B73E-DBB6D8F01005}" srcOrd="0" destOrd="0" presId="urn:microsoft.com/office/officeart/2005/8/layout/orgChart1"/>
    <dgm:cxn modelId="{D9D403CD-4B02-40C1-B9C6-F0604236DD20}" type="presOf" srcId="{7C7D470D-C745-4E48-B4D1-DBCE3681AC95}" destId="{928CAD31-3F19-4AB5-A605-CCEEB2CFE54F}" srcOrd="1" destOrd="0" presId="urn:microsoft.com/office/officeart/2005/8/layout/orgChart1"/>
    <dgm:cxn modelId="{18FCCBD2-8F9B-4023-B7C9-86AF3D7286A3}" srcId="{AD8E0DA1-D6EE-488C-BED1-B04724882574}" destId="{69D98980-0B49-440C-BA2B-8FC0B073DB38}" srcOrd="1" destOrd="0" parTransId="{211ACA6E-D2B5-475D-ADD9-D1F147665A73}" sibTransId="{4EF944F7-7FFE-4478-87DF-D4582A8DFB65}"/>
    <dgm:cxn modelId="{211BB448-E08D-4219-ACA0-46D1F134A365}" type="presOf" srcId="{EEE4C939-14D1-4A75-AD46-5441EBEF9AE9}" destId="{A96F7AE8-CF22-4E72-BF17-D1A2ED32710F}" srcOrd="1" destOrd="0" presId="urn:microsoft.com/office/officeart/2005/8/layout/orgChart1"/>
    <dgm:cxn modelId="{90AE1A45-E676-43F0-AEFD-34113DFD53FD}" type="presOf" srcId="{EEE4C939-14D1-4A75-AD46-5441EBEF9AE9}" destId="{B04E0B4B-8A1B-4AE0-96E7-C35F197E8A2E}" srcOrd="0" destOrd="0" presId="urn:microsoft.com/office/officeart/2005/8/layout/orgChart1"/>
    <dgm:cxn modelId="{F38722AF-CA8F-4A60-84A9-0F40C5305347}" type="presOf" srcId="{3DA00722-FA4F-4298-A206-BBFEEBEA6F18}" destId="{06EAF849-C204-492E-8EFC-57007C517019}" srcOrd="0" destOrd="0" presId="urn:microsoft.com/office/officeart/2005/8/layout/orgChart1"/>
    <dgm:cxn modelId="{2157E52E-D69C-47B5-978B-47FFCD6EEC8E}" type="presOf" srcId="{912031AC-D4E1-444F-9C2E-DCC8F106AB43}" destId="{6C039174-AB22-44ED-85BB-38EA913794CA}" srcOrd="0" destOrd="0" presId="urn:microsoft.com/office/officeart/2005/8/layout/orgChart1"/>
    <dgm:cxn modelId="{4D0C5FD8-8C3D-4926-A31D-07EC9D12915D}" type="presOf" srcId="{EF2451F2-3581-4C23-9EEC-61655939AC61}" destId="{B8A31356-B5F0-422A-92D0-34CC36FA1B45}" srcOrd="0" destOrd="0" presId="urn:microsoft.com/office/officeart/2005/8/layout/orgChart1"/>
    <dgm:cxn modelId="{35432509-6904-4876-8141-8E644DCE541D}" type="presOf" srcId="{CA1E9F48-8FD5-4B4A-8ED0-804AB3B74D24}" destId="{D38E151E-B06B-439F-87FF-F223B115211C}" srcOrd="0" destOrd="0" presId="urn:microsoft.com/office/officeart/2005/8/layout/orgChart1"/>
    <dgm:cxn modelId="{C8CAB43F-9FF4-43D1-AED9-A5A865AB597C}" type="presOf" srcId="{367CAAA2-EFC4-4B53-9C38-2ACDFDF57A6B}" destId="{50E9601C-DB16-445C-BAA0-A42FFF40D2C1}" srcOrd="0" destOrd="0" presId="urn:microsoft.com/office/officeart/2005/8/layout/orgChart1"/>
    <dgm:cxn modelId="{0A188C16-4C7D-4316-9352-46BECE71106F}" type="presOf" srcId="{367CAAA2-EFC4-4B53-9C38-2ACDFDF57A6B}" destId="{1DFA6D30-33AB-4F44-8D88-D83EB9EE5570}" srcOrd="1" destOrd="0" presId="urn:microsoft.com/office/officeart/2005/8/layout/orgChart1"/>
    <dgm:cxn modelId="{C70FF549-FE12-48EF-91BE-FACDD9D595AC}" type="presOf" srcId="{BB2C2057-0B54-46CE-A131-D9E3C2E912B3}" destId="{0B17BBB0-3CEF-4A8E-9DAB-B84B8337E4F0}" srcOrd="0" destOrd="0" presId="urn:microsoft.com/office/officeart/2005/8/layout/orgChart1"/>
    <dgm:cxn modelId="{7DFB11D5-E71E-4EC1-91B8-1DC203DD7CE5}" type="presOf" srcId="{5276C37B-C08B-4035-9D2C-4F969698AA99}" destId="{8E115532-1EEA-4393-8951-32A1469F2810}" srcOrd="0" destOrd="0" presId="urn:microsoft.com/office/officeart/2005/8/layout/orgChart1"/>
    <dgm:cxn modelId="{B8B48B94-268D-466A-B9AF-116D495CB9E5}" srcId="{07DC1417-7032-4E5A-ACFA-8ABF7BD576B1}" destId="{82E27D5B-E20A-4B64-8DD5-0C571D25996B}" srcOrd="1" destOrd="0" parTransId="{BD86CFA5-0B1F-40EC-A0D4-0D88EAFA7B09}" sibTransId="{A871C85D-015A-4E57-BDB8-A3FC52739B82}"/>
    <dgm:cxn modelId="{1B7BD03F-E9CD-4542-9CEA-BDA1941C8955}" type="presOf" srcId="{001A5EB7-28D1-4A8F-8DDB-8C07DD4B2CC9}" destId="{3A4E0223-6E5D-42B1-93C7-72FBCC34B38E}" srcOrd="0" destOrd="0" presId="urn:microsoft.com/office/officeart/2005/8/layout/orgChart1"/>
    <dgm:cxn modelId="{E30DAE76-D35A-40F6-A968-DDF5BE73CC33}" type="presOf" srcId="{F4577FEF-D563-4344-87C3-EEF0F33910AC}" destId="{D5BEAA60-C6E2-4379-B983-D53B24C3124F}" srcOrd="0" destOrd="0" presId="urn:microsoft.com/office/officeart/2005/8/layout/orgChart1"/>
    <dgm:cxn modelId="{A0ABD011-2DAC-494D-A8D0-2BD9DE7E0466}" type="presParOf" srcId="{376840EB-825D-4F2B-9C71-74112F0AB141}" destId="{D0EC5162-8A3E-43DE-B23A-7B2DA9CDFBFD}" srcOrd="0" destOrd="0" presId="urn:microsoft.com/office/officeart/2005/8/layout/orgChart1"/>
    <dgm:cxn modelId="{7529E569-E55E-48D0-9435-7A103407C774}" type="presParOf" srcId="{D0EC5162-8A3E-43DE-B23A-7B2DA9CDFBFD}" destId="{53CE5386-4F8E-479D-BDA2-25A6813005E2}" srcOrd="0" destOrd="0" presId="urn:microsoft.com/office/officeart/2005/8/layout/orgChart1"/>
    <dgm:cxn modelId="{C2B72831-AA25-4A2C-823A-57153F93F304}" type="presParOf" srcId="{53CE5386-4F8E-479D-BDA2-25A6813005E2}" destId="{860F6562-197A-4485-AAD4-DB0C426BD351}" srcOrd="0" destOrd="0" presId="urn:microsoft.com/office/officeart/2005/8/layout/orgChart1"/>
    <dgm:cxn modelId="{AACAE096-D058-45D8-A027-B37E34FA989D}" type="presParOf" srcId="{53CE5386-4F8E-479D-BDA2-25A6813005E2}" destId="{1B6A8961-1C5C-4934-8D99-F978334449DF}" srcOrd="1" destOrd="0" presId="urn:microsoft.com/office/officeart/2005/8/layout/orgChart1"/>
    <dgm:cxn modelId="{82DF057D-15C5-43A2-A146-244E48DE6920}" type="presParOf" srcId="{D0EC5162-8A3E-43DE-B23A-7B2DA9CDFBFD}" destId="{6BDA6956-5343-4895-91E5-B233D5D32E8B}" srcOrd="1" destOrd="0" presId="urn:microsoft.com/office/officeart/2005/8/layout/orgChart1"/>
    <dgm:cxn modelId="{C5D1EE50-FFC9-488B-B9F5-72BAA6408C7B}" type="presParOf" srcId="{6BDA6956-5343-4895-91E5-B233D5D32E8B}" destId="{18A3E613-547F-4001-8DF5-744B5989FEF6}" srcOrd="0" destOrd="0" presId="urn:microsoft.com/office/officeart/2005/8/layout/orgChart1"/>
    <dgm:cxn modelId="{FAEE5074-F2F5-4F22-AFDE-D3123A746112}" type="presParOf" srcId="{6BDA6956-5343-4895-91E5-B233D5D32E8B}" destId="{9F73FCE3-5166-4D2F-A78C-A0ABDDA073CC}" srcOrd="1" destOrd="0" presId="urn:microsoft.com/office/officeart/2005/8/layout/orgChart1"/>
    <dgm:cxn modelId="{49ED4EBC-C8F0-4375-BDBC-4BBFD7B0F1D6}" type="presParOf" srcId="{9F73FCE3-5166-4D2F-A78C-A0ABDDA073CC}" destId="{4EF185B5-A97D-4678-A114-90489641FD51}" srcOrd="0" destOrd="0" presId="urn:microsoft.com/office/officeart/2005/8/layout/orgChart1"/>
    <dgm:cxn modelId="{CBC71470-9FA7-4C1D-9943-5C976E715A3A}" type="presParOf" srcId="{4EF185B5-A97D-4678-A114-90489641FD51}" destId="{8D9E4FC3-7A57-4B54-AEF3-F7D4B5779B85}" srcOrd="0" destOrd="0" presId="urn:microsoft.com/office/officeart/2005/8/layout/orgChart1"/>
    <dgm:cxn modelId="{0BD947C0-604E-4915-B6B7-8B82F1E324FF}" type="presParOf" srcId="{4EF185B5-A97D-4678-A114-90489641FD51}" destId="{82431025-8BA1-432E-A12C-8CAC3D518A7F}" srcOrd="1" destOrd="0" presId="urn:microsoft.com/office/officeart/2005/8/layout/orgChart1"/>
    <dgm:cxn modelId="{7B938646-B583-42B9-8577-6F9C6A374B98}" type="presParOf" srcId="{9F73FCE3-5166-4D2F-A78C-A0ABDDA073CC}" destId="{AA11BB1F-DF39-4642-9D56-735B6B851C1A}" srcOrd="1" destOrd="0" presId="urn:microsoft.com/office/officeart/2005/8/layout/orgChart1"/>
    <dgm:cxn modelId="{BA181721-2878-4FD1-997C-3699A1F703F8}" type="presParOf" srcId="{AA11BB1F-DF39-4642-9D56-735B6B851C1A}" destId="{0B17BBB0-3CEF-4A8E-9DAB-B84B8337E4F0}" srcOrd="0" destOrd="0" presId="urn:microsoft.com/office/officeart/2005/8/layout/orgChart1"/>
    <dgm:cxn modelId="{A5B96ACC-8857-4B0A-AE85-14FCDD3F9082}" type="presParOf" srcId="{AA11BB1F-DF39-4642-9D56-735B6B851C1A}" destId="{E1E22B85-6CF2-4319-AFB1-5043BD342F37}" srcOrd="1" destOrd="0" presId="urn:microsoft.com/office/officeart/2005/8/layout/orgChart1"/>
    <dgm:cxn modelId="{A6B6FB8A-752C-4389-9D8E-287BDB6F65EE}" type="presParOf" srcId="{E1E22B85-6CF2-4319-AFB1-5043BD342F37}" destId="{D6AF69F5-55C3-4B88-9B31-8C41AF0F4544}" srcOrd="0" destOrd="0" presId="urn:microsoft.com/office/officeart/2005/8/layout/orgChart1"/>
    <dgm:cxn modelId="{E934F07F-F179-4A2A-8751-C227FFAEFC73}" type="presParOf" srcId="{D6AF69F5-55C3-4B88-9B31-8C41AF0F4544}" destId="{306F4C0A-9929-4F6E-BED1-10522A8F6574}" srcOrd="0" destOrd="0" presId="urn:microsoft.com/office/officeart/2005/8/layout/orgChart1"/>
    <dgm:cxn modelId="{781E20ED-29ED-4BA1-9DE6-DEA83D86997C}" type="presParOf" srcId="{D6AF69F5-55C3-4B88-9B31-8C41AF0F4544}" destId="{77357D3A-CEAE-47ED-A87A-C49E88D21468}" srcOrd="1" destOrd="0" presId="urn:microsoft.com/office/officeart/2005/8/layout/orgChart1"/>
    <dgm:cxn modelId="{45FE8602-028D-44D4-8279-51DDC4B4CD8E}" type="presParOf" srcId="{E1E22B85-6CF2-4319-AFB1-5043BD342F37}" destId="{737651E3-7EA8-4979-A911-2A15131EDB2F}" srcOrd="1" destOrd="0" presId="urn:microsoft.com/office/officeart/2005/8/layout/orgChart1"/>
    <dgm:cxn modelId="{19D6ABDA-5200-41AA-A1AA-60A03BE091AF}" type="presParOf" srcId="{E1E22B85-6CF2-4319-AFB1-5043BD342F37}" destId="{DF02F2A6-C11E-45E9-B858-7E31504BF5DF}" srcOrd="2" destOrd="0" presId="urn:microsoft.com/office/officeart/2005/8/layout/orgChart1"/>
    <dgm:cxn modelId="{BF81B3B1-420D-4958-86C4-5785E83EE45F}" type="presParOf" srcId="{AA11BB1F-DF39-4642-9D56-735B6B851C1A}" destId="{76209D0A-8718-4278-A288-1FEF42CC1A56}" srcOrd="2" destOrd="0" presId="urn:microsoft.com/office/officeart/2005/8/layout/orgChart1"/>
    <dgm:cxn modelId="{D67AF24D-A3D0-49A6-A4DF-66E50038BA95}" type="presParOf" srcId="{AA11BB1F-DF39-4642-9D56-735B6B851C1A}" destId="{8AD1E483-4C18-4BDF-A4B5-20C195697A68}" srcOrd="3" destOrd="0" presId="urn:microsoft.com/office/officeart/2005/8/layout/orgChart1"/>
    <dgm:cxn modelId="{40487B38-1922-4A7F-9DE7-643AE98A44F3}" type="presParOf" srcId="{8AD1E483-4C18-4BDF-A4B5-20C195697A68}" destId="{BAC62A7C-832A-4188-B37A-DB66ECDE8125}" srcOrd="0" destOrd="0" presId="urn:microsoft.com/office/officeart/2005/8/layout/orgChart1"/>
    <dgm:cxn modelId="{821D15C1-0DFA-44FD-8D13-95C3D5C30313}" type="presParOf" srcId="{BAC62A7C-832A-4188-B37A-DB66ECDE8125}" destId="{47E3EEB2-7242-4467-9318-08172C12163A}" srcOrd="0" destOrd="0" presId="urn:microsoft.com/office/officeart/2005/8/layout/orgChart1"/>
    <dgm:cxn modelId="{EB3A7510-103B-47E8-9158-E2FFB619F8BD}" type="presParOf" srcId="{BAC62A7C-832A-4188-B37A-DB66ECDE8125}" destId="{1A4FB11F-4D69-4E4B-BEAD-E1CE2157ABF8}" srcOrd="1" destOrd="0" presId="urn:microsoft.com/office/officeart/2005/8/layout/orgChart1"/>
    <dgm:cxn modelId="{B7110CE8-6A3B-4FE9-90B1-28E06D68C163}" type="presParOf" srcId="{8AD1E483-4C18-4BDF-A4B5-20C195697A68}" destId="{E6F4CE81-7EFA-4F55-85C7-AC7484DEA95C}" srcOrd="1" destOrd="0" presId="urn:microsoft.com/office/officeart/2005/8/layout/orgChart1"/>
    <dgm:cxn modelId="{0C8E9B07-D249-46E8-BDA8-0BD0B810C419}" type="presParOf" srcId="{8AD1E483-4C18-4BDF-A4B5-20C195697A68}" destId="{7164B031-56E5-47EF-9B62-B9F948CC49C4}" srcOrd="2" destOrd="0" presId="urn:microsoft.com/office/officeart/2005/8/layout/orgChart1"/>
    <dgm:cxn modelId="{58E3C5FD-C8A6-41EA-ACD4-589F0441206B}" type="presParOf" srcId="{AA11BB1F-DF39-4642-9D56-735B6B851C1A}" destId="{4BE2603A-4C4A-44FD-9A59-3AB0BC227E9C}" srcOrd="4" destOrd="0" presId="urn:microsoft.com/office/officeart/2005/8/layout/orgChart1"/>
    <dgm:cxn modelId="{3A9E9CF8-CCC7-4B92-9366-1F88242699D2}" type="presParOf" srcId="{AA11BB1F-DF39-4642-9D56-735B6B851C1A}" destId="{96548FD5-023E-443E-BC94-8595F9B905E3}" srcOrd="5" destOrd="0" presId="urn:microsoft.com/office/officeart/2005/8/layout/orgChart1"/>
    <dgm:cxn modelId="{013B27D3-29BB-4B78-9B24-7972B1208394}" type="presParOf" srcId="{96548FD5-023E-443E-BC94-8595F9B905E3}" destId="{D328D4F2-3E8C-4652-BC0D-B13F99109228}" srcOrd="0" destOrd="0" presId="urn:microsoft.com/office/officeart/2005/8/layout/orgChart1"/>
    <dgm:cxn modelId="{9261BCE1-D65E-41BA-866D-A31C31368A3B}" type="presParOf" srcId="{D328D4F2-3E8C-4652-BC0D-B13F99109228}" destId="{7FAE73EF-8B33-4746-9577-873EB567E732}" srcOrd="0" destOrd="0" presId="urn:microsoft.com/office/officeart/2005/8/layout/orgChart1"/>
    <dgm:cxn modelId="{752CAEC3-48EF-45C0-8041-90D282775D2D}" type="presParOf" srcId="{D328D4F2-3E8C-4652-BC0D-B13F99109228}" destId="{FCD0EDBD-8EF7-4A94-87CC-830A824FF167}" srcOrd="1" destOrd="0" presId="urn:microsoft.com/office/officeart/2005/8/layout/orgChart1"/>
    <dgm:cxn modelId="{0EE72994-7291-40F0-B83F-BDBD249F7725}" type="presParOf" srcId="{96548FD5-023E-443E-BC94-8595F9B905E3}" destId="{AECBD0F3-2F1C-4651-855D-CA2CFBB518A1}" srcOrd="1" destOrd="0" presId="urn:microsoft.com/office/officeart/2005/8/layout/orgChart1"/>
    <dgm:cxn modelId="{6359EBDF-5CCA-4E5F-88BC-2AF1D22E84FA}" type="presParOf" srcId="{96548FD5-023E-443E-BC94-8595F9B905E3}" destId="{99F2CD3F-E428-4AF3-8D75-32B2BB7E9355}" srcOrd="2" destOrd="0" presId="urn:microsoft.com/office/officeart/2005/8/layout/orgChart1"/>
    <dgm:cxn modelId="{E66000AE-D523-4D4B-AC51-A694BF6CBDB6}" type="presParOf" srcId="{AA11BB1F-DF39-4642-9D56-735B6B851C1A}" destId="{2F434016-5891-4BE9-B838-3F0A08087672}" srcOrd="6" destOrd="0" presId="urn:microsoft.com/office/officeart/2005/8/layout/orgChart1"/>
    <dgm:cxn modelId="{9AC71AD0-42DB-4E15-A20B-CCB433212D60}" type="presParOf" srcId="{AA11BB1F-DF39-4642-9D56-735B6B851C1A}" destId="{226B1D0E-CA8E-473B-8B82-1FC531B328CE}" srcOrd="7" destOrd="0" presId="urn:microsoft.com/office/officeart/2005/8/layout/orgChart1"/>
    <dgm:cxn modelId="{D7114784-8471-4CDC-8DFD-84462D4EB9F0}" type="presParOf" srcId="{226B1D0E-CA8E-473B-8B82-1FC531B328CE}" destId="{BD0DF537-D863-4F16-8D07-838F781DD65C}" srcOrd="0" destOrd="0" presId="urn:microsoft.com/office/officeart/2005/8/layout/orgChart1"/>
    <dgm:cxn modelId="{C4FED1E9-6254-4615-A73C-742FE2550D9E}" type="presParOf" srcId="{BD0DF537-D863-4F16-8D07-838F781DD65C}" destId="{DAFC3666-60BA-48CF-B73E-DBB6D8F01005}" srcOrd="0" destOrd="0" presId="urn:microsoft.com/office/officeart/2005/8/layout/orgChart1"/>
    <dgm:cxn modelId="{F3DCCB47-C411-4851-B442-D351B7B3189D}" type="presParOf" srcId="{BD0DF537-D863-4F16-8D07-838F781DD65C}" destId="{76505448-A5E6-41B1-9914-B1971A40F975}" srcOrd="1" destOrd="0" presId="urn:microsoft.com/office/officeart/2005/8/layout/orgChart1"/>
    <dgm:cxn modelId="{C223C218-A97C-432F-ADE9-7BB38520EFEB}" type="presParOf" srcId="{226B1D0E-CA8E-473B-8B82-1FC531B328CE}" destId="{1E6E2065-7039-4524-A822-A609A91BEAFA}" srcOrd="1" destOrd="0" presId="urn:microsoft.com/office/officeart/2005/8/layout/orgChart1"/>
    <dgm:cxn modelId="{8912C90A-E80B-4C83-9755-9CC891F0951D}" type="presParOf" srcId="{226B1D0E-CA8E-473B-8B82-1FC531B328CE}" destId="{6317DCDF-A1F7-4BB4-A881-7B1D7FFA93D9}" srcOrd="2" destOrd="0" presId="urn:microsoft.com/office/officeart/2005/8/layout/orgChart1"/>
    <dgm:cxn modelId="{A7EF06A0-A255-4D4B-A4D9-18D9A724A2D2}" type="presParOf" srcId="{9F73FCE3-5166-4D2F-A78C-A0ABDDA073CC}" destId="{7D89F11D-4F54-4CE6-ADCF-485483F8FE41}" srcOrd="2" destOrd="0" presId="urn:microsoft.com/office/officeart/2005/8/layout/orgChart1"/>
    <dgm:cxn modelId="{C9B96C0A-6312-43CF-8481-63EC36021A70}" type="presParOf" srcId="{6BDA6956-5343-4895-91E5-B233D5D32E8B}" destId="{D38E151E-B06B-439F-87FF-F223B115211C}" srcOrd="2" destOrd="0" presId="urn:microsoft.com/office/officeart/2005/8/layout/orgChart1"/>
    <dgm:cxn modelId="{D9EB7CF2-BEA2-4231-BFBA-D12836027C4B}" type="presParOf" srcId="{6BDA6956-5343-4895-91E5-B233D5D32E8B}" destId="{6CC5A4A4-310D-4789-9408-6A4691F7FAB8}" srcOrd="3" destOrd="0" presId="urn:microsoft.com/office/officeart/2005/8/layout/orgChart1"/>
    <dgm:cxn modelId="{217C3D07-5C02-4698-A3F9-9B3BB8775D69}" type="presParOf" srcId="{6CC5A4A4-310D-4789-9408-6A4691F7FAB8}" destId="{7B9EA9C7-1BBB-470E-A61C-1F5171706522}" srcOrd="0" destOrd="0" presId="urn:microsoft.com/office/officeart/2005/8/layout/orgChart1"/>
    <dgm:cxn modelId="{36E8759C-32D5-456B-8DA4-527CA6F8E038}" type="presParOf" srcId="{7B9EA9C7-1BBB-470E-A61C-1F5171706522}" destId="{06EAF849-C204-492E-8EFC-57007C517019}" srcOrd="0" destOrd="0" presId="urn:microsoft.com/office/officeart/2005/8/layout/orgChart1"/>
    <dgm:cxn modelId="{2CF8793C-C0DB-4C5E-8A84-DF8D863628BE}" type="presParOf" srcId="{7B9EA9C7-1BBB-470E-A61C-1F5171706522}" destId="{9F753801-3528-4973-9AF1-43B510D736F1}" srcOrd="1" destOrd="0" presId="urn:microsoft.com/office/officeart/2005/8/layout/orgChart1"/>
    <dgm:cxn modelId="{4CEB84C1-683F-49B5-A579-927D98FCD16B}" type="presParOf" srcId="{6CC5A4A4-310D-4789-9408-6A4691F7FAB8}" destId="{FB46B635-AF72-41AD-B563-9EF119192647}" srcOrd="1" destOrd="0" presId="urn:microsoft.com/office/officeart/2005/8/layout/orgChart1"/>
    <dgm:cxn modelId="{EB7FBF1C-E7EF-4207-9115-2AAA87DB2A5B}" type="presParOf" srcId="{FB46B635-AF72-41AD-B563-9EF119192647}" destId="{3A4E0223-6E5D-42B1-93C7-72FBCC34B38E}" srcOrd="0" destOrd="0" presId="urn:microsoft.com/office/officeart/2005/8/layout/orgChart1"/>
    <dgm:cxn modelId="{6694606B-DC5A-40F9-B917-3528DB8F643E}" type="presParOf" srcId="{FB46B635-AF72-41AD-B563-9EF119192647}" destId="{DBA3CEAA-AB5C-4471-81B3-D6046B4818BF}" srcOrd="1" destOrd="0" presId="urn:microsoft.com/office/officeart/2005/8/layout/orgChart1"/>
    <dgm:cxn modelId="{7662B143-F590-4C35-BB1C-4E7E8806ED6E}" type="presParOf" srcId="{DBA3CEAA-AB5C-4471-81B3-D6046B4818BF}" destId="{F566C851-71DA-4D06-9334-6305D6F52B36}" srcOrd="0" destOrd="0" presId="urn:microsoft.com/office/officeart/2005/8/layout/orgChart1"/>
    <dgm:cxn modelId="{344E84CC-90D0-49B0-B319-8AC0E2B50E02}" type="presParOf" srcId="{F566C851-71DA-4D06-9334-6305D6F52B36}" destId="{524E7824-7832-478C-A4BB-24D062DD8A4C}" srcOrd="0" destOrd="0" presId="urn:microsoft.com/office/officeart/2005/8/layout/orgChart1"/>
    <dgm:cxn modelId="{844FE5B8-9F26-40C1-8B71-BF1DB49E5774}" type="presParOf" srcId="{F566C851-71DA-4D06-9334-6305D6F52B36}" destId="{BB42AA88-7DB8-4701-9D26-BB77F1F700EC}" srcOrd="1" destOrd="0" presId="urn:microsoft.com/office/officeart/2005/8/layout/orgChart1"/>
    <dgm:cxn modelId="{3AE07AB2-C415-421A-9EA9-65F78D474928}" type="presParOf" srcId="{DBA3CEAA-AB5C-4471-81B3-D6046B4818BF}" destId="{6F85BB40-F7EC-48C5-B3B8-C7060C1BDE05}" srcOrd="1" destOrd="0" presId="urn:microsoft.com/office/officeart/2005/8/layout/orgChart1"/>
    <dgm:cxn modelId="{908F86AE-93AF-4170-85A5-D4F34A2CF909}" type="presParOf" srcId="{DBA3CEAA-AB5C-4471-81B3-D6046B4818BF}" destId="{93DCDE57-68FF-4862-A631-72D40C374B24}" srcOrd="2" destOrd="0" presId="urn:microsoft.com/office/officeart/2005/8/layout/orgChart1"/>
    <dgm:cxn modelId="{1ACE5DD9-E4A4-4B1B-80B2-DCE803974FC5}" type="presParOf" srcId="{FB46B635-AF72-41AD-B563-9EF119192647}" destId="{C4FF73B4-E2B5-4AD4-B724-16527065FFD9}" srcOrd="2" destOrd="0" presId="urn:microsoft.com/office/officeart/2005/8/layout/orgChart1"/>
    <dgm:cxn modelId="{444D9620-94F7-4057-A25D-225E51464D8A}" type="presParOf" srcId="{FB46B635-AF72-41AD-B563-9EF119192647}" destId="{89576AE4-61C9-4677-B2AC-D2DA050026F2}" srcOrd="3" destOrd="0" presId="urn:microsoft.com/office/officeart/2005/8/layout/orgChart1"/>
    <dgm:cxn modelId="{F5C450DF-DF1C-4C3D-B36F-D3D2C208D395}" type="presParOf" srcId="{89576AE4-61C9-4677-B2AC-D2DA050026F2}" destId="{DD03ED59-8CBA-4137-94C9-799E244C044C}" srcOrd="0" destOrd="0" presId="urn:microsoft.com/office/officeart/2005/8/layout/orgChart1"/>
    <dgm:cxn modelId="{ADB253C4-C3F4-4827-AB32-57F58F574996}" type="presParOf" srcId="{DD03ED59-8CBA-4137-94C9-799E244C044C}" destId="{B04E0B4B-8A1B-4AE0-96E7-C35F197E8A2E}" srcOrd="0" destOrd="0" presId="urn:microsoft.com/office/officeart/2005/8/layout/orgChart1"/>
    <dgm:cxn modelId="{E2D18115-8B18-492D-BC0D-8DB4AD9BE43F}" type="presParOf" srcId="{DD03ED59-8CBA-4137-94C9-799E244C044C}" destId="{A96F7AE8-CF22-4E72-BF17-D1A2ED32710F}" srcOrd="1" destOrd="0" presId="urn:microsoft.com/office/officeart/2005/8/layout/orgChart1"/>
    <dgm:cxn modelId="{63A1BB63-93D7-464E-A0C7-BE3B624A18A6}" type="presParOf" srcId="{89576AE4-61C9-4677-B2AC-D2DA050026F2}" destId="{CDFB4A96-7A69-4B19-BFBF-7E31250F46E1}" srcOrd="1" destOrd="0" presId="urn:microsoft.com/office/officeart/2005/8/layout/orgChart1"/>
    <dgm:cxn modelId="{27600739-0505-49A3-9B4C-F5A9D8DDEED6}" type="presParOf" srcId="{89576AE4-61C9-4677-B2AC-D2DA050026F2}" destId="{D34F24C3-59DD-45FD-8381-6848023EE3D0}" srcOrd="2" destOrd="0" presId="urn:microsoft.com/office/officeart/2005/8/layout/orgChart1"/>
    <dgm:cxn modelId="{A5F3AA0A-BCAF-46AC-970A-2D967051B99C}" type="presParOf" srcId="{FB46B635-AF72-41AD-B563-9EF119192647}" destId="{3F9EB696-C147-493C-A002-57810449B6FE}" srcOrd="4" destOrd="0" presId="urn:microsoft.com/office/officeart/2005/8/layout/orgChart1"/>
    <dgm:cxn modelId="{09B38FB2-E809-4AF3-B9C1-FD3B05CDA405}" type="presParOf" srcId="{FB46B635-AF72-41AD-B563-9EF119192647}" destId="{9D0CB96B-8A48-4EA5-8A2E-64C1E5019A21}" srcOrd="5" destOrd="0" presId="urn:microsoft.com/office/officeart/2005/8/layout/orgChart1"/>
    <dgm:cxn modelId="{48BC3650-B304-4163-98A9-F170FAB2B800}" type="presParOf" srcId="{9D0CB96B-8A48-4EA5-8A2E-64C1E5019A21}" destId="{78CA8461-F2B5-4AF7-BB64-742D5CCC683D}" srcOrd="0" destOrd="0" presId="urn:microsoft.com/office/officeart/2005/8/layout/orgChart1"/>
    <dgm:cxn modelId="{317EABE4-4A0A-4B2C-B465-A5F24B761424}" type="presParOf" srcId="{78CA8461-F2B5-4AF7-BB64-742D5CCC683D}" destId="{F9A681B6-855D-42DD-8071-530DD816B0DD}" srcOrd="0" destOrd="0" presId="urn:microsoft.com/office/officeart/2005/8/layout/orgChart1"/>
    <dgm:cxn modelId="{95A669DB-D4CA-4D8F-A456-9DD3D96344D2}" type="presParOf" srcId="{78CA8461-F2B5-4AF7-BB64-742D5CCC683D}" destId="{875D3F9C-B86B-44D5-8AE3-92130D17341C}" srcOrd="1" destOrd="0" presId="urn:microsoft.com/office/officeart/2005/8/layout/orgChart1"/>
    <dgm:cxn modelId="{644C14FD-2226-471C-8171-D9CA87BE56CF}" type="presParOf" srcId="{9D0CB96B-8A48-4EA5-8A2E-64C1E5019A21}" destId="{0DA615CE-DBDE-4432-A3F3-C440AAF0F9C8}" srcOrd="1" destOrd="0" presId="urn:microsoft.com/office/officeart/2005/8/layout/orgChart1"/>
    <dgm:cxn modelId="{FA45FA4E-EC43-4FDD-A3C9-4C6742EC6BCD}" type="presParOf" srcId="{9D0CB96B-8A48-4EA5-8A2E-64C1E5019A21}" destId="{65BE7E4E-5A9B-4254-9D91-CE77681A635D}" srcOrd="2" destOrd="0" presId="urn:microsoft.com/office/officeart/2005/8/layout/orgChart1"/>
    <dgm:cxn modelId="{D1B965C2-3FA4-475A-BD9B-78B23DC3232B}" type="presParOf" srcId="{FB46B635-AF72-41AD-B563-9EF119192647}" destId="{D5BEAA60-C6E2-4379-B983-D53B24C3124F}" srcOrd="6" destOrd="0" presId="urn:microsoft.com/office/officeart/2005/8/layout/orgChart1"/>
    <dgm:cxn modelId="{BA881150-EC3A-4F5B-93B9-00FDDEF7898E}" type="presParOf" srcId="{FB46B635-AF72-41AD-B563-9EF119192647}" destId="{B5398C81-70E6-4B7D-953E-30C36EA6113F}" srcOrd="7" destOrd="0" presId="urn:microsoft.com/office/officeart/2005/8/layout/orgChart1"/>
    <dgm:cxn modelId="{1FA1EB92-13D8-4664-BC03-4A8338951CAE}" type="presParOf" srcId="{B5398C81-70E6-4B7D-953E-30C36EA6113F}" destId="{676486D7-00EA-452E-8ED1-4F8AE4C1AEBC}" srcOrd="0" destOrd="0" presId="urn:microsoft.com/office/officeart/2005/8/layout/orgChart1"/>
    <dgm:cxn modelId="{E771FD74-781A-4E94-B181-933D78C4996A}" type="presParOf" srcId="{676486D7-00EA-452E-8ED1-4F8AE4C1AEBC}" destId="{841469BA-62A1-447A-977D-79C73A23D6B3}" srcOrd="0" destOrd="0" presId="urn:microsoft.com/office/officeart/2005/8/layout/orgChart1"/>
    <dgm:cxn modelId="{C904FAB2-1713-449D-A047-AA7373047DBD}" type="presParOf" srcId="{676486D7-00EA-452E-8ED1-4F8AE4C1AEBC}" destId="{6522CFD6-6D54-4125-9F85-CAC5729D3988}" srcOrd="1" destOrd="0" presId="urn:microsoft.com/office/officeart/2005/8/layout/orgChart1"/>
    <dgm:cxn modelId="{66A0BC29-8E22-4DFD-A003-B5546F71D218}" type="presParOf" srcId="{B5398C81-70E6-4B7D-953E-30C36EA6113F}" destId="{DC38EA5A-FB00-499F-9AFA-4C72437623B3}" srcOrd="1" destOrd="0" presId="urn:microsoft.com/office/officeart/2005/8/layout/orgChart1"/>
    <dgm:cxn modelId="{993D4E8D-E92E-4D73-A5A4-24664C5487BE}" type="presParOf" srcId="{B5398C81-70E6-4B7D-953E-30C36EA6113F}" destId="{97FA5728-4325-45C0-9D93-87F765ED41D5}" srcOrd="2" destOrd="0" presId="urn:microsoft.com/office/officeart/2005/8/layout/orgChart1"/>
    <dgm:cxn modelId="{3CB4B113-E554-4CC4-BCAC-62571279E719}" type="presParOf" srcId="{FB46B635-AF72-41AD-B563-9EF119192647}" destId="{22D856C9-97BB-4DB8-BCAC-58FE37C22053}" srcOrd="8" destOrd="0" presId="urn:microsoft.com/office/officeart/2005/8/layout/orgChart1"/>
    <dgm:cxn modelId="{129F0372-5D11-4958-A589-3EAB0089D308}" type="presParOf" srcId="{FB46B635-AF72-41AD-B563-9EF119192647}" destId="{32CBCEEA-CA3B-4F77-AD01-DB5A359DA2AE}" srcOrd="9" destOrd="0" presId="urn:microsoft.com/office/officeart/2005/8/layout/orgChart1"/>
    <dgm:cxn modelId="{B506B45A-5B3F-4831-A507-DBC429D49A70}" type="presParOf" srcId="{32CBCEEA-CA3B-4F77-AD01-DB5A359DA2AE}" destId="{DCE0C451-5FFD-403C-9981-403B1F7647A4}" srcOrd="0" destOrd="0" presId="urn:microsoft.com/office/officeart/2005/8/layout/orgChart1"/>
    <dgm:cxn modelId="{2E40163F-13DD-49E1-A35F-CA8FA329F4D3}" type="presParOf" srcId="{DCE0C451-5FFD-403C-9981-403B1F7647A4}" destId="{C812710E-684E-4B18-BBE0-AC1AFD2D64EB}" srcOrd="0" destOrd="0" presId="urn:microsoft.com/office/officeart/2005/8/layout/orgChart1"/>
    <dgm:cxn modelId="{DA4ECA38-0979-4081-BCD9-14D6AA2E2A6B}" type="presParOf" srcId="{DCE0C451-5FFD-403C-9981-403B1F7647A4}" destId="{9FC0E958-7650-4111-8688-2F94D5A124F2}" srcOrd="1" destOrd="0" presId="urn:microsoft.com/office/officeart/2005/8/layout/orgChart1"/>
    <dgm:cxn modelId="{1F5DC0D2-75C9-425C-A16D-6B4ADA59EEA5}" type="presParOf" srcId="{32CBCEEA-CA3B-4F77-AD01-DB5A359DA2AE}" destId="{38F193D6-2B47-4F27-B353-2FBCF0251813}" srcOrd="1" destOrd="0" presId="urn:microsoft.com/office/officeart/2005/8/layout/orgChart1"/>
    <dgm:cxn modelId="{2A99617A-5DB0-478C-86D3-18BE9DE3CBAA}" type="presParOf" srcId="{32CBCEEA-CA3B-4F77-AD01-DB5A359DA2AE}" destId="{1C7D830F-4C0D-4CC3-A2A1-C9566089B44C}" srcOrd="2" destOrd="0" presId="urn:microsoft.com/office/officeart/2005/8/layout/orgChart1"/>
    <dgm:cxn modelId="{7711ECA6-4721-4074-8579-7DBDDBB23A7B}" type="presParOf" srcId="{6CC5A4A4-310D-4789-9408-6A4691F7FAB8}" destId="{E1AD6D4C-857B-40CF-8080-1647C0E076CA}" srcOrd="2" destOrd="0" presId="urn:microsoft.com/office/officeart/2005/8/layout/orgChart1"/>
    <dgm:cxn modelId="{1214C5D2-99F3-4AA4-850A-66F20A620A38}" type="presParOf" srcId="{6BDA6956-5343-4895-91E5-B233D5D32E8B}" destId="{BBAB8503-E7D2-45BE-B017-D23535901A06}" srcOrd="4" destOrd="0" presId="urn:microsoft.com/office/officeart/2005/8/layout/orgChart1"/>
    <dgm:cxn modelId="{D6B0BDDF-EC73-4F1D-8AA6-A693CE749155}" type="presParOf" srcId="{6BDA6956-5343-4895-91E5-B233D5D32E8B}" destId="{D4197BD9-BB7D-48FB-A960-A7499FBEB928}" srcOrd="5" destOrd="0" presId="urn:microsoft.com/office/officeart/2005/8/layout/orgChart1"/>
    <dgm:cxn modelId="{66CB6B44-3433-47CE-A029-CEE107D66475}" type="presParOf" srcId="{D4197BD9-BB7D-48FB-A960-A7499FBEB928}" destId="{867E81CF-799F-4557-83A2-14FE42D81F71}" srcOrd="0" destOrd="0" presId="urn:microsoft.com/office/officeart/2005/8/layout/orgChart1"/>
    <dgm:cxn modelId="{BB226B5C-7EAB-4683-B88D-D4736A23F13A}" type="presParOf" srcId="{867E81CF-799F-4557-83A2-14FE42D81F71}" destId="{4E72E4C9-D534-4F59-87ED-4316A8833A89}" srcOrd="0" destOrd="0" presId="urn:microsoft.com/office/officeart/2005/8/layout/orgChart1"/>
    <dgm:cxn modelId="{E71093C1-C244-4308-9E2A-CC45BB78200C}" type="presParOf" srcId="{867E81CF-799F-4557-83A2-14FE42D81F71}" destId="{12E041C1-1C4E-4C48-B52E-684720F37A94}" srcOrd="1" destOrd="0" presId="urn:microsoft.com/office/officeart/2005/8/layout/orgChart1"/>
    <dgm:cxn modelId="{8F0A98CE-EAD4-4A0A-85B3-D929CB2BBCFF}" type="presParOf" srcId="{D4197BD9-BB7D-48FB-A960-A7499FBEB928}" destId="{EDAE3FF6-5D26-414C-999E-A250468C36CC}" srcOrd="1" destOrd="0" presId="urn:microsoft.com/office/officeart/2005/8/layout/orgChart1"/>
    <dgm:cxn modelId="{C626D12E-0DC0-4D53-97BB-15B6E5B01CC2}" type="presParOf" srcId="{EDAE3FF6-5D26-414C-999E-A250468C36CC}" destId="{29528BE9-47DB-4D1B-BDE7-5F328A323D29}" srcOrd="0" destOrd="0" presId="urn:microsoft.com/office/officeart/2005/8/layout/orgChart1"/>
    <dgm:cxn modelId="{C6252041-EE42-4BBF-BA1B-6B081144C98B}" type="presParOf" srcId="{EDAE3FF6-5D26-414C-999E-A250468C36CC}" destId="{8BE86D82-CAEA-4E8D-B652-D331003A723D}" srcOrd="1" destOrd="0" presId="urn:microsoft.com/office/officeart/2005/8/layout/orgChart1"/>
    <dgm:cxn modelId="{AC66B51B-6289-45EA-9730-BB00D3E307BD}" type="presParOf" srcId="{8BE86D82-CAEA-4E8D-B652-D331003A723D}" destId="{B339A56F-3978-401A-8BA1-E6F39BCD6F32}" srcOrd="0" destOrd="0" presId="urn:microsoft.com/office/officeart/2005/8/layout/orgChart1"/>
    <dgm:cxn modelId="{2D16B02A-7AB3-49C6-A089-717E9B5DCFF6}" type="presParOf" srcId="{B339A56F-3978-401A-8BA1-E6F39BCD6F32}" destId="{A98EED9A-A24B-49E6-8F3B-7E004112F6B3}" srcOrd="0" destOrd="0" presId="urn:microsoft.com/office/officeart/2005/8/layout/orgChart1"/>
    <dgm:cxn modelId="{968ED386-7342-4CA4-B2E6-FE8C1A02B06E}" type="presParOf" srcId="{B339A56F-3978-401A-8BA1-E6F39BCD6F32}" destId="{666BBC19-4E26-4A4A-A859-A56F1E7210A5}" srcOrd="1" destOrd="0" presId="urn:microsoft.com/office/officeart/2005/8/layout/orgChart1"/>
    <dgm:cxn modelId="{792050DB-7791-4B21-B4FE-551CF245E711}" type="presParOf" srcId="{8BE86D82-CAEA-4E8D-B652-D331003A723D}" destId="{5789D4FF-6A63-44D3-998E-FE59D5E547A6}" srcOrd="1" destOrd="0" presId="urn:microsoft.com/office/officeart/2005/8/layout/orgChart1"/>
    <dgm:cxn modelId="{663A3200-2482-4A1B-AB32-F413936F4351}" type="presParOf" srcId="{8BE86D82-CAEA-4E8D-B652-D331003A723D}" destId="{7EE1BD2B-6159-48FA-B008-8A7D4F0FC3B8}" srcOrd="2" destOrd="0" presId="urn:microsoft.com/office/officeart/2005/8/layout/orgChart1"/>
    <dgm:cxn modelId="{2A72E18E-F3A9-4D97-B80E-470829857673}" type="presParOf" srcId="{EDAE3FF6-5D26-414C-999E-A250468C36CC}" destId="{FAA4659A-C6C8-4537-AA87-B9496D35DBD2}" srcOrd="2" destOrd="0" presId="urn:microsoft.com/office/officeart/2005/8/layout/orgChart1"/>
    <dgm:cxn modelId="{425A5E18-CC30-45CE-B7FF-7599A26E6A83}" type="presParOf" srcId="{EDAE3FF6-5D26-414C-999E-A250468C36CC}" destId="{B37ED822-5C41-4699-99B7-9CB400593A33}" srcOrd="3" destOrd="0" presId="urn:microsoft.com/office/officeart/2005/8/layout/orgChart1"/>
    <dgm:cxn modelId="{461B783C-20DE-44CF-B815-9098D84F9125}" type="presParOf" srcId="{B37ED822-5C41-4699-99B7-9CB400593A33}" destId="{68752F42-912E-42FB-A88B-6DB3C97498D3}" srcOrd="0" destOrd="0" presId="urn:microsoft.com/office/officeart/2005/8/layout/orgChart1"/>
    <dgm:cxn modelId="{94BAE353-A37B-423B-ADC2-D7DCF5454C68}" type="presParOf" srcId="{68752F42-912E-42FB-A88B-6DB3C97498D3}" destId="{2F0E0B11-88FF-4202-AB57-6D6FFB995222}" srcOrd="0" destOrd="0" presId="urn:microsoft.com/office/officeart/2005/8/layout/orgChart1"/>
    <dgm:cxn modelId="{721D6ADE-2B08-4DFE-AF29-DD37DCD82C17}" type="presParOf" srcId="{68752F42-912E-42FB-A88B-6DB3C97498D3}" destId="{8DA6E638-C024-4BC9-B587-134DEA63B304}" srcOrd="1" destOrd="0" presId="urn:microsoft.com/office/officeart/2005/8/layout/orgChart1"/>
    <dgm:cxn modelId="{98E1C270-B11B-4330-8481-B9C2036E8CC1}" type="presParOf" srcId="{B37ED822-5C41-4699-99B7-9CB400593A33}" destId="{EC7FA951-FF12-4D1D-84CA-E50A93545934}" srcOrd="1" destOrd="0" presId="urn:microsoft.com/office/officeart/2005/8/layout/orgChart1"/>
    <dgm:cxn modelId="{02F952EA-B311-4923-9EC6-9FAA5F09430C}" type="presParOf" srcId="{B37ED822-5C41-4699-99B7-9CB400593A33}" destId="{69330585-2B75-40F9-A906-99245519CCC1}" srcOrd="2" destOrd="0" presId="urn:microsoft.com/office/officeart/2005/8/layout/orgChart1"/>
    <dgm:cxn modelId="{988503EE-9E72-4319-8520-E3DA9486BBAF}" type="presParOf" srcId="{EDAE3FF6-5D26-414C-999E-A250468C36CC}" destId="{216D375B-E541-4953-A957-7205768E0D8A}" srcOrd="4" destOrd="0" presId="urn:microsoft.com/office/officeart/2005/8/layout/orgChart1"/>
    <dgm:cxn modelId="{104DFE9A-3A65-405A-951F-94BDA2DC6E68}" type="presParOf" srcId="{EDAE3FF6-5D26-414C-999E-A250468C36CC}" destId="{0A8FBBF4-FDD4-4FD6-8FFB-A7C5F2B083BF}" srcOrd="5" destOrd="0" presId="urn:microsoft.com/office/officeart/2005/8/layout/orgChart1"/>
    <dgm:cxn modelId="{51E3CD5C-5568-4D35-B3F9-BB144013F046}" type="presParOf" srcId="{0A8FBBF4-FDD4-4FD6-8FFB-A7C5F2B083BF}" destId="{32A1B099-57DD-4EEA-9D3C-41AC4564D0C0}" srcOrd="0" destOrd="0" presId="urn:microsoft.com/office/officeart/2005/8/layout/orgChart1"/>
    <dgm:cxn modelId="{81C395C6-5B48-4C71-97D7-226CC6479A1C}" type="presParOf" srcId="{32A1B099-57DD-4EEA-9D3C-41AC4564D0C0}" destId="{50E9601C-DB16-445C-BAA0-A42FFF40D2C1}" srcOrd="0" destOrd="0" presId="urn:microsoft.com/office/officeart/2005/8/layout/orgChart1"/>
    <dgm:cxn modelId="{E88AB44A-33F1-4385-B61C-7652A65D557E}" type="presParOf" srcId="{32A1B099-57DD-4EEA-9D3C-41AC4564D0C0}" destId="{1DFA6D30-33AB-4F44-8D88-D83EB9EE5570}" srcOrd="1" destOrd="0" presId="urn:microsoft.com/office/officeart/2005/8/layout/orgChart1"/>
    <dgm:cxn modelId="{48B841FA-5F25-4377-87CD-97468B967993}" type="presParOf" srcId="{0A8FBBF4-FDD4-4FD6-8FFB-A7C5F2B083BF}" destId="{BF62D7AA-9D01-40E9-8046-97ACAF7358C0}" srcOrd="1" destOrd="0" presId="urn:microsoft.com/office/officeart/2005/8/layout/orgChart1"/>
    <dgm:cxn modelId="{40B63BF7-2897-4BE0-9082-D6E52CA05F04}" type="presParOf" srcId="{0A8FBBF4-FDD4-4FD6-8FFB-A7C5F2B083BF}" destId="{B59726D5-CF70-45EC-82D1-653E6416E2A4}" srcOrd="2" destOrd="0" presId="urn:microsoft.com/office/officeart/2005/8/layout/orgChart1"/>
    <dgm:cxn modelId="{70B72605-AF9D-4507-8D87-64FF687E1E97}" type="presParOf" srcId="{D4197BD9-BB7D-48FB-A960-A7499FBEB928}" destId="{FEE47C74-4556-4374-9595-B0DA0F7B6789}" srcOrd="2" destOrd="0" presId="urn:microsoft.com/office/officeart/2005/8/layout/orgChart1"/>
    <dgm:cxn modelId="{B8BD2647-E35B-42D4-9955-62166867CB0C}" type="presParOf" srcId="{6BDA6956-5343-4895-91E5-B233D5D32E8B}" destId="{66B063A3-F930-4E18-AD5C-9A566B80F22A}" srcOrd="6" destOrd="0" presId="urn:microsoft.com/office/officeart/2005/8/layout/orgChart1"/>
    <dgm:cxn modelId="{1FADC539-57BC-422E-95CD-F33862F96D95}" type="presParOf" srcId="{6BDA6956-5343-4895-91E5-B233D5D32E8B}" destId="{D72A3541-4930-4EF0-9022-0EDCF976BB42}" srcOrd="7" destOrd="0" presId="urn:microsoft.com/office/officeart/2005/8/layout/orgChart1"/>
    <dgm:cxn modelId="{CA2D7738-9637-4E69-9A1C-688B6C0B4A5F}" type="presParOf" srcId="{D72A3541-4930-4EF0-9022-0EDCF976BB42}" destId="{C8C58EDF-D9A2-4DF7-883C-4B61D176E75A}" srcOrd="0" destOrd="0" presId="urn:microsoft.com/office/officeart/2005/8/layout/orgChart1"/>
    <dgm:cxn modelId="{9F91F616-B821-4290-9428-04C8827943BC}" type="presParOf" srcId="{C8C58EDF-D9A2-4DF7-883C-4B61D176E75A}" destId="{102625F7-402F-4A71-9CDB-D3E87EE1D34F}" srcOrd="0" destOrd="0" presId="urn:microsoft.com/office/officeart/2005/8/layout/orgChart1"/>
    <dgm:cxn modelId="{6AD12056-AEED-467D-99FE-DCAD285EBCDE}" type="presParOf" srcId="{C8C58EDF-D9A2-4DF7-883C-4B61D176E75A}" destId="{673DC2A5-CE5E-4D6B-BEF9-5E980C78132C}" srcOrd="1" destOrd="0" presId="urn:microsoft.com/office/officeart/2005/8/layout/orgChart1"/>
    <dgm:cxn modelId="{AA764EF3-7D3A-4A2F-8CF1-57913D36C846}" type="presParOf" srcId="{D72A3541-4930-4EF0-9022-0EDCF976BB42}" destId="{CB9AC2FD-37EB-4243-BEDF-7B15E205D532}" srcOrd="1" destOrd="0" presId="urn:microsoft.com/office/officeart/2005/8/layout/orgChart1"/>
    <dgm:cxn modelId="{3F05B591-E835-4065-A046-731F08B43333}" type="presParOf" srcId="{CB9AC2FD-37EB-4243-BEDF-7B15E205D532}" destId="{62853468-0F4D-4F8E-BB2B-29D9D2FBCC63}" srcOrd="0" destOrd="0" presId="urn:microsoft.com/office/officeart/2005/8/layout/orgChart1"/>
    <dgm:cxn modelId="{DEA05D2C-7E6F-4F1B-A5F4-B9873D3D499A}" type="presParOf" srcId="{CB9AC2FD-37EB-4243-BEDF-7B15E205D532}" destId="{A6E34B59-FBBC-43F2-BDD9-AFEB4AC26884}" srcOrd="1" destOrd="0" presId="urn:microsoft.com/office/officeart/2005/8/layout/orgChart1"/>
    <dgm:cxn modelId="{2F376F06-08EF-409E-986C-DAB68704BA7E}" type="presParOf" srcId="{A6E34B59-FBBC-43F2-BDD9-AFEB4AC26884}" destId="{0E25D031-906B-46F5-91E3-A900D877A5C1}" srcOrd="0" destOrd="0" presId="urn:microsoft.com/office/officeart/2005/8/layout/orgChart1"/>
    <dgm:cxn modelId="{53C8C29E-C80D-4E07-9862-6CFFC4C0C25A}" type="presParOf" srcId="{0E25D031-906B-46F5-91E3-A900D877A5C1}" destId="{58B4A1AE-D903-474C-9C6B-EA1F60A1340B}" srcOrd="0" destOrd="0" presId="urn:microsoft.com/office/officeart/2005/8/layout/orgChart1"/>
    <dgm:cxn modelId="{808E72E2-876A-48E9-93A9-6332D8914610}" type="presParOf" srcId="{0E25D031-906B-46F5-91E3-A900D877A5C1}" destId="{62E21C85-0AEF-40A8-A660-769DC2579304}" srcOrd="1" destOrd="0" presId="urn:microsoft.com/office/officeart/2005/8/layout/orgChart1"/>
    <dgm:cxn modelId="{42537FFE-2EA4-47EA-99D3-BA91083C2813}" type="presParOf" srcId="{A6E34B59-FBBC-43F2-BDD9-AFEB4AC26884}" destId="{70883336-5336-4A91-ABC5-B976C5A438CD}" srcOrd="1" destOrd="0" presId="urn:microsoft.com/office/officeart/2005/8/layout/orgChart1"/>
    <dgm:cxn modelId="{82D3590F-113A-4EBB-8BDD-406626E05D9C}" type="presParOf" srcId="{A6E34B59-FBBC-43F2-BDD9-AFEB4AC26884}" destId="{A5D93C90-2EE6-42E3-AE30-14499F0FCB15}" srcOrd="2" destOrd="0" presId="urn:microsoft.com/office/officeart/2005/8/layout/orgChart1"/>
    <dgm:cxn modelId="{DCAB3388-B39A-48D3-AC63-BC6A84B8B48B}" type="presParOf" srcId="{CB9AC2FD-37EB-4243-BEDF-7B15E205D532}" destId="{AFBB17A6-8BFF-463C-BD3A-BD1B3E711358}" srcOrd="2" destOrd="0" presId="urn:microsoft.com/office/officeart/2005/8/layout/orgChart1"/>
    <dgm:cxn modelId="{2AD8DA5A-C259-4050-87EF-2F137D28253D}" type="presParOf" srcId="{CB9AC2FD-37EB-4243-BEDF-7B15E205D532}" destId="{D746B554-EDE9-4504-B9AB-14F2EB96BAA1}" srcOrd="3" destOrd="0" presId="urn:microsoft.com/office/officeart/2005/8/layout/orgChart1"/>
    <dgm:cxn modelId="{2FEAAAD0-FB93-48F9-880D-292E9BD21140}" type="presParOf" srcId="{D746B554-EDE9-4504-B9AB-14F2EB96BAA1}" destId="{98B11B23-6D22-476D-A5DF-070F9D622AD9}" srcOrd="0" destOrd="0" presId="urn:microsoft.com/office/officeart/2005/8/layout/orgChart1"/>
    <dgm:cxn modelId="{4400EB23-2BAC-4BD9-8DFF-2DAE21C241F4}" type="presParOf" srcId="{98B11B23-6D22-476D-A5DF-070F9D622AD9}" destId="{C8D3AE6E-0596-4091-858D-C40E16837C6A}" srcOrd="0" destOrd="0" presId="urn:microsoft.com/office/officeart/2005/8/layout/orgChart1"/>
    <dgm:cxn modelId="{BE02BB3B-F070-4165-959F-70D4AB6F0EF9}" type="presParOf" srcId="{98B11B23-6D22-476D-A5DF-070F9D622AD9}" destId="{2913FED9-DF26-4560-BC04-8E6041E5A3BC}" srcOrd="1" destOrd="0" presId="urn:microsoft.com/office/officeart/2005/8/layout/orgChart1"/>
    <dgm:cxn modelId="{FD1614D4-D5D4-4F36-B8EF-E1B166388225}" type="presParOf" srcId="{D746B554-EDE9-4504-B9AB-14F2EB96BAA1}" destId="{9DC86B83-3010-4329-83F4-30558C13A8DE}" srcOrd="1" destOrd="0" presId="urn:microsoft.com/office/officeart/2005/8/layout/orgChart1"/>
    <dgm:cxn modelId="{79858619-A7F9-446E-B232-93F9C98060EC}" type="presParOf" srcId="{D746B554-EDE9-4504-B9AB-14F2EB96BAA1}" destId="{FD07BE8F-D6DE-4BAC-AC27-58C41F1F8307}" srcOrd="2" destOrd="0" presId="urn:microsoft.com/office/officeart/2005/8/layout/orgChart1"/>
    <dgm:cxn modelId="{4418EE4E-C17B-459E-8480-8F6CA2A8AE9C}" type="presParOf" srcId="{CB9AC2FD-37EB-4243-BEDF-7B15E205D532}" destId="{934F8E80-07C9-487C-8268-BFFF53988A16}" srcOrd="4" destOrd="0" presId="urn:microsoft.com/office/officeart/2005/8/layout/orgChart1"/>
    <dgm:cxn modelId="{7F6C3241-BDB9-4C82-8533-F6222B53B510}" type="presParOf" srcId="{CB9AC2FD-37EB-4243-BEDF-7B15E205D532}" destId="{C38A59EE-4851-4FDF-A4DE-065328CA13E2}" srcOrd="5" destOrd="0" presId="urn:microsoft.com/office/officeart/2005/8/layout/orgChart1"/>
    <dgm:cxn modelId="{FC1A2954-2D1D-4566-8CF1-DEA750467F0E}" type="presParOf" srcId="{C38A59EE-4851-4FDF-A4DE-065328CA13E2}" destId="{1A83C76E-0879-431A-871F-32736E6F8A58}" srcOrd="0" destOrd="0" presId="urn:microsoft.com/office/officeart/2005/8/layout/orgChart1"/>
    <dgm:cxn modelId="{22BC30C3-D8E4-4753-AA62-1E26E74B4340}" type="presParOf" srcId="{1A83C76E-0879-431A-871F-32736E6F8A58}" destId="{6C039174-AB22-44ED-85BB-38EA913794CA}" srcOrd="0" destOrd="0" presId="urn:microsoft.com/office/officeart/2005/8/layout/orgChart1"/>
    <dgm:cxn modelId="{2185BBBA-73C8-44F8-86E2-F7924CD1E3A2}" type="presParOf" srcId="{1A83C76E-0879-431A-871F-32736E6F8A58}" destId="{5A854245-5B41-4985-8CEB-5B2549FCA3C0}" srcOrd="1" destOrd="0" presId="urn:microsoft.com/office/officeart/2005/8/layout/orgChart1"/>
    <dgm:cxn modelId="{047FF1C1-CC45-4578-A4A6-DCA1F597BE13}" type="presParOf" srcId="{C38A59EE-4851-4FDF-A4DE-065328CA13E2}" destId="{23B9B3AE-F49D-48B4-A17D-4902FF0CD94E}" srcOrd="1" destOrd="0" presId="urn:microsoft.com/office/officeart/2005/8/layout/orgChart1"/>
    <dgm:cxn modelId="{AC11E373-DC1F-4796-B347-AF6E82AD396C}" type="presParOf" srcId="{23B9B3AE-F49D-48B4-A17D-4902FF0CD94E}" destId="{477822DB-3CB1-4310-84D3-21511E4E0971}" srcOrd="0" destOrd="0" presId="urn:microsoft.com/office/officeart/2005/8/layout/orgChart1"/>
    <dgm:cxn modelId="{BE9E01BB-53F5-438E-98A0-573274DE8E58}" type="presParOf" srcId="{23B9B3AE-F49D-48B4-A17D-4902FF0CD94E}" destId="{D754C443-7E10-4C3C-A20D-0617FA0809ED}" srcOrd="1" destOrd="0" presId="urn:microsoft.com/office/officeart/2005/8/layout/orgChart1"/>
    <dgm:cxn modelId="{5614421C-DA5C-41CA-8F1A-D0A77E852E09}" type="presParOf" srcId="{D754C443-7E10-4C3C-A20D-0617FA0809ED}" destId="{84F26830-7417-49F9-9C08-41E3E7B4398E}" srcOrd="0" destOrd="0" presId="urn:microsoft.com/office/officeart/2005/8/layout/orgChart1"/>
    <dgm:cxn modelId="{B30A09B7-E337-48F6-B577-7B98F9C55784}" type="presParOf" srcId="{84F26830-7417-49F9-9C08-41E3E7B4398E}" destId="{8630ED7A-776F-4AC1-9E45-03B86A579CF2}" srcOrd="0" destOrd="0" presId="urn:microsoft.com/office/officeart/2005/8/layout/orgChart1"/>
    <dgm:cxn modelId="{55729B6D-838F-456A-9C1A-689278A654E2}" type="presParOf" srcId="{84F26830-7417-49F9-9C08-41E3E7B4398E}" destId="{AC1FEBDA-24D5-4DB6-ACBB-0118D49FF115}" srcOrd="1" destOrd="0" presId="urn:microsoft.com/office/officeart/2005/8/layout/orgChart1"/>
    <dgm:cxn modelId="{E6A6810F-CB78-4C97-A252-C8851A39475E}" type="presParOf" srcId="{D754C443-7E10-4C3C-A20D-0617FA0809ED}" destId="{CAB93CD2-B3C3-4A5C-8697-5C135597EFAB}" srcOrd="1" destOrd="0" presId="urn:microsoft.com/office/officeart/2005/8/layout/orgChart1"/>
    <dgm:cxn modelId="{2714E1BE-67C1-4626-975E-46C8010AC6B6}" type="presParOf" srcId="{D754C443-7E10-4C3C-A20D-0617FA0809ED}" destId="{65E57BD0-A4F2-471A-B220-457C950C36A1}" srcOrd="2" destOrd="0" presId="urn:microsoft.com/office/officeart/2005/8/layout/orgChart1"/>
    <dgm:cxn modelId="{8C6B1079-829F-4B98-8485-373EDED90AD1}" type="presParOf" srcId="{23B9B3AE-F49D-48B4-A17D-4902FF0CD94E}" destId="{70AC0620-FA7E-4EB3-BD72-ADEDD867818A}" srcOrd="2" destOrd="0" presId="urn:microsoft.com/office/officeart/2005/8/layout/orgChart1"/>
    <dgm:cxn modelId="{AEB3DB91-43FE-4188-85A9-46C36667114F}" type="presParOf" srcId="{23B9B3AE-F49D-48B4-A17D-4902FF0CD94E}" destId="{C8419A80-DFD0-4E3B-9EE3-E5FD40C26123}" srcOrd="3" destOrd="0" presId="urn:microsoft.com/office/officeart/2005/8/layout/orgChart1"/>
    <dgm:cxn modelId="{4BF39F10-E7B6-403B-96E7-7C46F122E406}" type="presParOf" srcId="{C8419A80-DFD0-4E3B-9EE3-E5FD40C26123}" destId="{4F323CF4-9D1A-4C3E-94E7-F46C59944445}" srcOrd="0" destOrd="0" presId="urn:microsoft.com/office/officeart/2005/8/layout/orgChart1"/>
    <dgm:cxn modelId="{D2FF8DE7-5718-4ED3-9B13-67C37DC810FD}" type="presParOf" srcId="{4F323CF4-9D1A-4C3E-94E7-F46C59944445}" destId="{CB0E98CE-0240-4D6B-A4AA-5C55011E87BA}" srcOrd="0" destOrd="0" presId="urn:microsoft.com/office/officeart/2005/8/layout/orgChart1"/>
    <dgm:cxn modelId="{AA49FED5-3625-48FB-891B-82F73E6C31D0}" type="presParOf" srcId="{4F323CF4-9D1A-4C3E-94E7-F46C59944445}" destId="{928CAD31-3F19-4AB5-A605-CCEEB2CFE54F}" srcOrd="1" destOrd="0" presId="urn:microsoft.com/office/officeart/2005/8/layout/orgChart1"/>
    <dgm:cxn modelId="{1B4634D7-443F-4D60-BC07-752503EF49DB}" type="presParOf" srcId="{C8419A80-DFD0-4E3B-9EE3-E5FD40C26123}" destId="{75A73488-38E3-4514-8F6D-0A9F12AC2A3D}" srcOrd="1" destOrd="0" presId="urn:microsoft.com/office/officeart/2005/8/layout/orgChart1"/>
    <dgm:cxn modelId="{3BB70960-F80F-4F1D-956D-6E2BA77BB11B}" type="presParOf" srcId="{C8419A80-DFD0-4E3B-9EE3-E5FD40C26123}" destId="{68AC2959-122F-4412-B289-E6C66EEF64BB}" srcOrd="2" destOrd="0" presId="urn:microsoft.com/office/officeart/2005/8/layout/orgChart1"/>
    <dgm:cxn modelId="{68463040-F412-4FDE-9103-1A6F2C5586B9}" type="presParOf" srcId="{23B9B3AE-F49D-48B4-A17D-4902FF0CD94E}" destId="{3AB03155-6F1D-4E36-94BE-B4C47903C145}" srcOrd="4" destOrd="0" presId="urn:microsoft.com/office/officeart/2005/8/layout/orgChart1"/>
    <dgm:cxn modelId="{57E692B6-1175-4BCD-82BC-DAD8083173A8}" type="presParOf" srcId="{23B9B3AE-F49D-48B4-A17D-4902FF0CD94E}" destId="{6D499086-8F3F-4F27-994E-5DE15FF5C4FD}" srcOrd="5" destOrd="0" presId="urn:microsoft.com/office/officeart/2005/8/layout/orgChart1"/>
    <dgm:cxn modelId="{B5986283-E21E-445A-8E47-AA42409B1B20}" type="presParOf" srcId="{6D499086-8F3F-4F27-994E-5DE15FF5C4FD}" destId="{ACF86C52-2BF3-4C39-83FA-8399EE51DE86}" srcOrd="0" destOrd="0" presId="urn:microsoft.com/office/officeart/2005/8/layout/orgChart1"/>
    <dgm:cxn modelId="{25F68492-9218-47C4-B24C-2DE215FD34B1}" type="presParOf" srcId="{ACF86C52-2BF3-4C39-83FA-8399EE51DE86}" destId="{030B0B0E-B8E1-476B-B759-A59479A7F875}" srcOrd="0" destOrd="0" presId="urn:microsoft.com/office/officeart/2005/8/layout/orgChart1"/>
    <dgm:cxn modelId="{0F2A9820-457B-4A47-961B-F9157934E4EA}" type="presParOf" srcId="{ACF86C52-2BF3-4C39-83FA-8399EE51DE86}" destId="{68D24D00-CDB3-4FAC-A338-406C94FD9A34}" srcOrd="1" destOrd="0" presId="urn:microsoft.com/office/officeart/2005/8/layout/orgChart1"/>
    <dgm:cxn modelId="{A7369CFA-4B88-4B86-BB3D-AD4689714DBD}" type="presParOf" srcId="{6D499086-8F3F-4F27-994E-5DE15FF5C4FD}" destId="{40B9CB97-4274-4BF0-9D6D-08E3D7BAA612}" srcOrd="1" destOrd="0" presId="urn:microsoft.com/office/officeart/2005/8/layout/orgChart1"/>
    <dgm:cxn modelId="{E76CDD8B-F0B8-4AEF-B53A-7E433D174D02}" type="presParOf" srcId="{6D499086-8F3F-4F27-994E-5DE15FF5C4FD}" destId="{AAC8E419-3ABD-464E-B2D1-A42E7BC28FA1}" srcOrd="2" destOrd="0" presId="urn:microsoft.com/office/officeart/2005/8/layout/orgChart1"/>
    <dgm:cxn modelId="{51CBF876-0B45-4B86-B86B-D05FBCB19012}" type="presParOf" srcId="{23B9B3AE-F49D-48B4-A17D-4902FF0CD94E}" destId="{B8A31356-B5F0-422A-92D0-34CC36FA1B45}" srcOrd="6" destOrd="0" presId="urn:microsoft.com/office/officeart/2005/8/layout/orgChart1"/>
    <dgm:cxn modelId="{2EE10A48-7285-4BEF-9E95-7AF29B818CD5}" type="presParOf" srcId="{23B9B3AE-F49D-48B4-A17D-4902FF0CD94E}" destId="{CD512919-F94A-488D-9216-062CECBE339D}" srcOrd="7" destOrd="0" presId="urn:microsoft.com/office/officeart/2005/8/layout/orgChart1"/>
    <dgm:cxn modelId="{7307CFE2-E981-4A20-968F-FE5003E1C1E0}" type="presParOf" srcId="{CD512919-F94A-488D-9216-062CECBE339D}" destId="{CE508123-C3AE-4D9D-A773-9DAA4D9800FA}" srcOrd="0" destOrd="0" presId="urn:microsoft.com/office/officeart/2005/8/layout/orgChart1"/>
    <dgm:cxn modelId="{0CF6BFB9-CFC6-421B-8605-E6BC4EDB14C5}" type="presParOf" srcId="{CE508123-C3AE-4D9D-A773-9DAA4D9800FA}" destId="{821810BF-C4A7-407D-ADE1-399DBA129BC6}" srcOrd="0" destOrd="0" presId="urn:microsoft.com/office/officeart/2005/8/layout/orgChart1"/>
    <dgm:cxn modelId="{2218E4C4-9FF4-468B-87D6-426C3D5D640A}" type="presParOf" srcId="{CE508123-C3AE-4D9D-A773-9DAA4D9800FA}" destId="{AF90C3A4-A22C-4868-8181-F7974B35B5D1}" srcOrd="1" destOrd="0" presId="urn:microsoft.com/office/officeart/2005/8/layout/orgChart1"/>
    <dgm:cxn modelId="{8AF5197E-3DD7-4E8C-B59E-A607E6B2248F}" type="presParOf" srcId="{CD512919-F94A-488D-9216-062CECBE339D}" destId="{36BF2459-E50E-4BAC-A817-9F4A3114A734}" srcOrd="1" destOrd="0" presId="urn:microsoft.com/office/officeart/2005/8/layout/orgChart1"/>
    <dgm:cxn modelId="{0CF26B2A-55F7-423D-80C3-16F730D10509}" type="presParOf" srcId="{CD512919-F94A-488D-9216-062CECBE339D}" destId="{2CBC17DF-B679-4063-BFBB-147A8F678F18}" srcOrd="2" destOrd="0" presId="urn:microsoft.com/office/officeart/2005/8/layout/orgChart1"/>
    <dgm:cxn modelId="{7543527A-5743-4D6D-BB34-95E30153A050}" type="presParOf" srcId="{23B9B3AE-F49D-48B4-A17D-4902FF0CD94E}" destId="{8E115532-1EEA-4393-8951-32A1469F2810}" srcOrd="8" destOrd="0" presId="urn:microsoft.com/office/officeart/2005/8/layout/orgChart1"/>
    <dgm:cxn modelId="{1A4A5D0A-9BAB-4703-8F61-686FF5DEF68F}" type="presParOf" srcId="{23B9B3AE-F49D-48B4-A17D-4902FF0CD94E}" destId="{6280B3EB-0A92-4BAB-8349-228634CC5D49}" srcOrd="9" destOrd="0" presId="urn:microsoft.com/office/officeart/2005/8/layout/orgChart1"/>
    <dgm:cxn modelId="{9E62B145-D5F7-42CC-8D49-7BE095A8B9DF}" type="presParOf" srcId="{6280B3EB-0A92-4BAB-8349-228634CC5D49}" destId="{AB4644D2-60F3-4096-8D47-950CBF1D8793}" srcOrd="0" destOrd="0" presId="urn:microsoft.com/office/officeart/2005/8/layout/orgChart1"/>
    <dgm:cxn modelId="{C0977B88-7C71-41A2-971E-E45329F5F9A2}" type="presParOf" srcId="{AB4644D2-60F3-4096-8D47-950CBF1D8793}" destId="{1954DCDD-0D89-4F83-80D6-5839DFD94888}" srcOrd="0" destOrd="0" presId="urn:microsoft.com/office/officeart/2005/8/layout/orgChart1"/>
    <dgm:cxn modelId="{2694BD79-6459-4120-B2D9-ED9CD779E2EA}" type="presParOf" srcId="{AB4644D2-60F3-4096-8D47-950CBF1D8793}" destId="{4B48F135-2AF9-4C3D-8F3D-5F469471EB53}" srcOrd="1" destOrd="0" presId="urn:microsoft.com/office/officeart/2005/8/layout/orgChart1"/>
    <dgm:cxn modelId="{EF341E05-25E9-44C8-BA99-A875106C6E40}" type="presParOf" srcId="{6280B3EB-0A92-4BAB-8349-228634CC5D49}" destId="{321EE43A-B12C-4B3C-8E03-AD36D83C889B}" srcOrd="1" destOrd="0" presId="urn:microsoft.com/office/officeart/2005/8/layout/orgChart1"/>
    <dgm:cxn modelId="{7C5F3C49-D01F-48B5-9FA0-7FA51B2AD269}" type="presParOf" srcId="{6280B3EB-0A92-4BAB-8349-228634CC5D49}" destId="{C3AF3BC1-07F2-4DD4-95C4-F79D5ED2279E}" srcOrd="2" destOrd="0" presId="urn:microsoft.com/office/officeart/2005/8/layout/orgChart1"/>
    <dgm:cxn modelId="{9A3736D2-02AD-484F-9A26-BA1ECEF1F1C7}" type="presParOf" srcId="{C38A59EE-4851-4FDF-A4DE-065328CA13E2}" destId="{B5577BB5-8FC4-4170-ABBD-F658D9E39E8C}" srcOrd="2" destOrd="0" presId="urn:microsoft.com/office/officeart/2005/8/layout/orgChart1"/>
    <dgm:cxn modelId="{BA977C8C-1875-4439-B830-3E529628ED81}" type="presParOf" srcId="{CB9AC2FD-37EB-4243-BEDF-7B15E205D532}" destId="{F6FB2418-869B-4CEC-802B-F027ED079451}" srcOrd="6" destOrd="0" presId="urn:microsoft.com/office/officeart/2005/8/layout/orgChart1"/>
    <dgm:cxn modelId="{4207D2B0-56E0-49CE-BE24-6CFBE85AC734}" type="presParOf" srcId="{CB9AC2FD-37EB-4243-BEDF-7B15E205D532}" destId="{B08CDFB0-A955-4E61-9BD4-6FA10741A949}" srcOrd="7" destOrd="0" presId="urn:microsoft.com/office/officeart/2005/8/layout/orgChart1"/>
    <dgm:cxn modelId="{B076BF9B-8F03-472D-A0EC-7C632DF8AFD3}" type="presParOf" srcId="{B08CDFB0-A955-4E61-9BD4-6FA10741A949}" destId="{5CB2F074-0752-4D88-AF19-72940E2D48C0}" srcOrd="0" destOrd="0" presId="urn:microsoft.com/office/officeart/2005/8/layout/orgChart1"/>
    <dgm:cxn modelId="{E0B0D81E-99A0-4B6F-95BC-C3375B673E84}" type="presParOf" srcId="{5CB2F074-0752-4D88-AF19-72940E2D48C0}" destId="{05F46C38-AD5E-4DD9-8B11-F3F7D2672E6C}" srcOrd="0" destOrd="0" presId="urn:microsoft.com/office/officeart/2005/8/layout/orgChart1"/>
    <dgm:cxn modelId="{5478F459-B20F-45C1-BB61-FF296676047A}" type="presParOf" srcId="{5CB2F074-0752-4D88-AF19-72940E2D48C0}" destId="{2C25AA61-93AB-4FD1-8715-B53562A5FDCF}" srcOrd="1" destOrd="0" presId="urn:microsoft.com/office/officeart/2005/8/layout/orgChart1"/>
    <dgm:cxn modelId="{C7D55D30-7DEC-4B34-8337-AA59CDCA60B9}" type="presParOf" srcId="{B08CDFB0-A955-4E61-9BD4-6FA10741A949}" destId="{1674A253-927B-4759-BB23-DE08A9B27F36}" srcOrd="1" destOrd="0" presId="urn:microsoft.com/office/officeart/2005/8/layout/orgChart1"/>
    <dgm:cxn modelId="{0FC4C3A0-7A24-43A8-B5FF-03A06B82EA79}" type="presParOf" srcId="{B08CDFB0-A955-4E61-9BD4-6FA10741A949}" destId="{1C2D449F-D5D0-4DCF-ABA6-10F54598DC24}" srcOrd="2" destOrd="0" presId="urn:microsoft.com/office/officeart/2005/8/layout/orgChart1"/>
    <dgm:cxn modelId="{F78A7626-E36C-4CE2-B6C9-0F671993AFDA}" type="presParOf" srcId="{CB9AC2FD-37EB-4243-BEDF-7B15E205D532}" destId="{B429E9DB-8CAD-4A1B-BBA2-2EDA8699CF2F}" srcOrd="8" destOrd="0" presId="urn:microsoft.com/office/officeart/2005/8/layout/orgChart1"/>
    <dgm:cxn modelId="{1B32C69E-86D3-42E9-B1B9-C9CEC5A2EE97}" type="presParOf" srcId="{CB9AC2FD-37EB-4243-BEDF-7B15E205D532}" destId="{8D2C66F8-6996-430F-B6D1-28D09B6DCBE6}" srcOrd="9" destOrd="0" presId="urn:microsoft.com/office/officeart/2005/8/layout/orgChart1"/>
    <dgm:cxn modelId="{A79D6A7B-3DCE-428E-8AFA-EFC02FAC36C2}" type="presParOf" srcId="{8D2C66F8-6996-430F-B6D1-28D09B6DCBE6}" destId="{99AC6959-54F0-4BEF-86C4-DB4DB5299F67}" srcOrd="0" destOrd="0" presId="urn:microsoft.com/office/officeart/2005/8/layout/orgChart1"/>
    <dgm:cxn modelId="{EAA68B20-E662-496B-9830-21D525A28154}" type="presParOf" srcId="{99AC6959-54F0-4BEF-86C4-DB4DB5299F67}" destId="{71FE0D76-6A37-4908-999D-AB6DAEBEA92A}" srcOrd="0" destOrd="0" presId="urn:microsoft.com/office/officeart/2005/8/layout/orgChart1"/>
    <dgm:cxn modelId="{592AC5AB-F906-4E33-A9FF-2F80B7D3119B}" type="presParOf" srcId="{99AC6959-54F0-4BEF-86C4-DB4DB5299F67}" destId="{725E8215-AAAD-49A4-A908-329DC196B4A2}" srcOrd="1" destOrd="0" presId="urn:microsoft.com/office/officeart/2005/8/layout/orgChart1"/>
    <dgm:cxn modelId="{87D62244-DF7E-49EF-AA55-E5BB25935C15}" type="presParOf" srcId="{8D2C66F8-6996-430F-B6D1-28D09B6DCBE6}" destId="{4DDCB9EE-32B7-4182-9BF2-B6077F241BDC}" srcOrd="1" destOrd="0" presId="urn:microsoft.com/office/officeart/2005/8/layout/orgChart1"/>
    <dgm:cxn modelId="{6FE77A6F-8006-43AA-A32F-029FA24119ED}" type="presParOf" srcId="{8D2C66F8-6996-430F-B6D1-28D09B6DCBE6}" destId="{986CBB3A-5E65-40B6-A7E4-EF029952F3D1}" srcOrd="2" destOrd="0" presId="urn:microsoft.com/office/officeart/2005/8/layout/orgChart1"/>
    <dgm:cxn modelId="{80EF7333-E3F0-4136-B7B3-DB3A0B21875B}" type="presParOf" srcId="{D72A3541-4930-4EF0-9022-0EDCF976BB42}" destId="{56AA52C2-19A7-441A-B99A-7161FC8729CE}" srcOrd="2" destOrd="0" presId="urn:microsoft.com/office/officeart/2005/8/layout/orgChart1"/>
    <dgm:cxn modelId="{FA120B8E-6159-4E2D-B1AF-74ED23E15C37}" type="presParOf" srcId="{6BDA6956-5343-4895-91E5-B233D5D32E8B}" destId="{799749A8-4FA7-42BD-8365-1688A0B61D39}" srcOrd="8" destOrd="0" presId="urn:microsoft.com/office/officeart/2005/8/layout/orgChart1"/>
    <dgm:cxn modelId="{D3DEE908-6FBC-4549-9BA5-BB6C2C3F92AC}" type="presParOf" srcId="{6BDA6956-5343-4895-91E5-B233D5D32E8B}" destId="{416A3351-8F93-44B7-B930-D06CAF9CB649}" srcOrd="9" destOrd="0" presId="urn:microsoft.com/office/officeart/2005/8/layout/orgChart1"/>
    <dgm:cxn modelId="{8225E1E7-C67C-4F16-90D2-417BEF3E626B}" type="presParOf" srcId="{416A3351-8F93-44B7-B930-D06CAF9CB649}" destId="{18344115-97E5-419F-A114-0517979CCC39}" srcOrd="0" destOrd="0" presId="urn:microsoft.com/office/officeart/2005/8/layout/orgChart1"/>
    <dgm:cxn modelId="{10CC195E-B58F-4E75-A27E-AC7753DF6A56}" type="presParOf" srcId="{18344115-97E5-419F-A114-0517979CCC39}" destId="{BA075529-B7A1-4E35-BC80-DCF592E42F5A}" srcOrd="0" destOrd="0" presId="urn:microsoft.com/office/officeart/2005/8/layout/orgChart1"/>
    <dgm:cxn modelId="{5CE27AB5-9FB0-4FD4-9EB3-7CCE1512A0E3}" type="presParOf" srcId="{18344115-97E5-419F-A114-0517979CCC39}" destId="{8A0E43B6-F44E-491E-8F4B-7CFDC3292937}" srcOrd="1" destOrd="0" presId="urn:microsoft.com/office/officeart/2005/8/layout/orgChart1"/>
    <dgm:cxn modelId="{CFE64F4F-E96F-4309-BE8B-7D7079EDF8EB}" type="presParOf" srcId="{416A3351-8F93-44B7-B930-D06CAF9CB649}" destId="{E2BC1B07-6967-4D1C-8D02-B538495AEDF0}" srcOrd="1" destOrd="0" presId="urn:microsoft.com/office/officeart/2005/8/layout/orgChart1"/>
    <dgm:cxn modelId="{5053952C-EE21-411B-87F5-9707C67E3304}" type="presParOf" srcId="{E2BC1B07-6967-4D1C-8D02-B538495AEDF0}" destId="{1605FB2A-42C2-44A1-8A32-DA7F95D46AD9}" srcOrd="0" destOrd="0" presId="urn:microsoft.com/office/officeart/2005/8/layout/orgChart1"/>
    <dgm:cxn modelId="{321232FA-A57E-44F5-B3C0-FC36F0C44B1D}" type="presParOf" srcId="{E2BC1B07-6967-4D1C-8D02-B538495AEDF0}" destId="{1B8D5435-74B3-48D0-8AE6-EA1356B78958}" srcOrd="1" destOrd="0" presId="urn:microsoft.com/office/officeart/2005/8/layout/orgChart1"/>
    <dgm:cxn modelId="{603A78AC-6096-4C33-8D41-DE17B6C21248}" type="presParOf" srcId="{1B8D5435-74B3-48D0-8AE6-EA1356B78958}" destId="{8192782B-FA1E-4DBF-A311-1ECD80B8C093}" srcOrd="0" destOrd="0" presId="urn:microsoft.com/office/officeart/2005/8/layout/orgChart1"/>
    <dgm:cxn modelId="{510F9022-D5AB-4F08-A497-6B5B70970087}" type="presParOf" srcId="{8192782B-FA1E-4DBF-A311-1ECD80B8C093}" destId="{9BF032EB-FF9E-48C4-BAC3-CA3B34073EB1}" srcOrd="0" destOrd="0" presId="urn:microsoft.com/office/officeart/2005/8/layout/orgChart1"/>
    <dgm:cxn modelId="{02F19A6A-2952-4025-B4CC-60DCD97338C9}" type="presParOf" srcId="{8192782B-FA1E-4DBF-A311-1ECD80B8C093}" destId="{F3782E76-562F-49B8-AF95-7FE6D9817E1D}" srcOrd="1" destOrd="0" presId="urn:microsoft.com/office/officeart/2005/8/layout/orgChart1"/>
    <dgm:cxn modelId="{B452A1B7-76BA-4E83-8D13-EF8E4F42520E}" type="presParOf" srcId="{1B8D5435-74B3-48D0-8AE6-EA1356B78958}" destId="{9427B4F1-7DCD-40B7-83A1-D8682BB6C527}" srcOrd="1" destOrd="0" presId="urn:microsoft.com/office/officeart/2005/8/layout/orgChart1"/>
    <dgm:cxn modelId="{83D21A4B-4BEC-4A2E-825C-5D854DA24C2E}" type="presParOf" srcId="{1B8D5435-74B3-48D0-8AE6-EA1356B78958}" destId="{DC51C991-01E2-4F43-9465-B1621745556F}" srcOrd="2" destOrd="0" presId="urn:microsoft.com/office/officeart/2005/8/layout/orgChart1"/>
    <dgm:cxn modelId="{45DE447D-4470-4799-9359-FEBD532CFAE8}" type="presParOf" srcId="{E2BC1B07-6967-4D1C-8D02-B538495AEDF0}" destId="{1D81A776-49E3-424E-ACE6-40BA719A2952}" srcOrd="2" destOrd="0" presId="urn:microsoft.com/office/officeart/2005/8/layout/orgChart1"/>
    <dgm:cxn modelId="{74AE528B-48E5-4D3E-A069-8ED562D14A4B}" type="presParOf" srcId="{E2BC1B07-6967-4D1C-8D02-B538495AEDF0}" destId="{E1CBBABB-BBE1-46D0-AAE9-B6A69EBACEAF}" srcOrd="3" destOrd="0" presId="urn:microsoft.com/office/officeart/2005/8/layout/orgChart1"/>
    <dgm:cxn modelId="{05788293-B022-4179-BD23-B101F975E487}" type="presParOf" srcId="{E1CBBABB-BBE1-46D0-AAE9-B6A69EBACEAF}" destId="{6C1BB8A9-CA11-4DC2-B403-5309726170AA}" srcOrd="0" destOrd="0" presId="urn:microsoft.com/office/officeart/2005/8/layout/orgChart1"/>
    <dgm:cxn modelId="{6F7A787A-7697-43BB-8A24-BF053A7B86B1}" type="presParOf" srcId="{6C1BB8A9-CA11-4DC2-B403-5309726170AA}" destId="{7011EF72-50AA-4C4E-9318-FB08BC28C407}" srcOrd="0" destOrd="0" presId="urn:microsoft.com/office/officeart/2005/8/layout/orgChart1"/>
    <dgm:cxn modelId="{91369E3F-25C1-4BBC-90C6-93F827028035}" type="presParOf" srcId="{6C1BB8A9-CA11-4DC2-B403-5309726170AA}" destId="{2A079379-E176-4F2C-AAC1-66FA5FB3C894}" srcOrd="1" destOrd="0" presId="urn:microsoft.com/office/officeart/2005/8/layout/orgChart1"/>
    <dgm:cxn modelId="{87D453FB-1629-403C-9E6C-9E0DD9813F6B}" type="presParOf" srcId="{E1CBBABB-BBE1-46D0-AAE9-B6A69EBACEAF}" destId="{FB2BA907-E3F5-4285-BECE-13D3C9E5A696}" srcOrd="1" destOrd="0" presId="urn:microsoft.com/office/officeart/2005/8/layout/orgChart1"/>
    <dgm:cxn modelId="{D708C740-0260-40C9-94E0-2E0EC476421D}" type="presParOf" srcId="{E1CBBABB-BBE1-46D0-AAE9-B6A69EBACEAF}" destId="{F7E08AC4-0E83-4E0A-9F7A-95FB1F5C2FE0}" srcOrd="2" destOrd="0" presId="urn:microsoft.com/office/officeart/2005/8/layout/orgChart1"/>
    <dgm:cxn modelId="{4C28A2D3-272D-4EAB-84B7-93F831DA6881}" type="presParOf" srcId="{E2BC1B07-6967-4D1C-8D02-B538495AEDF0}" destId="{DF8EBDF8-110C-429C-8C48-A71E3043F6A0}" srcOrd="4" destOrd="0" presId="urn:microsoft.com/office/officeart/2005/8/layout/orgChart1"/>
    <dgm:cxn modelId="{D451B5F6-4A2D-4CDF-B34F-99F091D06BB7}" type="presParOf" srcId="{E2BC1B07-6967-4D1C-8D02-B538495AEDF0}" destId="{635DC65B-DA28-4564-BBDA-9BF8162AEDAD}" srcOrd="5" destOrd="0" presId="urn:microsoft.com/office/officeart/2005/8/layout/orgChart1"/>
    <dgm:cxn modelId="{EFAF48AD-8C1B-41AC-9A08-AF0227753130}" type="presParOf" srcId="{635DC65B-DA28-4564-BBDA-9BF8162AEDAD}" destId="{775DE497-CFA8-44C7-BA2E-44D2F0FC2FCC}" srcOrd="0" destOrd="0" presId="urn:microsoft.com/office/officeart/2005/8/layout/orgChart1"/>
    <dgm:cxn modelId="{8CC7966B-B471-486D-88B1-546BFFE8E465}" type="presParOf" srcId="{775DE497-CFA8-44C7-BA2E-44D2F0FC2FCC}" destId="{75F05BFD-7255-4726-8D61-2A1B1D5EC807}" srcOrd="0" destOrd="0" presId="urn:microsoft.com/office/officeart/2005/8/layout/orgChart1"/>
    <dgm:cxn modelId="{A6ABD8F2-6DE8-4299-947D-E139C42D886E}" type="presParOf" srcId="{775DE497-CFA8-44C7-BA2E-44D2F0FC2FCC}" destId="{C2603878-E4CC-4596-AA6A-4A51944A327F}" srcOrd="1" destOrd="0" presId="urn:microsoft.com/office/officeart/2005/8/layout/orgChart1"/>
    <dgm:cxn modelId="{3325A616-7475-4705-9EE5-6F450F6E94BB}" type="presParOf" srcId="{635DC65B-DA28-4564-BBDA-9BF8162AEDAD}" destId="{CC6314E2-0613-4DEF-8ADD-111939CC9F95}" srcOrd="1" destOrd="0" presId="urn:microsoft.com/office/officeart/2005/8/layout/orgChart1"/>
    <dgm:cxn modelId="{5115F375-661B-43ED-8014-E777F546AAA5}" type="presParOf" srcId="{635DC65B-DA28-4564-BBDA-9BF8162AEDAD}" destId="{5581BC4B-5033-41CD-BAB8-D170F3D2C4B2}" srcOrd="2" destOrd="0" presId="urn:microsoft.com/office/officeart/2005/8/layout/orgChart1"/>
    <dgm:cxn modelId="{1347374A-C324-4488-A065-CA1D3E50889D}" type="presParOf" srcId="{416A3351-8F93-44B7-B930-D06CAF9CB649}" destId="{D3BCB476-3C66-4D14-B739-C5CCAA92D0E9}" srcOrd="2" destOrd="0" presId="urn:microsoft.com/office/officeart/2005/8/layout/orgChart1"/>
    <dgm:cxn modelId="{459DD58F-1F91-48A2-A52D-241F335C0F32}" type="presParOf" srcId="{D0EC5162-8A3E-43DE-B23A-7B2DA9CDFBFD}" destId="{6AFA2015-963A-43B9-BF0E-79FD768EF05A}" srcOrd="2" destOrd="0" presId="urn:microsoft.com/office/officeart/2005/8/layout/orgChart1"/>
    <dgm:cxn modelId="{4FAFFCF1-BAFB-44F8-9466-27D20BD949DF}" type="presParOf" srcId="{6AFA2015-963A-43B9-BF0E-79FD768EF05A}" destId="{43AFAE5F-3611-475E-A94A-0862A2A5B6B0}" srcOrd="0" destOrd="0" presId="urn:microsoft.com/office/officeart/2005/8/layout/orgChart1"/>
    <dgm:cxn modelId="{6D0C79A5-90E3-4CE5-98B3-675DB0D1DFC6}" type="presParOf" srcId="{6AFA2015-963A-43B9-BF0E-79FD768EF05A}" destId="{EB3D2D51-7E21-434C-9BDA-1A5045A95669}" srcOrd="1" destOrd="0" presId="urn:microsoft.com/office/officeart/2005/8/layout/orgChart1"/>
    <dgm:cxn modelId="{391004D1-F027-4C8B-B8D9-D801FDDF98E7}" type="presParOf" srcId="{EB3D2D51-7E21-434C-9BDA-1A5045A95669}" destId="{14539378-8D19-4E22-9F77-D3293F64818E}" srcOrd="0" destOrd="0" presId="urn:microsoft.com/office/officeart/2005/8/layout/orgChart1"/>
    <dgm:cxn modelId="{F962CDF1-826B-4261-ACD2-4C2F9391DB37}" type="presParOf" srcId="{14539378-8D19-4E22-9F77-D3293F64818E}" destId="{DCA3EAD6-179A-4FA2-AEAD-97FB2D485BDA}" srcOrd="0" destOrd="0" presId="urn:microsoft.com/office/officeart/2005/8/layout/orgChart1"/>
    <dgm:cxn modelId="{DA0BA06E-1BF5-4C14-A715-79E1407DF2C2}" type="presParOf" srcId="{14539378-8D19-4E22-9F77-D3293F64818E}" destId="{FFCC8B61-31FA-4D01-9DE9-BCB57636CF60}" srcOrd="1" destOrd="0" presId="urn:microsoft.com/office/officeart/2005/8/layout/orgChart1"/>
    <dgm:cxn modelId="{D6E14365-DFF4-460B-93C1-FE8ECD2CCB21}" type="presParOf" srcId="{EB3D2D51-7E21-434C-9BDA-1A5045A95669}" destId="{3F0B609D-23DC-46B8-AF4A-2A3D67AE99F0}" srcOrd="1" destOrd="0" presId="urn:microsoft.com/office/officeart/2005/8/layout/orgChart1"/>
    <dgm:cxn modelId="{F808FDCE-E488-4F61-9624-392747468600}" type="presParOf" srcId="{EB3D2D51-7E21-434C-9BDA-1A5045A95669}" destId="{4459A318-A3EA-4E69-9DB2-CDD984294223}" srcOrd="2" destOrd="0" presId="urn:microsoft.com/office/officeart/2005/8/layout/orgChart1"/>
    <dgm:cxn modelId="{FEE1E84E-5AAA-4617-B878-C2C69D40C667}" type="presParOf" srcId="{4459A318-A3EA-4E69-9DB2-CDD984294223}" destId="{76CBFF74-69C5-4256-BAA3-4C5C53EA518D}" srcOrd="0" destOrd="0" presId="urn:microsoft.com/office/officeart/2005/8/layout/orgChart1"/>
    <dgm:cxn modelId="{100935E9-249B-4E9E-97DB-52B3837A1579}" type="presParOf" srcId="{4459A318-A3EA-4E69-9DB2-CDD984294223}" destId="{7A06B31C-1348-485F-A6AA-711978D84D73}" srcOrd="1" destOrd="0" presId="urn:microsoft.com/office/officeart/2005/8/layout/orgChart1"/>
    <dgm:cxn modelId="{A164CB54-C3F5-4E4A-A0C7-1535DFBEA2A2}" type="presParOf" srcId="{7A06B31C-1348-485F-A6AA-711978D84D73}" destId="{88A8F908-D218-4B0E-97B1-780F660FA67E}" srcOrd="0" destOrd="0" presId="urn:microsoft.com/office/officeart/2005/8/layout/orgChart1"/>
    <dgm:cxn modelId="{622B8EF3-C452-44F1-A777-719E036FBC6D}" type="presParOf" srcId="{88A8F908-D218-4B0E-97B1-780F660FA67E}" destId="{73851336-738C-4DD7-BCBA-0959A559425C}" srcOrd="0" destOrd="0" presId="urn:microsoft.com/office/officeart/2005/8/layout/orgChart1"/>
    <dgm:cxn modelId="{B8C2DF3E-AFF5-4FDD-AEF0-52B1997ADB32}" type="presParOf" srcId="{88A8F908-D218-4B0E-97B1-780F660FA67E}" destId="{D17DF0DC-D96C-4D9C-A7B9-B7DA3535ADB5}" srcOrd="1" destOrd="0" presId="urn:microsoft.com/office/officeart/2005/8/layout/orgChart1"/>
    <dgm:cxn modelId="{D7CC2D0E-A412-48D5-8E3E-DA3DBE3D2256}" type="presParOf" srcId="{7A06B31C-1348-485F-A6AA-711978D84D73}" destId="{8F2D73E5-172A-46FE-B63E-0D5D5E9335DF}" srcOrd="1" destOrd="0" presId="urn:microsoft.com/office/officeart/2005/8/layout/orgChart1"/>
    <dgm:cxn modelId="{184206DA-1CE1-437D-B992-7740F7C3A6B7}" type="presParOf" srcId="{8F2D73E5-172A-46FE-B63E-0D5D5E9335DF}" destId="{30740481-DE18-4F98-9E22-0334DA07A65F}" srcOrd="0" destOrd="0" presId="urn:microsoft.com/office/officeart/2005/8/layout/orgChart1"/>
    <dgm:cxn modelId="{D6AC385B-BD0B-4BBA-878B-CC50F5594D13}" type="presParOf" srcId="{8F2D73E5-172A-46FE-B63E-0D5D5E9335DF}" destId="{03E9CA4D-05EE-4328-9DC9-A267F7E2B695}" srcOrd="1" destOrd="0" presId="urn:microsoft.com/office/officeart/2005/8/layout/orgChart1"/>
    <dgm:cxn modelId="{18BDC207-91D6-4587-8E46-D9F8EECD1E1A}" type="presParOf" srcId="{03E9CA4D-05EE-4328-9DC9-A267F7E2B695}" destId="{FC742BED-F851-47A2-8CB4-62978D89ACD3}" srcOrd="0" destOrd="0" presId="urn:microsoft.com/office/officeart/2005/8/layout/orgChart1"/>
    <dgm:cxn modelId="{8EFB63F1-5F14-47AC-B215-151782909000}" type="presParOf" srcId="{FC742BED-F851-47A2-8CB4-62978D89ACD3}" destId="{1EB74A16-5512-4EE4-99D6-3F80AE414297}" srcOrd="0" destOrd="0" presId="urn:microsoft.com/office/officeart/2005/8/layout/orgChart1"/>
    <dgm:cxn modelId="{2F9311E1-B19E-4EDD-AE68-4CDAF2CF4E23}" type="presParOf" srcId="{FC742BED-F851-47A2-8CB4-62978D89ACD3}" destId="{C8B5DDBD-7D94-4E5C-AC82-ACEF872FA45A}" srcOrd="1" destOrd="0" presId="urn:microsoft.com/office/officeart/2005/8/layout/orgChart1"/>
    <dgm:cxn modelId="{848008E7-E9C0-4BF8-9B4D-C15D6C54F4A1}" type="presParOf" srcId="{03E9CA4D-05EE-4328-9DC9-A267F7E2B695}" destId="{23F5C106-D045-493E-807F-5972FD3A8CC5}" srcOrd="1" destOrd="0" presId="urn:microsoft.com/office/officeart/2005/8/layout/orgChart1"/>
    <dgm:cxn modelId="{9E3814A6-4AC0-41C4-ACAC-861566E63223}" type="presParOf" srcId="{23F5C106-D045-493E-807F-5972FD3A8CC5}" destId="{668061B9-3888-4407-AFD3-60DC40462573}" srcOrd="0" destOrd="0" presId="urn:microsoft.com/office/officeart/2005/8/layout/orgChart1"/>
    <dgm:cxn modelId="{B87663F1-8F7E-45EA-A4EB-0CED1BB2D3D1}" type="presParOf" srcId="{23F5C106-D045-493E-807F-5972FD3A8CC5}" destId="{B3E6FBA9-0670-49E2-AB7D-4454C6EB5044}" srcOrd="1" destOrd="0" presId="urn:microsoft.com/office/officeart/2005/8/layout/orgChart1"/>
    <dgm:cxn modelId="{20A98699-9E6E-4225-BEEC-7E999B19097C}" type="presParOf" srcId="{B3E6FBA9-0670-49E2-AB7D-4454C6EB5044}" destId="{AF02C0CB-0C8F-4E02-BF92-E735461480BF}" srcOrd="0" destOrd="0" presId="urn:microsoft.com/office/officeart/2005/8/layout/orgChart1"/>
    <dgm:cxn modelId="{6BC2C8D8-6897-43AC-AC10-678130EB1C32}" type="presParOf" srcId="{AF02C0CB-0C8F-4E02-BF92-E735461480BF}" destId="{CC9DB536-B7AF-4AAE-BD46-829B97A418B2}" srcOrd="0" destOrd="0" presId="urn:microsoft.com/office/officeart/2005/8/layout/orgChart1"/>
    <dgm:cxn modelId="{F97A97A7-91C2-4C7D-A608-A9A76B914B9B}" type="presParOf" srcId="{AF02C0CB-0C8F-4E02-BF92-E735461480BF}" destId="{ABD659E9-B16D-47F2-A376-D1C81A5A2D6D}" srcOrd="1" destOrd="0" presId="urn:microsoft.com/office/officeart/2005/8/layout/orgChart1"/>
    <dgm:cxn modelId="{DDC30623-4726-441E-A6BF-739E1F07014B}" type="presParOf" srcId="{B3E6FBA9-0670-49E2-AB7D-4454C6EB5044}" destId="{8DE57087-E23A-4EB0-B366-CD61AF25F640}" srcOrd="1" destOrd="0" presId="urn:microsoft.com/office/officeart/2005/8/layout/orgChart1"/>
    <dgm:cxn modelId="{00F42B1A-CC0B-44D5-8CEE-4623D84D398E}" type="presParOf" srcId="{B3E6FBA9-0670-49E2-AB7D-4454C6EB5044}" destId="{25A8BA23-E6B4-4B7A-88B2-C808C9A87379}" srcOrd="2" destOrd="0" presId="urn:microsoft.com/office/officeart/2005/8/layout/orgChart1"/>
    <dgm:cxn modelId="{C47CD7FF-E511-4080-8033-9BC387BACC88}" type="presParOf" srcId="{23F5C106-D045-493E-807F-5972FD3A8CC5}" destId="{DECB3990-EE27-4BB0-9006-62E4AC453371}" srcOrd="2" destOrd="0" presId="urn:microsoft.com/office/officeart/2005/8/layout/orgChart1"/>
    <dgm:cxn modelId="{7D6F86F3-C7F8-48FC-B24A-3901B0C6AB05}" type="presParOf" srcId="{23F5C106-D045-493E-807F-5972FD3A8CC5}" destId="{1BA5C347-B865-417A-9E84-73B03992BAB4}" srcOrd="3" destOrd="0" presId="urn:microsoft.com/office/officeart/2005/8/layout/orgChart1"/>
    <dgm:cxn modelId="{294015BF-46AA-43E6-A1F6-D64C8FB04CE6}" type="presParOf" srcId="{1BA5C347-B865-417A-9E84-73B03992BAB4}" destId="{B3AF2149-0412-4C8B-9909-7188FF80EC09}" srcOrd="0" destOrd="0" presId="urn:microsoft.com/office/officeart/2005/8/layout/orgChart1"/>
    <dgm:cxn modelId="{62D0CC52-EBB6-4D2D-8253-3EF05CB2EA5D}" type="presParOf" srcId="{B3AF2149-0412-4C8B-9909-7188FF80EC09}" destId="{F8507184-93FB-4BB6-AF5F-C51A65AC065C}" srcOrd="0" destOrd="0" presId="urn:microsoft.com/office/officeart/2005/8/layout/orgChart1"/>
    <dgm:cxn modelId="{6DFCB23D-1D1D-44CD-95D2-9C98C64E89EA}" type="presParOf" srcId="{B3AF2149-0412-4C8B-9909-7188FF80EC09}" destId="{D12C8B6C-DF4E-485C-B39E-5EFBC9DE3BDC}" srcOrd="1" destOrd="0" presId="urn:microsoft.com/office/officeart/2005/8/layout/orgChart1"/>
    <dgm:cxn modelId="{3A9CDB5A-92C8-4C46-B924-69DF7FD04E5D}" type="presParOf" srcId="{1BA5C347-B865-417A-9E84-73B03992BAB4}" destId="{F808E1AA-C51E-4E92-9597-7E3D90B5091F}" srcOrd="1" destOrd="0" presId="urn:microsoft.com/office/officeart/2005/8/layout/orgChart1"/>
    <dgm:cxn modelId="{C9F4C68B-9F27-4D3D-8FAF-9E85B886F7F2}" type="presParOf" srcId="{1BA5C347-B865-417A-9E84-73B03992BAB4}" destId="{815C6E7C-A7F0-4456-94E0-6F60CCB81E69}" srcOrd="2" destOrd="0" presId="urn:microsoft.com/office/officeart/2005/8/layout/orgChart1"/>
    <dgm:cxn modelId="{E8F0115A-67CD-4F0C-A84D-710ADB648429}" type="presParOf" srcId="{03E9CA4D-05EE-4328-9DC9-A267F7E2B695}" destId="{94B55C2C-EE53-47E1-AE1B-7AE675463AD3}" srcOrd="2" destOrd="0" presId="urn:microsoft.com/office/officeart/2005/8/layout/orgChart1"/>
    <dgm:cxn modelId="{705B4437-B0DC-486E-B6BD-9AD523888A46}" type="presParOf" srcId="{7A06B31C-1348-485F-A6AA-711978D84D73}" destId="{D54A07FB-EF50-4CD0-8C0A-998946E8BD3D}" srcOrd="2" destOrd="0" presId="urn:microsoft.com/office/officeart/2005/8/layout/orgChart1"/>
    <dgm:cxn modelId="{6F99DF6A-A6FC-45A1-AE91-D3FB12FFA500}" type="presParOf" srcId="{4459A318-A3EA-4E69-9DB2-CDD984294223}" destId="{6D4328BF-9FAB-4651-99EC-F705F69DA4A8}" srcOrd="2" destOrd="0" presId="urn:microsoft.com/office/officeart/2005/8/layout/orgChart1"/>
    <dgm:cxn modelId="{106D10AC-7AF8-423F-A6BA-F63C72E327DF}" type="presParOf" srcId="{4459A318-A3EA-4E69-9DB2-CDD984294223}" destId="{11E1E3BD-1D55-48A9-A8AE-187F3028C215}" srcOrd="3" destOrd="0" presId="urn:microsoft.com/office/officeart/2005/8/layout/orgChart1"/>
    <dgm:cxn modelId="{F0300FE2-B959-41D5-8F67-A1939A1AFB6E}" type="presParOf" srcId="{11E1E3BD-1D55-48A9-A8AE-187F3028C215}" destId="{2435D659-9173-43C9-BA5B-3179F007E763}" srcOrd="0" destOrd="0" presId="urn:microsoft.com/office/officeart/2005/8/layout/orgChart1"/>
    <dgm:cxn modelId="{490CFA79-5DEC-4246-A8EB-D09F38031E0F}" type="presParOf" srcId="{2435D659-9173-43C9-BA5B-3179F007E763}" destId="{D8216160-26B5-4321-A1E2-EFD27CDF4F1C}" srcOrd="0" destOrd="0" presId="urn:microsoft.com/office/officeart/2005/8/layout/orgChart1"/>
    <dgm:cxn modelId="{CF8688D3-AE1E-40C8-BAAE-8E983234F4C4}" type="presParOf" srcId="{2435D659-9173-43C9-BA5B-3179F007E763}" destId="{82628D30-3C5D-4A86-A973-10C1C4E6FDAD}" srcOrd="1" destOrd="0" presId="urn:microsoft.com/office/officeart/2005/8/layout/orgChart1"/>
    <dgm:cxn modelId="{D67FFA96-9D2A-4AE7-A817-D75D43D08EDE}" type="presParOf" srcId="{11E1E3BD-1D55-48A9-A8AE-187F3028C215}" destId="{370341B9-EE65-4862-9047-518E80650357}" srcOrd="1" destOrd="0" presId="urn:microsoft.com/office/officeart/2005/8/layout/orgChart1"/>
    <dgm:cxn modelId="{6384AAA5-07F2-42F6-92D0-5F4B7CC989C1}" type="presParOf" srcId="{11E1E3BD-1D55-48A9-A8AE-187F3028C215}" destId="{15EB4686-B0D4-4950-95F3-77CD709A188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328BF-9FAB-4651-99EC-F705F69DA4A8}">
      <dsp:nvSpPr>
        <dsp:cNvPr id="0" name=""/>
        <dsp:cNvSpPr/>
      </dsp:nvSpPr>
      <dsp:spPr>
        <a:xfrm>
          <a:off x="3816664" y="1416259"/>
          <a:ext cx="1081466" cy="386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197"/>
              </a:lnTo>
              <a:lnTo>
                <a:pt x="1081466" y="386197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DECB3990-EE27-4BB0-9006-62E4AC453371}">
      <dsp:nvSpPr>
        <dsp:cNvPr id="0" name=""/>
        <dsp:cNvSpPr/>
      </dsp:nvSpPr>
      <dsp:spPr>
        <a:xfrm>
          <a:off x="4706998" y="2358418"/>
          <a:ext cx="12331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82841"/>
              </a:moveTo>
              <a:lnTo>
                <a:pt x="1233153" y="45720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dsp:style>
    </dsp:sp>
    <dsp:sp modelId="{668061B9-3888-4407-AFD3-60DC40462573}">
      <dsp:nvSpPr>
        <dsp:cNvPr id="0" name=""/>
        <dsp:cNvSpPr/>
      </dsp:nvSpPr>
      <dsp:spPr>
        <a:xfrm>
          <a:off x="4706998" y="1919286"/>
          <a:ext cx="1229839" cy="521973"/>
        </a:xfrm>
        <a:custGeom>
          <a:avLst/>
          <a:gdLst/>
          <a:ahLst/>
          <a:cxnLst/>
          <a:rect l="0" t="0" r="0" b="0"/>
          <a:pathLst>
            <a:path>
              <a:moveTo>
                <a:pt x="0" y="521973"/>
              </a:moveTo>
              <a:lnTo>
                <a:pt x="1229839" y="0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dsp:style>
    </dsp:sp>
    <dsp:sp modelId="{30740481-DE18-4F98-9E22-0334DA07A65F}">
      <dsp:nvSpPr>
        <dsp:cNvPr id="0" name=""/>
        <dsp:cNvSpPr/>
      </dsp:nvSpPr>
      <dsp:spPr>
        <a:xfrm>
          <a:off x="4452077" y="1976068"/>
          <a:ext cx="188614" cy="288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677"/>
              </a:lnTo>
              <a:lnTo>
                <a:pt x="188614" y="288677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dsp:style>
    </dsp:sp>
    <dsp:sp modelId="{76CBFF74-69C5-4256-BAA3-4C5C53EA518D}">
      <dsp:nvSpPr>
        <dsp:cNvPr id="0" name=""/>
        <dsp:cNvSpPr/>
      </dsp:nvSpPr>
      <dsp:spPr>
        <a:xfrm>
          <a:off x="3816664" y="1416259"/>
          <a:ext cx="291634" cy="387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919"/>
              </a:lnTo>
              <a:lnTo>
                <a:pt x="291634" y="387919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43AFAE5F-3611-475E-A94A-0862A2A5B6B0}">
      <dsp:nvSpPr>
        <dsp:cNvPr id="0" name=""/>
        <dsp:cNvSpPr/>
      </dsp:nvSpPr>
      <dsp:spPr>
        <a:xfrm>
          <a:off x="3235499" y="884251"/>
          <a:ext cx="237386" cy="360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118"/>
              </a:lnTo>
              <a:lnTo>
                <a:pt x="237386" y="360118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DF8EBDF8-110C-429C-8C48-A71E3043F6A0}">
      <dsp:nvSpPr>
        <dsp:cNvPr id="0" name=""/>
        <dsp:cNvSpPr/>
      </dsp:nvSpPr>
      <dsp:spPr>
        <a:xfrm>
          <a:off x="8414382" y="3136435"/>
          <a:ext cx="103133" cy="1246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285"/>
              </a:lnTo>
              <a:lnTo>
                <a:pt x="103133" y="1246285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dsp:style>
    </dsp:sp>
    <dsp:sp modelId="{1D81A776-49E3-424E-ACE6-40BA719A2952}">
      <dsp:nvSpPr>
        <dsp:cNvPr id="0" name=""/>
        <dsp:cNvSpPr/>
      </dsp:nvSpPr>
      <dsp:spPr>
        <a:xfrm>
          <a:off x="8414382" y="3136435"/>
          <a:ext cx="103133" cy="789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372"/>
              </a:lnTo>
              <a:lnTo>
                <a:pt x="103133" y="789372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dsp:style>
    </dsp:sp>
    <dsp:sp modelId="{1605FB2A-42C2-44A1-8A32-DA7F95D46AD9}">
      <dsp:nvSpPr>
        <dsp:cNvPr id="0" name=""/>
        <dsp:cNvSpPr/>
      </dsp:nvSpPr>
      <dsp:spPr>
        <a:xfrm>
          <a:off x="8414382" y="3136435"/>
          <a:ext cx="103133" cy="332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59"/>
              </a:lnTo>
              <a:lnTo>
                <a:pt x="103133" y="332459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dsp:style>
    </dsp:sp>
    <dsp:sp modelId="{799749A8-4FA7-42BD-8365-1688A0B61D39}">
      <dsp:nvSpPr>
        <dsp:cNvPr id="0" name=""/>
        <dsp:cNvSpPr/>
      </dsp:nvSpPr>
      <dsp:spPr>
        <a:xfrm>
          <a:off x="3235499" y="884251"/>
          <a:ext cx="5453905" cy="1908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6211"/>
              </a:lnTo>
              <a:lnTo>
                <a:pt x="5453905" y="1836211"/>
              </a:lnTo>
              <a:lnTo>
                <a:pt x="5453905" y="1908405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B429E9DB-8CAD-4A1B-BBA2-2EDA8699CF2F}">
      <dsp:nvSpPr>
        <dsp:cNvPr id="0" name=""/>
        <dsp:cNvSpPr/>
      </dsp:nvSpPr>
      <dsp:spPr>
        <a:xfrm>
          <a:off x="6021166" y="3128514"/>
          <a:ext cx="1725260" cy="183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659"/>
              </a:lnTo>
              <a:lnTo>
                <a:pt x="1725260" y="111659"/>
              </a:lnTo>
              <a:lnTo>
                <a:pt x="1725260" y="183852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dsp:style>
    </dsp:sp>
    <dsp:sp modelId="{F6FB2418-869B-4CEC-802B-F027ED079451}">
      <dsp:nvSpPr>
        <dsp:cNvPr id="0" name=""/>
        <dsp:cNvSpPr/>
      </dsp:nvSpPr>
      <dsp:spPr>
        <a:xfrm>
          <a:off x="6021166" y="3128514"/>
          <a:ext cx="861165" cy="183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659"/>
              </a:lnTo>
              <a:lnTo>
                <a:pt x="861165" y="111659"/>
              </a:lnTo>
              <a:lnTo>
                <a:pt x="861165" y="183852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dsp:style>
    </dsp:sp>
    <dsp:sp modelId="{8E115532-1EEA-4393-8951-32A1469F2810}">
      <dsp:nvSpPr>
        <dsp:cNvPr id="0" name=""/>
        <dsp:cNvSpPr/>
      </dsp:nvSpPr>
      <dsp:spPr>
        <a:xfrm>
          <a:off x="5743214" y="3656146"/>
          <a:ext cx="363291" cy="260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158"/>
              </a:lnTo>
              <a:lnTo>
                <a:pt x="363291" y="2601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dsp:style>
    </dsp:sp>
    <dsp:sp modelId="{B8A31356-B5F0-422A-92D0-34CC36FA1B45}">
      <dsp:nvSpPr>
        <dsp:cNvPr id="0" name=""/>
        <dsp:cNvSpPr/>
      </dsp:nvSpPr>
      <dsp:spPr>
        <a:xfrm>
          <a:off x="5743214" y="3656146"/>
          <a:ext cx="363291" cy="692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2205"/>
              </a:lnTo>
              <a:lnTo>
                <a:pt x="363291" y="692205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dsp:style>
    </dsp:sp>
    <dsp:sp modelId="{3AB03155-6F1D-4E36-94BE-B4C47903C145}">
      <dsp:nvSpPr>
        <dsp:cNvPr id="0" name=""/>
        <dsp:cNvSpPr/>
      </dsp:nvSpPr>
      <dsp:spPr>
        <a:xfrm>
          <a:off x="5743214" y="3656146"/>
          <a:ext cx="363291" cy="1556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6303"/>
              </a:lnTo>
              <a:lnTo>
                <a:pt x="363291" y="1556303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dsp:style>
    </dsp:sp>
    <dsp:sp modelId="{70AC0620-FA7E-4EB3-BD72-ADEDD867818A}">
      <dsp:nvSpPr>
        <dsp:cNvPr id="0" name=""/>
        <dsp:cNvSpPr/>
      </dsp:nvSpPr>
      <dsp:spPr>
        <a:xfrm>
          <a:off x="5743214" y="3656146"/>
          <a:ext cx="363291" cy="1124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4256"/>
              </a:lnTo>
              <a:lnTo>
                <a:pt x="363291" y="1124256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dsp:style>
    </dsp:sp>
    <dsp:sp modelId="{477822DB-3CB1-4310-84D3-21511E4E0971}">
      <dsp:nvSpPr>
        <dsp:cNvPr id="0" name=""/>
        <dsp:cNvSpPr/>
      </dsp:nvSpPr>
      <dsp:spPr>
        <a:xfrm>
          <a:off x="5743214" y="3656146"/>
          <a:ext cx="363291" cy="1988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8351"/>
              </a:lnTo>
              <a:lnTo>
                <a:pt x="363291" y="1988351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dsp:style>
    </dsp:sp>
    <dsp:sp modelId="{934F8E80-07C9-487C-8268-BFFF53988A16}">
      <dsp:nvSpPr>
        <dsp:cNvPr id="0" name=""/>
        <dsp:cNvSpPr/>
      </dsp:nvSpPr>
      <dsp:spPr>
        <a:xfrm>
          <a:off x="5972517" y="3128514"/>
          <a:ext cx="91440" cy="183852"/>
        </a:xfrm>
        <a:custGeom>
          <a:avLst/>
          <a:gdLst/>
          <a:ahLst/>
          <a:cxnLst/>
          <a:rect l="0" t="0" r="0" b="0"/>
          <a:pathLst>
            <a:path>
              <a:moveTo>
                <a:pt x="48648" y="0"/>
              </a:moveTo>
              <a:lnTo>
                <a:pt x="48648" y="111659"/>
              </a:lnTo>
              <a:lnTo>
                <a:pt x="45720" y="111659"/>
              </a:lnTo>
              <a:lnTo>
                <a:pt x="45720" y="183852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B17A6-8BFF-463C-BD3A-BD1B3E711358}">
      <dsp:nvSpPr>
        <dsp:cNvPr id="0" name=""/>
        <dsp:cNvSpPr/>
      </dsp:nvSpPr>
      <dsp:spPr>
        <a:xfrm>
          <a:off x="5193085" y="3128514"/>
          <a:ext cx="828080" cy="182226"/>
        </a:xfrm>
        <a:custGeom>
          <a:avLst/>
          <a:gdLst/>
          <a:ahLst/>
          <a:cxnLst/>
          <a:rect l="0" t="0" r="0" b="0"/>
          <a:pathLst>
            <a:path>
              <a:moveTo>
                <a:pt x="828080" y="0"/>
              </a:moveTo>
              <a:lnTo>
                <a:pt x="828080" y="110033"/>
              </a:lnTo>
              <a:lnTo>
                <a:pt x="0" y="110033"/>
              </a:lnTo>
              <a:lnTo>
                <a:pt x="0" y="182226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853468-0F4D-4F8E-BB2B-29D9D2FBCC63}">
      <dsp:nvSpPr>
        <dsp:cNvPr id="0" name=""/>
        <dsp:cNvSpPr/>
      </dsp:nvSpPr>
      <dsp:spPr>
        <a:xfrm>
          <a:off x="4368429" y="3128514"/>
          <a:ext cx="1652737" cy="184952"/>
        </a:xfrm>
        <a:custGeom>
          <a:avLst/>
          <a:gdLst/>
          <a:ahLst/>
          <a:cxnLst/>
          <a:rect l="0" t="0" r="0" b="0"/>
          <a:pathLst>
            <a:path>
              <a:moveTo>
                <a:pt x="1652737" y="0"/>
              </a:moveTo>
              <a:lnTo>
                <a:pt x="1652737" y="112759"/>
              </a:lnTo>
              <a:lnTo>
                <a:pt x="0" y="112759"/>
              </a:lnTo>
              <a:lnTo>
                <a:pt x="0" y="184952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dsp:style>
    </dsp:sp>
    <dsp:sp modelId="{66B063A3-F930-4E18-AD5C-9A566B80F22A}">
      <dsp:nvSpPr>
        <dsp:cNvPr id="0" name=""/>
        <dsp:cNvSpPr/>
      </dsp:nvSpPr>
      <dsp:spPr>
        <a:xfrm>
          <a:off x="3235499" y="884251"/>
          <a:ext cx="2785666" cy="19004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8291"/>
              </a:lnTo>
              <a:lnTo>
                <a:pt x="2785666" y="1828291"/>
              </a:lnTo>
              <a:lnTo>
                <a:pt x="2785666" y="1900484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216D375B-E541-4953-A957-7205768E0D8A}">
      <dsp:nvSpPr>
        <dsp:cNvPr id="0" name=""/>
        <dsp:cNvSpPr/>
      </dsp:nvSpPr>
      <dsp:spPr>
        <a:xfrm>
          <a:off x="2766860" y="3140987"/>
          <a:ext cx="126620" cy="1315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5682"/>
              </a:lnTo>
              <a:lnTo>
                <a:pt x="126620" y="1315682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dsp:style>
    </dsp:sp>
    <dsp:sp modelId="{FAA4659A-C6C8-4537-AA87-B9496D35DBD2}">
      <dsp:nvSpPr>
        <dsp:cNvPr id="0" name=""/>
        <dsp:cNvSpPr/>
      </dsp:nvSpPr>
      <dsp:spPr>
        <a:xfrm>
          <a:off x="2766860" y="3140987"/>
          <a:ext cx="126620" cy="811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1627"/>
              </a:lnTo>
              <a:lnTo>
                <a:pt x="126620" y="811627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dsp:style>
    </dsp:sp>
    <dsp:sp modelId="{29528BE9-47DB-4D1B-BDE7-5F328A323D29}">
      <dsp:nvSpPr>
        <dsp:cNvPr id="0" name=""/>
        <dsp:cNvSpPr/>
      </dsp:nvSpPr>
      <dsp:spPr>
        <a:xfrm>
          <a:off x="2766860" y="3140987"/>
          <a:ext cx="126620" cy="323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461"/>
              </a:lnTo>
              <a:lnTo>
                <a:pt x="126620" y="323461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dsp:style>
    </dsp:sp>
    <dsp:sp modelId="{BBAB8503-E7D2-45BE-B017-D23535901A06}">
      <dsp:nvSpPr>
        <dsp:cNvPr id="0" name=""/>
        <dsp:cNvSpPr/>
      </dsp:nvSpPr>
      <dsp:spPr>
        <a:xfrm>
          <a:off x="3041883" y="884251"/>
          <a:ext cx="193616" cy="1912957"/>
        </a:xfrm>
        <a:custGeom>
          <a:avLst/>
          <a:gdLst/>
          <a:ahLst/>
          <a:cxnLst/>
          <a:rect l="0" t="0" r="0" b="0"/>
          <a:pathLst>
            <a:path>
              <a:moveTo>
                <a:pt x="193616" y="0"/>
              </a:moveTo>
              <a:lnTo>
                <a:pt x="193616" y="1840763"/>
              </a:lnTo>
              <a:lnTo>
                <a:pt x="0" y="1840763"/>
              </a:lnTo>
              <a:lnTo>
                <a:pt x="0" y="1912957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22D856C9-97BB-4DB8-BCAC-58FE37C22053}">
      <dsp:nvSpPr>
        <dsp:cNvPr id="0" name=""/>
        <dsp:cNvSpPr/>
      </dsp:nvSpPr>
      <dsp:spPr>
        <a:xfrm>
          <a:off x="1297927" y="3131137"/>
          <a:ext cx="118954" cy="2104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4543"/>
              </a:lnTo>
              <a:lnTo>
                <a:pt x="118954" y="2104543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dsp:style>
    </dsp:sp>
    <dsp:sp modelId="{D5BEAA60-C6E2-4379-B983-D53B24C3124F}">
      <dsp:nvSpPr>
        <dsp:cNvPr id="0" name=""/>
        <dsp:cNvSpPr/>
      </dsp:nvSpPr>
      <dsp:spPr>
        <a:xfrm>
          <a:off x="1297927" y="3131137"/>
          <a:ext cx="118954" cy="1647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7630"/>
              </a:lnTo>
              <a:lnTo>
                <a:pt x="118954" y="1647630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dsp:style>
    </dsp:sp>
    <dsp:sp modelId="{3F9EB696-C147-493C-A002-57810449B6FE}">
      <dsp:nvSpPr>
        <dsp:cNvPr id="0" name=""/>
        <dsp:cNvSpPr/>
      </dsp:nvSpPr>
      <dsp:spPr>
        <a:xfrm>
          <a:off x="1297927" y="3131137"/>
          <a:ext cx="118954" cy="1190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0717"/>
              </a:lnTo>
              <a:lnTo>
                <a:pt x="118954" y="1190717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dsp:style>
    </dsp:sp>
    <dsp:sp modelId="{C4FF73B4-E2B5-4AD4-B724-16527065FFD9}">
      <dsp:nvSpPr>
        <dsp:cNvPr id="0" name=""/>
        <dsp:cNvSpPr/>
      </dsp:nvSpPr>
      <dsp:spPr>
        <a:xfrm>
          <a:off x="1297927" y="3131137"/>
          <a:ext cx="118954" cy="733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3804"/>
              </a:lnTo>
              <a:lnTo>
                <a:pt x="118954" y="733804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dsp:style>
    </dsp:sp>
    <dsp:sp modelId="{3A4E0223-6E5D-42B1-93C7-72FBCC34B38E}">
      <dsp:nvSpPr>
        <dsp:cNvPr id="0" name=""/>
        <dsp:cNvSpPr/>
      </dsp:nvSpPr>
      <dsp:spPr>
        <a:xfrm>
          <a:off x="1297927" y="3131137"/>
          <a:ext cx="105718" cy="2654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484"/>
              </a:lnTo>
              <a:lnTo>
                <a:pt x="105718" y="265484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dsp:style>
    </dsp:sp>
    <dsp:sp modelId="{D38E151E-B06B-439F-87FF-F223B115211C}">
      <dsp:nvSpPr>
        <dsp:cNvPr id="0" name=""/>
        <dsp:cNvSpPr/>
      </dsp:nvSpPr>
      <dsp:spPr>
        <a:xfrm>
          <a:off x="1572950" y="884251"/>
          <a:ext cx="1662548" cy="1903107"/>
        </a:xfrm>
        <a:custGeom>
          <a:avLst/>
          <a:gdLst/>
          <a:ahLst/>
          <a:cxnLst/>
          <a:rect l="0" t="0" r="0" b="0"/>
          <a:pathLst>
            <a:path>
              <a:moveTo>
                <a:pt x="1662548" y="0"/>
              </a:moveTo>
              <a:lnTo>
                <a:pt x="1662548" y="1830914"/>
              </a:lnTo>
              <a:lnTo>
                <a:pt x="0" y="1830914"/>
              </a:lnTo>
              <a:lnTo>
                <a:pt x="0" y="1903107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2F434016-5891-4BE9-B838-3F0A08087672}">
      <dsp:nvSpPr>
        <dsp:cNvPr id="0" name=""/>
        <dsp:cNvSpPr/>
      </dsp:nvSpPr>
      <dsp:spPr>
        <a:xfrm>
          <a:off x="68755" y="3131134"/>
          <a:ext cx="160432" cy="1705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5649"/>
              </a:lnTo>
              <a:lnTo>
                <a:pt x="160432" y="1705649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dsp:style>
    </dsp:sp>
    <dsp:sp modelId="{4BE2603A-4C4A-44FD-9A59-3AB0BC227E9C}">
      <dsp:nvSpPr>
        <dsp:cNvPr id="0" name=""/>
        <dsp:cNvSpPr/>
      </dsp:nvSpPr>
      <dsp:spPr>
        <a:xfrm>
          <a:off x="68755" y="3131134"/>
          <a:ext cx="160432" cy="1248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736"/>
              </a:lnTo>
              <a:lnTo>
                <a:pt x="160432" y="1248736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dsp:style>
    </dsp:sp>
    <dsp:sp modelId="{76209D0A-8718-4278-A288-1FEF42CC1A56}">
      <dsp:nvSpPr>
        <dsp:cNvPr id="0" name=""/>
        <dsp:cNvSpPr/>
      </dsp:nvSpPr>
      <dsp:spPr>
        <a:xfrm>
          <a:off x="68755" y="3131134"/>
          <a:ext cx="160432" cy="791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1823"/>
              </a:lnTo>
              <a:lnTo>
                <a:pt x="160432" y="791823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dsp:style>
    </dsp:sp>
    <dsp:sp modelId="{0B17BBB0-3CEF-4A8E-9DAB-B84B8337E4F0}">
      <dsp:nvSpPr>
        <dsp:cNvPr id="0" name=""/>
        <dsp:cNvSpPr/>
      </dsp:nvSpPr>
      <dsp:spPr>
        <a:xfrm>
          <a:off x="68755" y="3131134"/>
          <a:ext cx="160432" cy="334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911"/>
              </a:lnTo>
              <a:lnTo>
                <a:pt x="160432" y="334911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dsp:style>
    </dsp:sp>
    <dsp:sp modelId="{18A3E613-547F-4001-8DF5-744B5989FEF6}">
      <dsp:nvSpPr>
        <dsp:cNvPr id="0" name=""/>
        <dsp:cNvSpPr/>
      </dsp:nvSpPr>
      <dsp:spPr>
        <a:xfrm>
          <a:off x="343778" y="884251"/>
          <a:ext cx="2891720" cy="1903104"/>
        </a:xfrm>
        <a:custGeom>
          <a:avLst/>
          <a:gdLst/>
          <a:ahLst/>
          <a:cxnLst/>
          <a:rect l="0" t="0" r="0" b="0"/>
          <a:pathLst>
            <a:path>
              <a:moveTo>
                <a:pt x="2891720" y="0"/>
              </a:moveTo>
              <a:lnTo>
                <a:pt x="2891720" y="1830910"/>
              </a:lnTo>
              <a:lnTo>
                <a:pt x="0" y="1830910"/>
              </a:lnTo>
              <a:lnTo>
                <a:pt x="0" y="1903104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860F6562-197A-4485-AAD4-DB0C426BD351}">
      <dsp:nvSpPr>
        <dsp:cNvPr id="0" name=""/>
        <dsp:cNvSpPr/>
      </dsp:nvSpPr>
      <dsp:spPr>
        <a:xfrm>
          <a:off x="2722564" y="647"/>
          <a:ext cx="1025870" cy="883604"/>
        </a:xfrm>
        <a:prstGeom prst="round2Diag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smtClean="0">
              <a:ln>
                <a:noFill/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HOME</a:t>
          </a:r>
          <a:endParaRPr lang="ko-KR" altLang="en-US" sz="1500" kern="1200">
            <a:ln>
              <a:noFill/>
            </a:ln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765698" y="43781"/>
        <a:ext cx="939602" cy="797336"/>
      </dsp:txXfrm>
    </dsp:sp>
    <dsp:sp modelId="{8D9E4FC3-7A57-4B54-AEF3-F7D4B5779B85}">
      <dsp:nvSpPr>
        <dsp:cNvPr id="0" name=""/>
        <dsp:cNvSpPr/>
      </dsp:nvSpPr>
      <dsp:spPr>
        <a:xfrm>
          <a:off x="0" y="2787355"/>
          <a:ext cx="687557" cy="343778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smtClean="0">
              <a:ln>
                <a:noFill/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채용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6782" y="2804137"/>
        <a:ext cx="653993" cy="310214"/>
      </dsp:txXfrm>
    </dsp:sp>
    <dsp:sp modelId="{306F4C0A-9929-4F6E-BED1-10522A8F6574}">
      <dsp:nvSpPr>
        <dsp:cNvPr id="0" name=""/>
        <dsp:cNvSpPr/>
      </dsp:nvSpPr>
      <dsp:spPr>
        <a:xfrm>
          <a:off x="229188" y="3309782"/>
          <a:ext cx="625051" cy="31252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0" kern="1200" smtClean="0">
              <a:ln>
                <a:noFill/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직종분류</a:t>
          </a:r>
          <a:endParaRPr lang="ko-KR" altLang="en-US" sz="1100" b="0" kern="1200">
            <a:ln>
              <a:noFill/>
            </a:ln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44444" y="3325038"/>
        <a:ext cx="594539" cy="282013"/>
      </dsp:txXfrm>
    </dsp:sp>
    <dsp:sp modelId="{47E3EEB2-7242-4467-9318-08172C12163A}">
      <dsp:nvSpPr>
        <dsp:cNvPr id="0" name=""/>
        <dsp:cNvSpPr/>
      </dsp:nvSpPr>
      <dsp:spPr>
        <a:xfrm>
          <a:off x="229188" y="3766695"/>
          <a:ext cx="625051" cy="31252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0" kern="1200" smtClean="0">
              <a:ln>
                <a:noFill/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지역분류</a:t>
          </a:r>
          <a:endParaRPr lang="ko-KR" altLang="en-US" sz="1100" b="0" kern="1200">
            <a:ln>
              <a:noFill/>
            </a:ln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44444" y="3781951"/>
        <a:ext cx="594539" cy="282013"/>
      </dsp:txXfrm>
    </dsp:sp>
    <dsp:sp modelId="{7FAE73EF-8B33-4746-9577-873EB567E732}">
      <dsp:nvSpPr>
        <dsp:cNvPr id="0" name=""/>
        <dsp:cNvSpPr/>
      </dsp:nvSpPr>
      <dsp:spPr>
        <a:xfrm>
          <a:off x="229188" y="4223608"/>
          <a:ext cx="625051" cy="31252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기업분류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44444" y="4238864"/>
        <a:ext cx="594539" cy="282013"/>
      </dsp:txXfrm>
    </dsp:sp>
    <dsp:sp modelId="{DAFC3666-60BA-48CF-B73E-DBB6D8F01005}">
      <dsp:nvSpPr>
        <dsp:cNvPr id="0" name=""/>
        <dsp:cNvSpPr/>
      </dsp:nvSpPr>
      <dsp:spPr>
        <a:xfrm>
          <a:off x="229188" y="4680521"/>
          <a:ext cx="625051" cy="31252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알바</a:t>
          </a:r>
          <a:endParaRPr lang="ko-KR" altLang="en-US" sz="10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44444" y="4695777"/>
        <a:ext cx="594539" cy="282013"/>
      </dsp:txXfrm>
    </dsp:sp>
    <dsp:sp modelId="{06EAF849-C204-492E-8EFC-57007C517019}">
      <dsp:nvSpPr>
        <dsp:cNvPr id="0" name=""/>
        <dsp:cNvSpPr/>
      </dsp:nvSpPr>
      <dsp:spPr>
        <a:xfrm>
          <a:off x="1229172" y="2787359"/>
          <a:ext cx="687557" cy="343778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smtClean="0">
              <a:ln>
                <a:noFill/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소통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245954" y="2804141"/>
        <a:ext cx="653993" cy="310214"/>
      </dsp:txXfrm>
    </dsp:sp>
    <dsp:sp modelId="{524E7824-7832-478C-A4BB-24D062DD8A4C}">
      <dsp:nvSpPr>
        <dsp:cNvPr id="0" name=""/>
        <dsp:cNvSpPr/>
      </dsp:nvSpPr>
      <dsp:spPr>
        <a:xfrm>
          <a:off x="1403646" y="3240359"/>
          <a:ext cx="625051" cy="31252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b="0" kern="1200" spc="-15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유머글</a:t>
          </a:r>
          <a:endParaRPr lang="en-US" altLang="ko-KR" sz="800" b="0" kern="1200" spc="-150" smtClean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b="0" kern="1200" spc="-15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모음</a:t>
          </a:r>
          <a:endParaRPr lang="ko-KR" altLang="en-US" sz="800" b="0" kern="1200" spc="-15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418902" y="3255615"/>
        <a:ext cx="594539" cy="282013"/>
      </dsp:txXfrm>
    </dsp:sp>
    <dsp:sp modelId="{B04E0B4B-8A1B-4AE0-96E7-C35F197E8A2E}">
      <dsp:nvSpPr>
        <dsp:cNvPr id="0" name=""/>
        <dsp:cNvSpPr/>
      </dsp:nvSpPr>
      <dsp:spPr>
        <a:xfrm>
          <a:off x="1416882" y="3708679"/>
          <a:ext cx="625051" cy="31252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b="0" kern="1200" spc="-15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자유</a:t>
          </a:r>
          <a:endParaRPr lang="en-US" altLang="ko-KR" sz="800" b="0" kern="1200" spc="-150" smtClean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b="0" kern="1200" spc="-15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게시판</a:t>
          </a:r>
          <a:endParaRPr lang="ko-KR" altLang="en-US" sz="800" b="0" kern="1200" spc="-15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432138" y="3723935"/>
        <a:ext cx="594539" cy="282013"/>
      </dsp:txXfrm>
    </dsp:sp>
    <dsp:sp modelId="{F9A681B6-855D-42DD-8071-530DD816B0DD}">
      <dsp:nvSpPr>
        <dsp:cNvPr id="0" name=""/>
        <dsp:cNvSpPr/>
      </dsp:nvSpPr>
      <dsp:spPr>
        <a:xfrm>
          <a:off x="1416882" y="4165592"/>
          <a:ext cx="625051" cy="31252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b="0" kern="1200" spc="-15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익명</a:t>
          </a:r>
          <a:endParaRPr lang="en-US" altLang="ko-KR" sz="800" b="0" kern="1200" spc="-150" smtClean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b="0" kern="1200" spc="-15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게시판</a:t>
          </a:r>
          <a:endParaRPr lang="ko-KR" altLang="en-US" sz="800" b="0" kern="1200" spc="-15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432138" y="4180848"/>
        <a:ext cx="594539" cy="282013"/>
      </dsp:txXfrm>
    </dsp:sp>
    <dsp:sp modelId="{841469BA-62A1-447A-977D-79C73A23D6B3}">
      <dsp:nvSpPr>
        <dsp:cNvPr id="0" name=""/>
        <dsp:cNvSpPr/>
      </dsp:nvSpPr>
      <dsp:spPr>
        <a:xfrm>
          <a:off x="1416882" y="4622505"/>
          <a:ext cx="625051" cy="31252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b="0" kern="1200" spc="-15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스터디원 </a:t>
          </a:r>
          <a:endParaRPr lang="en-US" altLang="ko-KR" sz="800" b="0" kern="1200" spc="-150" smtClean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b="0" kern="1200" spc="-15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구인</a:t>
          </a:r>
          <a:endParaRPr lang="ko-KR" altLang="en-US" sz="800" b="0" kern="1200" spc="-15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432138" y="4637761"/>
        <a:ext cx="594539" cy="282013"/>
      </dsp:txXfrm>
    </dsp:sp>
    <dsp:sp modelId="{C812710E-684E-4B18-BBE0-AC1AFD2D64EB}">
      <dsp:nvSpPr>
        <dsp:cNvPr id="0" name=""/>
        <dsp:cNvSpPr/>
      </dsp:nvSpPr>
      <dsp:spPr>
        <a:xfrm>
          <a:off x="1416882" y="5079418"/>
          <a:ext cx="625051" cy="31252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0" kern="1200" spc="-15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중고거래</a:t>
          </a:r>
          <a:endParaRPr lang="ko-KR" altLang="en-US" sz="1000" b="0" kern="1200" spc="-15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432138" y="5094674"/>
        <a:ext cx="594539" cy="282013"/>
      </dsp:txXfrm>
    </dsp:sp>
    <dsp:sp modelId="{4E72E4C9-D534-4F59-87ED-4316A8833A89}">
      <dsp:nvSpPr>
        <dsp:cNvPr id="0" name=""/>
        <dsp:cNvSpPr/>
      </dsp:nvSpPr>
      <dsp:spPr>
        <a:xfrm>
          <a:off x="2698104" y="2797208"/>
          <a:ext cx="687557" cy="343778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smtClean="0">
              <a:ln>
                <a:noFill/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소식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714886" y="2813990"/>
        <a:ext cx="653993" cy="310214"/>
      </dsp:txXfrm>
    </dsp:sp>
    <dsp:sp modelId="{A98EED9A-A24B-49E6-8F3B-7E004112F6B3}">
      <dsp:nvSpPr>
        <dsp:cNvPr id="0" name=""/>
        <dsp:cNvSpPr/>
      </dsp:nvSpPr>
      <dsp:spPr>
        <a:xfrm>
          <a:off x="2893480" y="3292559"/>
          <a:ext cx="687557" cy="343778"/>
        </a:xfrm>
        <a:prstGeom prst="round2Diag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고용 뉴스</a:t>
          </a:r>
          <a:endParaRPr lang="en-US" altLang="ko-KR" sz="1000" kern="1200" smtClean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910262" y="3309341"/>
        <a:ext cx="653993" cy="310214"/>
      </dsp:txXfrm>
    </dsp:sp>
    <dsp:sp modelId="{2F0E0B11-88FF-4202-AB57-6D6FFB995222}">
      <dsp:nvSpPr>
        <dsp:cNvPr id="0" name=""/>
        <dsp:cNvSpPr/>
      </dsp:nvSpPr>
      <dsp:spPr>
        <a:xfrm>
          <a:off x="2893480" y="3780725"/>
          <a:ext cx="687557" cy="343778"/>
        </a:xfrm>
        <a:prstGeom prst="round2Diag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업계 뉴스</a:t>
          </a:r>
          <a:endParaRPr lang="en-US" altLang="ko-KR" sz="1000" kern="1200" smtClean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910262" y="3797507"/>
        <a:ext cx="653993" cy="310214"/>
      </dsp:txXfrm>
    </dsp:sp>
    <dsp:sp modelId="{50E9601C-DB16-445C-BAA0-A42FFF40D2C1}">
      <dsp:nvSpPr>
        <dsp:cNvPr id="0" name=""/>
        <dsp:cNvSpPr/>
      </dsp:nvSpPr>
      <dsp:spPr>
        <a:xfrm>
          <a:off x="2893480" y="4284780"/>
          <a:ext cx="687557" cy="343778"/>
        </a:xfrm>
        <a:prstGeom prst="round2Diag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채용설명회</a:t>
          </a:r>
          <a:endParaRPr lang="en-US" altLang="ko-KR" sz="900" kern="1200" smtClean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910262" y="4301562"/>
        <a:ext cx="653993" cy="310214"/>
      </dsp:txXfrm>
    </dsp:sp>
    <dsp:sp modelId="{102625F7-402F-4A71-9CDB-D3E87EE1D34F}">
      <dsp:nvSpPr>
        <dsp:cNvPr id="0" name=""/>
        <dsp:cNvSpPr/>
      </dsp:nvSpPr>
      <dsp:spPr>
        <a:xfrm>
          <a:off x="5677387" y="2784736"/>
          <a:ext cx="687557" cy="343778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smtClean="0">
              <a:ln>
                <a:noFill/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나눔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5694169" y="2801518"/>
        <a:ext cx="653993" cy="310214"/>
      </dsp:txXfrm>
    </dsp:sp>
    <dsp:sp modelId="{58B4A1AE-D903-474C-9C6B-EA1F60A1340B}">
      <dsp:nvSpPr>
        <dsp:cNvPr id="0" name=""/>
        <dsp:cNvSpPr/>
      </dsp:nvSpPr>
      <dsp:spPr>
        <a:xfrm>
          <a:off x="4024650" y="3313467"/>
          <a:ext cx="687557" cy="343778"/>
        </a:xfrm>
        <a:prstGeom prst="round2Diag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멘토</a:t>
          </a:r>
          <a:r>
            <a:rPr lang="en-US" altLang="ko-KR" sz="1200" kern="12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QnA</a:t>
          </a:r>
          <a:endParaRPr lang="ko-KR" altLang="en-US" sz="1200" kern="120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041432" y="3330249"/>
        <a:ext cx="653993" cy="310214"/>
      </dsp:txXfrm>
    </dsp:sp>
    <dsp:sp modelId="{C8D3AE6E-0596-4091-858D-C40E16837C6A}">
      <dsp:nvSpPr>
        <dsp:cNvPr id="0" name=""/>
        <dsp:cNvSpPr/>
      </dsp:nvSpPr>
      <dsp:spPr>
        <a:xfrm>
          <a:off x="4849307" y="3310741"/>
          <a:ext cx="687557" cy="343778"/>
        </a:xfrm>
        <a:prstGeom prst="round2Diag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Protfolio</a:t>
          </a:r>
          <a:endParaRPr lang="ko-KR" altLang="en-US" sz="1300" kern="120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866089" y="3327523"/>
        <a:ext cx="653993" cy="310214"/>
      </dsp:txXfrm>
    </dsp:sp>
    <dsp:sp modelId="{6C039174-AB22-44ED-85BB-38EA913794CA}">
      <dsp:nvSpPr>
        <dsp:cNvPr id="0" name=""/>
        <dsp:cNvSpPr/>
      </dsp:nvSpPr>
      <dsp:spPr>
        <a:xfrm>
          <a:off x="5674458" y="3312367"/>
          <a:ext cx="687557" cy="343778"/>
        </a:xfrm>
        <a:prstGeom prst="round2Diag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합격정보</a:t>
          </a:r>
          <a:endParaRPr lang="ko-KR" altLang="en-US" sz="1100" kern="120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5691240" y="3329149"/>
        <a:ext cx="653993" cy="310214"/>
      </dsp:txXfrm>
    </dsp:sp>
    <dsp:sp modelId="{8630ED7A-776F-4AC1-9E45-03B86A579CF2}">
      <dsp:nvSpPr>
        <dsp:cNvPr id="0" name=""/>
        <dsp:cNvSpPr/>
      </dsp:nvSpPr>
      <dsp:spPr>
        <a:xfrm>
          <a:off x="6106506" y="5472608"/>
          <a:ext cx="687557" cy="343778"/>
        </a:xfrm>
        <a:prstGeom prst="round2Diag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합격스펙</a:t>
          </a:r>
          <a:endParaRPr lang="ko-KR" altLang="en-US" sz="800" kern="120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6123288" y="5489390"/>
        <a:ext cx="653993" cy="310214"/>
      </dsp:txXfrm>
    </dsp:sp>
    <dsp:sp modelId="{CB0E98CE-0240-4D6B-A4AA-5C55011E87BA}">
      <dsp:nvSpPr>
        <dsp:cNvPr id="0" name=""/>
        <dsp:cNvSpPr/>
      </dsp:nvSpPr>
      <dsp:spPr>
        <a:xfrm>
          <a:off x="6106506" y="4608513"/>
          <a:ext cx="687557" cy="343778"/>
        </a:xfrm>
        <a:prstGeom prst="round2Diag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합격자소서</a:t>
          </a:r>
          <a:endParaRPr lang="ko-KR" altLang="en-US" sz="800" kern="120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6123288" y="4625295"/>
        <a:ext cx="653993" cy="310214"/>
      </dsp:txXfrm>
    </dsp:sp>
    <dsp:sp modelId="{030B0B0E-B8E1-476B-B759-A59479A7F875}">
      <dsp:nvSpPr>
        <dsp:cNvPr id="0" name=""/>
        <dsp:cNvSpPr/>
      </dsp:nvSpPr>
      <dsp:spPr>
        <a:xfrm>
          <a:off x="6106506" y="5040560"/>
          <a:ext cx="687557" cy="343778"/>
        </a:xfrm>
        <a:prstGeom prst="round2Diag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합격인적성</a:t>
          </a:r>
          <a:endParaRPr lang="ko-KR" altLang="en-US" sz="800" kern="120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6123288" y="5057342"/>
        <a:ext cx="653993" cy="310214"/>
      </dsp:txXfrm>
    </dsp:sp>
    <dsp:sp modelId="{821810BF-C4A7-407D-ADE1-399DBA129BC6}">
      <dsp:nvSpPr>
        <dsp:cNvPr id="0" name=""/>
        <dsp:cNvSpPr/>
      </dsp:nvSpPr>
      <dsp:spPr>
        <a:xfrm>
          <a:off x="6106506" y="4176462"/>
          <a:ext cx="687557" cy="343778"/>
        </a:xfrm>
        <a:prstGeom prst="round2Diag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합격면접</a:t>
          </a:r>
          <a:endParaRPr lang="ko-KR" altLang="en-US" sz="800" kern="120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6123288" y="4193244"/>
        <a:ext cx="653993" cy="310214"/>
      </dsp:txXfrm>
    </dsp:sp>
    <dsp:sp modelId="{1954DCDD-0D89-4F83-80D6-5839DFD94888}">
      <dsp:nvSpPr>
        <dsp:cNvPr id="0" name=""/>
        <dsp:cNvSpPr/>
      </dsp:nvSpPr>
      <dsp:spPr>
        <a:xfrm>
          <a:off x="6106506" y="3744415"/>
          <a:ext cx="687557" cy="343778"/>
        </a:xfrm>
        <a:prstGeom prst="round2Diag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합격후기</a:t>
          </a:r>
          <a:endParaRPr lang="ko-KR" altLang="en-US" sz="800" kern="120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6123288" y="3761197"/>
        <a:ext cx="653993" cy="310214"/>
      </dsp:txXfrm>
    </dsp:sp>
    <dsp:sp modelId="{05F46C38-AD5E-4DD9-8B11-F3F7D2672E6C}">
      <dsp:nvSpPr>
        <dsp:cNvPr id="0" name=""/>
        <dsp:cNvSpPr/>
      </dsp:nvSpPr>
      <dsp:spPr>
        <a:xfrm>
          <a:off x="6538553" y="3312367"/>
          <a:ext cx="687557" cy="343778"/>
        </a:xfrm>
        <a:prstGeom prst="round2Diag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spc="-15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후기베스트</a:t>
          </a:r>
          <a:endParaRPr lang="ko-KR" altLang="en-US" sz="1100" kern="1200" spc="-15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6555335" y="3329149"/>
        <a:ext cx="653993" cy="310214"/>
      </dsp:txXfrm>
    </dsp:sp>
    <dsp:sp modelId="{71FE0D76-6A37-4908-999D-AB6DAEBEA92A}">
      <dsp:nvSpPr>
        <dsp:cNvPr id="0" name=""/>
        <dsp:cNvSpPr/>
      </dsp:nvSpPr>
      <dsp:spPr>
        <a:xfrm>
          <a:off x="7402648" y="3312367"/>
          <a:ext cx="687557" cy="343778"/>
        </a:xfrm>
        <a:prstGeom prst="round2Diag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spc="-15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참고사이트</a:t>
          </a:r>
          <a:endParaRPr lang="en-US" altLang="ko-KR" sz="800" kern="1200" spc="-150" smtClean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spc="-15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(</a:t>
          </a:r>
          <a:r>
            <a:rPr lang="ko-KR" altLang="en-US" sz="800" kern="1200" spc="-15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이력서사이트 등</a:t>
          </a:r>
          <a:r>
            <a:rPr lang="en-US" altLang="ko-KR" sz="800" kern="1200" spc="-15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)</a:t>
          </a:r>
          <a:endParaRPr lang="ko-KR" altLang="en-US" sz="800" kern="1200" spc="-15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7419430" y="3329149"/>
        <a:ext cx="653993" cy="310214"/>
      </dsp:txXfrm>
    </dsp:sp>
    <dsp:sp modelId="{BA075529-B7A1-4E35-BC80-DCF592E42F5A}">
      <dsp:nvSpPr>
        <dsp:cNvPr id="0" name=""/>
        <dsp:cNvSpPr/>
      </dsp:nvSpPr>
      <dsp:spPr>
        <a:xfrm>
          <a:off x="8345626" y="2792656"/>
          <a:ext cx="687557" cy="343778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smtClean="0">
              <a:ln>
                <a:noFill/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기타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8362408" y="2809438"/>
        <a:ext cx="653993" cy="310214"/>
      </dsp:txXfrm>
    </dsp:sp>
    <dsp:sp modelId="{9BF032EB-FF9E-48C4-BAC3-CA3B34073EB1}">
      <dsp:nvSpPr>
        <dsp:cNvPr id="0" name=""/>
        <dsp:cNvSpPr/>
      </dsp:nvSpPr>
      <dsp:spPr>
        <a:xfrm>
          <a:off x="8517516" y="3312632"/>
          <a:ext cx="625051" cy="31252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공모전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8532772" y="3327888"/>
        <a:ext cx="594539" cy="282013"/>
      </dsp:txXfrm>
    </dsp:sp>
    <dsp:sp modelId="{7011EF72-50AA-4C4E-9318-FB08BC28C407}">
      <dsp:nvSpPr>
        <dsp:cNvPr id="0" name=""/>
        <dsp:cNvSpPr/>
      </dsp:nvSpPr>
      <dsp:spPr>
        <a:xfrm>
          <a:off x="8517516" y="3769545"/>
          <a:ext cx="625051" cy="31252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이벤트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8532772" y="3784801"/>
        <a:ext cx="594539" cy="282013"/>
      </dsp:txXfrm>
    </dsp:sp>
    <dsp:sp modelId="{75F05BFD-7255-4726-8D61-2A1B1D5EC807}">
      <dsp:nvSpPr>
        <dsp:cNvPr id="0" name=""/>
        <dsp:cNvSpPr/>
      </dsp:nvSpPr>
      <dsp:spPr>
        <a:xfrm>
          <a:off x="8517516" y="4226458"/>
          <a:ext cx="625051" cy="31252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설문조사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8532772" y="4241714"/>
        <a:ext cx="594539" cy="282013"/>
      </dsp:txXfrm>
    </dsp:sp>
    <dsp:sp modelId="{DCA3EAD6-179A-4FA2-AEAD-97FB2D485BDA}">
      <dsp:nvSpPr>
        <dsp:cNvPr id="0" name=""/>
        <dsp:cNvSpPr/>
      </dsp:nvSpPr>
      <dsp:spPr>
        <a:xfrm>
          <a:off x="3472885" y="1072480"/>
          <a:ext cx="687557" cy="343778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tnb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489667" y="1089262"/>
        <a:ext cx="653993" cy="310214"/>
      </dsp:txXfrm>
    </dsp:sp>
    <dsp:sp modelId="{73851336-738C-4DD7-BCBA-0959A559425C}">
      <dsp:nvSpPr>
        <dsp:cNvPr id="0" name=""/>
        <dsp:cNvSpPr/>
      </dsp:nvSpPr>
      <dsp:spPr>
        <a:xfrm>
          <a:off x="4108298" y="1632289"/>
          <a:ext cx="687557" cy="343778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로그인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125080" y="1649071"/>
        <a:ext cx="653993" cy="310214"/>
      </dsp:txXfrm>
    </dsp:sp>
    <dsp:sp modelId="{1EB74A16-5512-4EE4-99D6-3F80AE414297}">
      <dsp:nvSpPr>
        <dsp:cNvPr id="0" name=""/>
        <dsp:cNvSpPr/>
      </dsp:nvSpPr>
      <dsp:spPr>
        <a:xfrm>
          <a:off x="4640691" y="2088233"/>
          <a:ext cx="663066" cy="353026"/>
        </a:xfrm>
        <a:prstGeom prst="round2Diag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spc="-15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마이페이지</a:t>
          </a:r>
          <a:endParaRPr lang="ko-KR" altLang="en-US" sz="1000" kern="1200" spc="-15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657924" y="2105466"/>
        <a:ext cx="628600" cy="318560"/>
      </dsp:txXfrm>
    </dsp:sp>
    <dsp:sp modelId="{CC9DB536-B7AF-4AAE-BD46-829B97A418B2}">
      <dsp:nvSpPr>
        <dsp:cNvPr id="0" name=""/>
        <dsp:cNvSpPr/>
      </dsp:nvSpPr>
      <dsp:spPr>
        <a:xfrm>
          <a:off x="5936837" y="1728193"/>
          <a:ext cx="618863" cy="382185"/>
        </a:xfrm>
        <a:prstGeom prst="round2Diag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관심 분야</a:t>
          </a:r>
          <a:endParaRPr lang="ko-KR" altLang="en-US" sz="1000" kern="120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5955494" y="1746850"/>
        <a:ext cx="581549" cy="344871"/>
      </dsp:txXfrm>
    </dsp:sp>
    <dsp:sp modelId="{F8507184-93FB-4BB6-AF5F-C51A65AC065C}">
      <dsp:nvSpPr>
        <dsp:cNvPr id="0" name=""/>
        <dsp:cNvSpPr/>
      </dsp:nvSpPr>
      <dsp:spPr>
        <a:xfrm>
          <a:off x="5940151" y="2232249"/>
          <a:ext cx="608591" cy="343778"/>
        </a:xfrm>
        <a:prstGeom prst="round2Diag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개인정보</a:t>
          </a:r>
          <a:endParaRPr lang="ko-KR" altLang="en-US" sz="1000" kern="120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5956933" y="2249031"/>
        <a:ext cx="575027" cy="310214"/>
      </dsp:txXfrm>
    </dsp:sp>
    <dsp:sp modelId="{D8216160-26B5-4321-A1E2-EFD27CDF4F1C}">
      <dsp:nvSpPr>
        <dsp:cNvPr id="0" name=""/>
        <dsp:cNvSpPr/>
      </dsp:nvSpPr>
      <dsp:spPr>
        <a:xfrm>
          <a:off x="4898130" y="1630567"/>
          <a:ext cx="687557" cy="343778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회원가입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914912" y="1647349"/>
        <a:ext cx="653993" cy="310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2D49F-687C-4D13-8ACA-07D404186973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D8D75-2CBF-46AF-BC1B-F437C956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9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8AE3-C505-4DA5-907F-6BA5E8054F9E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7B77-22F0-469B-B71F-BEC71AF7B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5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FE13B-D6D0-4C0D-8983-25FD8202672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4637963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3971041" y="2860054"/>
            <a:ext cx="1331698" cy="1137892"/>
          </a:xfrm>
          <a:prstGeom prst="triangle">
            <a:avLst/>
          </a:prstGeom>
          <a:solidFill>
            <a:srgbClr val="3D38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4149080"/>
            <a:ext cx="4221126" cy="1080120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  <p:pic>
        <p:nvPicPr>
          <p:cNvPr id="1028" name="Picture 4" descr="F:\하이미디어 강의\프로젝트\hrdhrd\로고\배나공로고-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17" y="1340768"/>
            <a:ext cx="209273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2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phone-690091_960_720.jpg"/>
          <p:cNvPicPr>
            <a:picLocks noChangeAspect="1"/>
          </p:cNvPicPr>
          <p:nvPr/>
        </p:nvPicPr>
        <p:blipFill rotWithShape="1">
          <a:blip r:embed="rId3">
            <a:lum bright="-20000" contrast="-52000"/>
          </a:blip>
          <a:srcRect l="6976"/>
          <a:stretch/>
        </p:blipFill>
        <p:spPr>
          <a:xfrm>
            <a:off x="0" y="0"/>
            <a:ext cx="9144000" cy="6896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2075768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스마트 </a:t>
            </a:r>
            <a:r>
              <a:rPr lang="ko-KR" altLang="en-US" sz="3200" smtClean="0">
                <a:solidFill>
                  <a:schemeClr val="bg1">
                    <a:lumMod val="95000"/>
                  </a:schemeClr>
                </a:solidFill>
              </a:rPr>
              <a:t>커뮤니티 기초데이터 </a:t>
            </a:r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수집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6912" y="3278641"/>
            <a:ext cx="422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Smart Community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6145" y="3789040"/>
            <a:ext cx="3819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안상현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최상현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이상현</a:t>
            </a:r>
            <a:endParaRPr lang="ko-KR" altLang="en-US" sz="105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조사리스트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52736"/>
            <a:ext cx="40324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와디즈</a:t>
            </a:r>
            <a:r>
              <a:rPr lang="en-US" altLang="ko-KR">
                <a:solidFill>
                  <a:schemeClr val="bg1"/>
                </a:solidFill>
              </a:rPr>
              <a:t>(www.wadiz.kr)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오키</a:t>
            </a:r>
            <a:r>
              <a:rPr lang="en-US" altLang="ko-KR">
                <a:solidFill>
                  <a:schemeClr val="bg1"/>
                </a:solidFill>
              </a:rPr>
              <a:t>(okky.kr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웹모아</a:t>
            </a:r>
            <a:r>
              <a:rPr lang="en-US" altLang="ko-KR">
                <a:solidFill>
                  <a:schemeClr val="bg1"/>
                </a:solidFill>
              </a:rPr>
              <a:t>(webmoa.co.kr)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스팀</a:t>
            </a:r>
            <a:r>
              <a:rPr lang="en-US" altLang="ko-KR">
                <a:solidFill>
                  <a:schemeClr val="bg1"/>
                </a:solidFill>
              </a:rPr>
              <a:t>(store.steampowered.com)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24161" y="2276872"/>
            <a:ext cx="7992888" cy="22322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4</a:t>
            </a:r>
            <a:r>
              <a:rPr lang="ko-KR" altLang="en-US" smtClean="0"/>
              <a:t>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7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건국대학교 학생 커뮤니티</a:t>
            </a:r>
            <a:r>
              <a:rPr lang="en-US" altLang="ko-KR" smtClean="0"/>
              <a:t>(kung.kr)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03" y="980728"/>
            <a:ext cx="7232194" cy="560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건국대학교 학생 커뮤니티</a:t>
            </a:r>
            <a:r>
              <a:rPr lang="en-US" altLang="ko-KR" smtClean="0"/>
              <a:t>(kung.kr)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9145016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메뉴로의 접근성이 </a:t>
            </a:r>
            <a:r>
              <a:rPr lang="ko-KR" altLang="en-US" sz="1400" smtClean="0">
                <a:solidFill>
                  <a:schemeClr val="bg1"/>
                </a:solidFill>
              </a:rPr>
              <a:t>좋다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 smtClean="0">
                <a:solidFill>
                  <a:schemeClr val="bg1"/>
                </a:solidFill>
              </a:rPr>
              <a:t>심볼컬러가 확실하다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다양한 정보가 많다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광고의 포지션이 </a:t>
            </a:r>
            <a:r>
              <a:rPr lang="ko-KR" altLang="en-US" sz="1400" smtClean="0">
                <a:solidFill>
                  <a:schemeClr val="bg1"/>
                </a:solidFill>
              </a:rPr>
              <a:t>집중되어있다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관련사이트로의 이동이 </a:t>
            </a:r>
            <a:r>
              <a:rPr lang="ko-KR" altLang="en-US" sz="1400" smtClean="0">
                <a:solidFill>
                  <a:schemeClr val="bg1"/>
                </a:solidFill>
              </a:rPr>
              <a:t>편리하다</a:t>
            </a:r>
            <a:r>
              <a:rPr lang="en-US" altLang="ko-KR" sz="1400" smtClean="0">
                <a:solidFill>
                  <a:schemeClr val="bg1"/>
                </a:solidFill>
              </a:rPr>
              <a:t>.(</a:t>
            </a:r>
            <a:r>
              <a:rPr lang="ko-KR" altLang="en-US" sz="1400" smtClean="0">
                <a:solidFill>
                  <a:schemeClr val="bg1"/>
                </a:solidFill>
              </a:rPr>
              <a:t>건국대학교</a:t>
            </a:r>
            <a:r>
              <a:rPr lang="en-US" altLang="ko-KR" sz="1400" smtClean="0">
                <a:solidFill>
                  <a:schemeClr val="bg1"/>
                </a:solidFill>
              </a:rPr>
              <a:t>,</a:t>
            </a:r>
            <a:r>
              <a:rPr lang="ko-KR" altLang="en-US" sz="1400" smtClean="0">
                <a:solidFill>
                  <a:schemeClr val="bg1"/>
                </a:solidFill>
              </a:rPr>
              <a:t>웹메일 등</a:t>
            </a:r>
            <a:r>
              <a:rPr lang="en-US" altLang="ko-KR" sz="1400" smtClean="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06248" y="4653136"/>
            <a:ext cx="8534304" cy="1600438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텍스트 위주로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가독성이 떨어진다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 smtClean="0">
                <a:solidFill>
                  <a:schemeClr val="bg1"/>
                </a:solidFill>
              </a:rPr>
              <a:t>홈화면 배치가 중구난방이어서 내용을 파악하기 힘들다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정보는 많지만 정리가 안되어있어 중요도 파악이 </a:t>
            </a:r>
            <a:r>
              <a:rPr lang="ko-KR" altLang="en-US" sz="1400" smtClean="0">
                <a:solidFill>
                  <a:schemeClr val="bg1"/>
                </a:solidFill>
              </a:rPr>
              <a:t>힘들다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게시판이 나열되어있어 </a:t>
            </a:r>
            <a:r>
              <a:rPr lang="ko-KR" altLang="en-US" sz="1400" smtClean="0">
                <a:solidFill>
                  <a:schemeClr val="bg1"/>
                </a:solidFill>
              </a:rPr>
              <a:t>번잡스럽다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겹치는 내용이 </a:t>
            </a:r>
            <a:r>
              <a:rPr lang="ko-KR" altLang="en-US" sz="1400" smtClean="0">
                <a:solidFill>
                  <a:schemeClr val="bg1"/>
                </a:solidFill>
              </a:rPr>
              <a:t>많다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트랜드에 맞지 </a:t>
            </a:r>
            <a:r>
              <a:rPr lang="ko-KR" altLang="en-US" sz="1400" smtClean="0">
                <a:solidFill>
                  <a:schemeClr val="bg1"/>
                </a:solidFill>
              </a:rPr>
              <a:t>않는 디자인이다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분류에 따른 검색이 힘들다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 smtClean="0">
                <a:solidFill>
                  <a:schemeClr val="bg1"/>
                </a:solidFill>
              </a:rPr>
              <a:t>말머리 없음</a:t>
            </a:r>
            <a:r>
              <a:rPr lang="en-US" altLang="ko-KR" sz="1400" smtClean="0">
                <a:solidFill>
                  <a:schemeClr val="bg1"/>
                </a:solidFill>
              </a:rPr>
              <a:t>).</a:t>
            </a:r>
            <a:endParaRPr lang="en-US" altLang="ko-KR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와디즈</a:t>
            </a:r>
            <a:r>
              <a:rPr lang="en-US" altLang="ko-KR" smtClean="0"/>
              <a:t>(www.wadiz.co.kr)</a:t>
            </a:r>
            <a:r>
              <a:rPr lang="en-US" altLang="ko-KR" smtClean="0">
                <a:solidFill>
                  <a:schemeClr val="bg1"/>
                </a:solidFill>
              </a:rPr>
              <a:t>(www.wadiz.kr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0" y="908720"/>
            <a:ext cx="7710600" cy="577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5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와디즈</a:t>
            </a:r>
            <a:r>
              <a:rPr lang="en-US" altLang="ko-KR" smtClean="0"/>
              <a:t>(www.wadiz.co.kr)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204864"/>
            <a:ext cx="8352928" cy="138499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이용가이드가 있어 접근이 </a:t>
            </a:r>
            <a:r>
              <a:rPr lang="ko-KR" altLang="en-US" sz="1400" smtClean="0">
                <a:solidFill>
                  <a:schemeClr val="bg1"/>
                </a:solidFill>
              </a:rPr>
              <a:t>쉬우며</a:t>
            </a:r>
            <a:r>
              <a:rPr lang="en-US" altLang="ko-KR" sz="1400" smtClean="0">
                <a:solidFill>
                  <a:schemeClr val="bg1"/>
                </a:solidFill>
              </a:rPr>
              <a:t>,</a:t>
            </a: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분류가 잘 </a:t>
            </a:r>
            <a:r>
              <a:rPr lang="ko-KR" altLang="en-US" sz="1400" smtClean="0">
                <a:solidFill>
                  <a:schemeClr val="bg1"/>
                </a:solidFill>
              </a:rPr>
              <a:t>되어있다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목적에 맞는 접근이 </a:t>
            </a:r>
            <a:r>
              <a:rPr lang="ko-KR" altLang="en-US" sz="1400" smtClean="0">
                <a:solidFill>
                  <a:schemeClr val="bg1"/>
                </a:solidFill>
              </a:rPr>
              <a:t>가능하다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앱으로의 접근이 </a:t>
            </a:r>
            <a:r>
              <a:rPr lang="ko-KR" altLang="en-US" sz="1400" smtClean="0">
                <a:solidFill>
                  <a:schemeClr val="bg1"/>
                </a:solidFill>
              </a:rPr>
              <a:t>쉽다</a:t>
            </a:r>
            <a:r>
              <a:rPr lang="en-US" altLang="ko-KR" sz="1400" smtClean="0">
                <a:solidFill>
                  <a:schemeClr val="bg1"/>
                </a:solidFill>
              </a:rPr>
              <a:t>.(ios</a:t>
            </a:r>
            <a:r>
              <a:rPr lang="en-US" altLang="ko-KR" sz="1400">
                <a:solidFill>
                  <a:schemeClr val="bg1"/>
                </a:solidFill>
              </a:rPr>
              <a:t>,</a:t>
            </a:r>
            <a:r>
              <a:rPr lang="ko-KR" altLang="en-US" sz="1400">
                <a:solidFill>
                  <a:schemeClr val="bg1"/>
                </a:solidFill>
              </a:rPr>
              <a:t>안드로이드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 smtClean="0">
                <a:solidFill>
                  <a:schemeClr val="bg1"/>
                </a:solidFill>
              </a:rPr>
              <a:t>디자인이 트렌디하다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카테고리가 잘 정리되어있어 </a:t>
            </a:r>
            <a:r>
              <a:rPr lang="ko-KR" altLang="en-US" sz="1400" smtClean="0">
                <a:solidFill>
                  <a:schemeClr val="bg1"/>
                </a:solidFill>
              </a:rPr>
              <a:t>찾기쉽다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 smtClean="0">
                <a:solidFill>
                  <a:schemeClr val="bg1"/>
                </a:solidFill>
              </a:rPr>
              <a:t>상세하게 개별 펀딩에 관한 관련정보를 담아두었다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10153128" cy="95410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홈에 반복적인 디자인과 내용이 많다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홈화면에 사이트에 대한 정보가 적어 </a:t>
            </a:r>
            <a:r>
              <a:rPr lang="ko-KR" altLang="en-US" sz="1400" smtClean="0">
                <a:solidFill>
                  <a:schemeClr val="bg1"/>
                </a:solidFill>
              </a:rPr>
              <a:t>한눈에 </a:t>
            </a:r>
            <a:r>
              <a:rPr lang="ko-KR" altLang="en-US" sz="1400">
                <a:solidFill>
                  <a:schemeClr val="bg1"/>
                </a:solidFill>
              </a:rPr>
              <a:t>들어오지 않아 접근이 어렵다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메뉴에 있어야 할 내용이 홈에 다 나와있어 </a:t>
            </a:r>
            <a:r>
              <a:rPr lang="ko-KR" altLang="en-US" sz="1400" smtClean="0">
                <a:solidFill>
                  <a:schemeClr val="bg1"/>
                </a:solidFill>
              </a:rPr>
              <a:t>스크롤이 </a:t>
            </a:r>
            <a:r>
              <a:rPr lang="ko-KR" altLang="en-US" sz="1400">
                <a:solidFill>
                  <a:schemeClr val="bg1"/>
                </a:solidFill>
              </a:rPr>
              <a:t>길어져 불편하다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 smtClean="0">
                <a:solidFill>
                  <a:schemeClr val="bg1"/>
                </a:solidFill>
              </a:rPr>
              <a:t>카테고리화 되어있음에도 정보가 나열되어있어</a:t>
            </a:r>
            <a:r>
              <a:rPr lang="en-US" altLang="ko-KR" sz="1400" smtClean="0">
                <a:solidFill>
                  <a:schemeClr val="bg1"/>
                </a:solidFill>
              </a:rPr>
              <a:t>,</a:t>
            </a:r>
            <a:r>
              <a:rPr lang="ko-KR" altLang="en-US" sz="1400" smtClean="0">
                <a:solidFill>
                  <a:schemeClr val="bg1"/>
                </a:solidFill>
              </a:rPr>
              <a:t> 스크롤이 너무 길어 지친다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3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웹모아</a:t>
            </a:r>
            <a:r>
              <a:rPr lang="en-US" altLang="ko-KR"/>
              <a:t>(</a:t>
            </a:r>
            <a:r>
              <a:rPr lang="en-US" altLang="ko-KR" smtClean="0"/>
              <a:t>webmoa.co.kr)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76" y="1484784"/>
            <a:ext cx="8823648" cy="471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8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웹모아</a:t>
            </a:r>
            <a:r>
              <a:rPr lang="en-US" altLang="ko-KR" smtClean="0"/>
              <a:t>(webmoa.co.kr)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99592" y="2079140"/>
            <a:ext cx="6644218" cy="1600438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홈화면이 깔끔하게 </a:t>
            </a:r>
            <a:r>
              <a:rPr lang="ko-KR" altLang="en-US" sz="1400" smtClean="0">
                <a:solidFill>
                  <a:schemeClr val="bg1"/>
                </a:solidFill>
              </a:rPr>
              <a:t>정리되어 있으며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오른쪽 </a:t>
            </a:r>
            <a:r>
              <a:rPr lang="ko-KR" altLang="en-US" sz="1400">
                <a:solidFill>
                  <a:schemeClr val="bg1"/>
                </a:solidFill>
              </a:rPr>
              <a:t>탭메뉴로 </a:t>
            </a:r>
            <a:r>
              <a:rPr lang="ko-KR" altLang="en-US" sz="1400" smtClean="0">
                <a:solidFill>
                  <a:schemeClr val="bg1"/>
                </a:solidFill>
              </a:rPr>
              <a:t>이동이 </a:t>
            </a:r>
            <a:r>
              <a:rPr lang="ko-KR" altLang="en-US" sz="1400">
                <a:solidFill>
                  <a:schemeClr val="bg1"/>
                </a:solidFill>
              </a:rPr>
              <a:t>편리하다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 smtClean="0">
                <a:solidFill>
                  <a:schemeClr val="bg1"/>
                </a:solidFill>
              </a:rPr>
              <a:t>레이아웃과 이미지의 구성이 </a:t>
            </a:r>
            <a:r>
              <a:rPr lang="ko-KR" altLang="en-US" sz="1400">
                <a:solidFill>
                  <a:schemeClr val="bg1"/>
                </a:solidFill>
              </a:rPr>
              <a:t>트랜디하다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직관적이다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텍스트의 이미지화가 잘 되어있어 가독성이 좋다</a:t>
            </a:r>
            <a:r>
              <a:rPr lang="en-US" altLang="ko-KR" sz="1400" smtClean="0">
                <a:solidFill>
                  <a:schemeClr val="bg1"/>
                </a:solidFill>
              </a:rPr>
              <a:t>. (address</a:t>
            </a:r>
            <a:r>
              <a:rPr lang="ko-KR" altLang="en-US" sz="1400" smtClean="0">
                <a:solidFill>
                  <a:schemeClr val="bg1"/>
                </a:solidFill>
              </a:rPr>
              <a:t>부분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탭메뉴 등</a:t>
            </a:r>
            <a:r>
              <a:rPr lang="en-US" altLang="ko-KR" sz="1400" smtClean="0">
                <a:solidFill>
                  <a:schemeClr val="bg1"/>
                </a:solidFill>
              </a:rPr>
              <a:t>) 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목적에 맞는 홈페이지구성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포트폴리오의 나열</a:t>
            </a:r>
            <a:r>
              <a:rPr lang="en-US" altLang="ko-KR" sz="1400" smtClean="0">
                <a:solidFill>
                  <a:schemeClr val="bg1"/>
                </a:solidFill>
              </a:rPr>
              <a:t>)</a:t>
            </a:r>
            <a:r>
              <a:rPr lang="ko-KR" altLang="en-US" sz="1400" smtClean="0">
                <a:solidFill>
                  <a:schemeClr val="bg1"/>
                </a:solidFill>
              </a:rPr>
              <a:t>으로 정보를 얻기가 편하다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이미지의 나열이라 </a:t>
            </a:r>
            <a:r>
              <a:rPr lang="ko-KR" altLang="en-US" sz="1400" smtClean="0">
                <a:solidFill>
                  <a:schemeClr val="bg1"/>
                </a:solidFill>
              </a:rPr>
              <a:t>어려워 보이나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마우스를 </a:t>
            </a:r>
            <a:r>
              <a:rPr lang="ko-KR" altLang="en-US" sz="1400" smtClean="0">
                <a:solidFill>
                  <a:schemeClr val="bg1"/>
                </a:solidFill>
              </a:rPr>
              <a:t>진입시켰을 때</a:t>
            </a:r>
            <a:r>
              <a:rPr lang="en-US" altLang="ko-KR" sz="1400" smtClean="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그에 대한 정보가 </a:t>
            </a:r>
            <a:r>
              <a:rPr lang="ko-KR" altLang="en-US" sz="1400">
                <a:solidFill>
                  <a:schemeClr val="bg1"/>
                </a:solidFill>
              </a:rPr>
              <a:t>나와있어 </a:t>
            </a:r>
            <a:r>
              <a:rPr lang="ko-KR" altLang="en-US" sz="1400" smtClean="0">
                <a:solidFill>
                  <a:schemeClr val="bg1"/>
                </a:solidFill>
              </a:rPr>
              <a:t>그</a:t>
            </a:r>
            <a:r>
              <a:rPr lang="ko-KR" altLang="en-US" sz="1400">
                <a:solidFill>
                  <a:schemeClr val="bg1"/>
                </a:solidFill>
              </a:rPr>
              <a:t>렇</a:t>
            </a:r>
            <a:r>
              <a:rPr lang="ko-KR" altLang="en-US" sz="1400" smtClean="0">
                <a:solidFill>
                  <a:schemeClr val="bg1"/>
                </a:solidFill>
              </a:rPr>
              <a:t>지 </a:t>
            </a:r>
            <a:r>
              <a:rPr lang="ko-KR" altLang="en-US" sz="1400">
                <a:solidFill>
                  <a:schemeClr val="bg1"/>
                </a:solidFill>
              </a:rPr>
              <a:t>않다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7431" y="4941168"/>
            <a:ext cx="9016877" cy="95410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메인메뉴가 </a:t>
            </a:r>
            <a:r>
              <a:rPr lang="ko-KR" altLang="en-US" sz="1400" smtClean="0">
                <a:solidFill>
                  <a:schemeClr val="bg1"/>
                </a:solidFill>
              </a:rPr>
              <a:t>자꾸 사라져서 </a:t>
            </a:r>
            <a:r>
              <a:rPr lang="ko-KR" altLang="en-US" sz="1400">
                <a:solidFill>
                  <a:schemeClr val="bg1"/>
                </a:solidFill>
              </a:rPr>
              <a:t>찾기가 </a:t>
            </a:r>
            <a:r>
              <a:rPr lang="ko-KR" altLang="en-US" sz="1400" smtClean="0">
                <a:solidFill>
                  <a:schemeClr val="bg1"/>
                </a:solidFill>
              </a:rPr>
              <a:t>힘들다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심볼컬러 등 </a:t>
            </a:r>
            <a:r>
              <a:rPr lang="ko-KR" altLang="en-US" sz="1400" smtClean="0">
                <a:solidFill>
                  <a:schemeClr val="bg1"/>
                </a:solidFill>
              </a:rPr>
              <a:t>회사 자체의 컨셉을 </a:t>
            </a:r>
            <a:r>
              <a:rPr lang="ko-KR" altLang="en-US" sz="1400">
                <a:solidFill>
                  <a:schemeClr val="bg1"/>
                </a:solidFill>
              </a:rPr>
              <a:t>알기 어렵다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탭메뉴에 의해 내용이 가려져 가독성이 떨어진다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 smtClean="0">
                <a:solidFill>
                  <a:schemeClr val="bg1"/>
                </a:solidFill>
              </a:rPr>
              <a:t>웹메일 등이 </a:t>
            </a:r>
            <a:r>
              <a:rPr lang="ko-KR" altLang="en-US" sz="1400">
                <a:solidFill>
                  <a:schemeClr val="bg1"/>
                </a:solidFill>
              </a:rPr>
              <a:t>연결되어있지 않아 직접 연결해야한다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7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스팀</a:t>
            </a:r>
            <a:r>
              <a:rPr lang="en-US" altLang="ko-KR"/>
              <a:t>(https://store.steampowered.com</a:t>
            </a:r>
            <a:r>
              <a:rPr lang="en-US" altLang="ko-KR" smtClean="0"/>
              <a:t>/)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60" y="908720"/>
            <a:ext cx="8033680" cy="573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5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스팀</a:t>
            </a:r>
            <a:r>
              <a:rPr lang="en-US" altLang="ko-KR"/>
              <a:t>(https://store.steampowered.com</a:t>
            </a:r>
            <a:r>
              <a:rPr lang="en-US" altLang="ko-KR" smtClean="0"/>
              <a:t>/)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44604" y="2204864"/>
            <a:ext cx="8379924" cy="95410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 smtClean="0">
                <a:solidFill>
                  <a:schemeClr val="bg1"/>
                </a:solidFill>
              </a:rPr>
              <a:t>각국에 맞는 다양한 </a:t>
            </a:r>
            <a:r>
              <a:rPr lang="ko-KR" altLang="en-US" sz="1400">
                <a:solidFill>
                  <a:schemeClr val="bg1"/>
                </a:solidFill>
              </a:rPr>
              <a:t>언어로 </a:t>
            </a:r>
            <a:r>
              <a:rPr lang="ko-KR" altLang="en-US" sz="1400" smtClean="0">
                <a:solidFill>
                  <a:schemeClr val="bg1"/>
                </a:solidFill>
              </a:rPr>
              <a:t>번역 설정을 해 이용할 수 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 smtClean="0">
                <a:solidFill>
                  <a:schemeClr val="bg1"/>
                </a:solidFill>
              </a:rPr>
              <a:t>태그들을 이용한 검색기능이 있어 편리하다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할인이나 추천 </a:t>
            </a:r>
            <a:r>
              <a:rPr lang="ko-KR" altLang="en-US" sz="1400" smtClean="0">
                <a:solidFill>
                  <a:schemeClr val="bg1"/>
                </a:solidFill>
              </a:rPr>
              <a:t>등 많은 이용자들의 욕구가 반영된 정보에 쉽게 접근가능하다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디자인에 통일감이 있다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6228" y="4518412"/>
            <a:ext cx="8492316" cy="1600438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네이버를 통해 들어갔음에도 </a:t>
            </a:r>
            <a:r>
              <a:rPr lang="ko-KR" altLang="en-US" sz="1400" smtClean="0">
                <a:solidFill>
                  <a:schemeClr val="bg1"/>
                </a:solidFill>
              </a:rPr>
              <a:t>바로 한국어로 </a:t>
            </a:r>
            <a:r>
              <a:rPr lang="ko-KR" altLang="en-US" sz="1400">
                <a:solidFill>
                  <a:schemeClr val="bg1"/>
                </a:solidFill>
              </a:rPr>
              <a:t>세팅이 되어있지 않다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현지 최적화가 안되어있다</a:t>
            </a:r>
            <a:r>
              <a:rPr lang="en-US" altLang="ko-KR" sz="1400" smtClean="0">
                <a:solidFill>
                  <a:schemeClr val="bg1"/>
                </a:solidFill>
              </a:rPr>
              <a:t>.(</a:t>
            </a:r>
            <a:r>
              <a:rPr lang="ko-KR" altLang="en-US" sz="1400" smtClean="0">
                <a:solidFill>
                  <a:schemeClr val="bg1"/>
                </a:solidFill>
              </a:rPr>
              <a:t>번역의 엉성함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결제시 원화결제기능부재</a:t>
            </a:r>
            <a:r>
              <a:rPr lang="en-US" altLang="ko-KR" sz="1400" smtClean="0">
                <a:solidFill>
                  <a:schemeClr val="bg1"/>
                </a:solidFill>
              </a:rPr>
              <a:t>.)</a:t>
            </a:r>
            <a:endParaRPr lang="ko-KR" altLang="en-US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기존 유저들이 아니면 접근이 </a:t>
            </a:r>
            <a:r>
              <a:rPr lang="ko-KR" altLang="en-US" sz="1400" smtClean="0">
                <a:solidFill>
                  <a:schemeClr val="bg1"/>
                </a:solidFill>
              </a:rPr>
              <a:t>어렵다</a:t>
            </a:r>
            <a:r>
              <a:rPr lang="en-US" altLang="ko-KR" sz="1400" smtClean="0">
                <a:solidFill>
                  <a:schemeClr val="bg1"/>
                </a:solidFill>
              </a:rPr>
              <a:t>. (</a:t>
            </a:r>
            <a:r>
              <a:rPr lang="ko-KR" altLang="en-US" sz="1400">
                <a:solidFill>
                  <a:schemeClr val="bg1"/>
                </a:solidFill>
              </a:rPr>
              <a:t>장르의 구분에 대한 선행학습이 필요하다</a:t>
            </a:r>
            <a:r>
              <a:rPr lang="en-US" altLang="ko-KR" sz="1400">
                <a:solidFill>
                  <a:schemeClr val="bg1"/>
                </a:solidFill>
              </a:rPr>
              <a:t>.)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회사에 대한 정보가 없다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>
                <a:solidFill>
                  <a:schemeClr val="bg1"/>
                </a:solidFill>
              </a:rPr>
              <a:t>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 smtClean="0">
                <a:solidFill>
                  <a:schemeClr val="bg1"/>
                </a:solidFill>
              </a:rPr>
              <a:t>채용정보가 </a:t>
            </a:r>
            <a:r>
              <a:rPr lang="ko-KR" altLang="en-US" sz="1400">
                <a:solidFill>
                  <a:schemeClr val="bg1"/>
                </a:solidFill>
              </a:rPr>
              <a:t>부족하다</a:t>
            </a:r>
            <a:r>
              <a:rPr lang="en-US" altLang="ko-KR" sz="1400">
                <a:solidFill>
                  <a:schemeClr val="bg1"/>
                </a:solidFill>
              </a:rPr>
              <a:t>.(</a:t>
            </a:r>
            <a:r>
              <a:rPr lang="ko-KR" altLang="en-US" sz="1400">
                <a:solidFill>
                  <a:schemeClr val="bg1"/>
                </a:solidFill>
              </a:rPr>
              <a:t>불친절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웹형태보다 모바일형태가 더 직관적이고 편리하다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 smtClean="0">
                <a:solidFill>
                  <a:schemeClr val="bg1"/>
                </a:solidFill>
              </a:rPr>
              <a:t>앱이 </a:t>
            </a:r>
            <a:r>
              <a:rPr lang="ko-KR" altLang="en-US" sz="1400">
                <a:solidFill>
                  <a:schemeClr val="bg1"/>
                </a:solidFill>
              </a:rPr>
              <a:t>있음에도 </a:t>
            </a:r>
            <a:r>
              <a:rPr lang="ko-KR" altLang="en-US" sz="1400" smtClean="0">
                <a:solidFill>
                  <a:schemeClr val="bg1"/>
                </a:solidFill>
              </a:rPr>
              <a:t>관련정보가 </a:t>
            </a:r>
            <a:r>
              <a:rPr lang="ko-KR" altLang="en-US" sz="1400">
                <a:solidFill>
                  <a:schemeClr val="bg1"/>
                </a:solidFill>
              </a:rPr>
              <a:t>없다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3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기획 방안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3140968"/>
            <a:ext cx="3060848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정보구조 설계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0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oman in Gray Knit Sweater Holding Vinyl Recor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860" y="2833530"/>
            <a:ext cx="1159492" cy="1141615"/>
          </a:xfrm>
          <a:prstGeom prst="ellipse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79679" y="4273351"/>
            <a:ext cx="1977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sz="1400" b="1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4" name="Picture 6" descr="Human Writing on Notebo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635" y="2844939"/>
            <a:ext cx="1159492" cy="1121350"/>
          </a:xfrm>
          <a:prstGeom prst="ellipse">
            <a:avLst/>
          </a:prstGeom>
          <a:noFill/>
        </p:spPr>
      </p:pic>
      <p:pic>
        <p:nvPicPr>
          <p:cNvPr id="2056" name="Picture 8" descr="Notebook Beside the Iphone on Tab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3409" y="2837182"/>
            <a:ext cx="1159491" cy="1135129"/>
          </a:xfrm>
          <a:prstGeom prst="ellipse">
            <a:avLst/>
          </a:prstGeom>
          <a:noFill/>
        </p:spPr>
      </p:pic>
      <p:pic>
        <p:nvPicPr>
          <p:cNvPr id="2058" name="Picture 10" descr="Grayscale Photo of Hanging Book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7" y="2841377"/>
            <a:ext cx="1159492" cy="1127676"/>
          </a:xfrm>
          <a:prstGeom prst="ellipse">
            <a:avLst/>
          </a:prstGeom>
          <a:noFill/>
        </p:spPr>
      </p:pic>
      <p:pic>
        <p:nvPicPr>
          <p:cNvPr id="2060" name="Picture 12" descr="computer, desk, emai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4957" y="2837182"/>
            <a:ext cx="1159491" cy="1135129"/>
          </a:xfrm>
          <a:prstGeom prst="ellipse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862800" y="4273351"/>
            <a:ext cx="2349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8152" y="4273351"/>
            <a:ext cx="129590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3152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디자인 리서치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489117" y="2574819"/>
            <a:ext cx="6343097" cy="55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434554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03277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72000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08929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777651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8193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 방안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2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정보구조 설계</a:t>
            </a:r>
            <a:endParaRPr lang="ko-KR" altLang="en-US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518527703"/>
              </p:ext>
            </p:extLst>
          </p:nvPr>
        </p:nvGraphicFramePr>
        <p:xfrm>
          <a:off x="0" y="980728"/>
          <a:ext cx="9252520" cy="6792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976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정보구조 설계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0617"/>
            <a:ext cx="9282956" cy="224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79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6858" y="112637"/>
            <a:ext cx="8829638" cy="568560"/>
          </a:xfrm>
        </p:spPr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– HOME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36438" y="1559741"/>
            <a:ext cx="7632848" cy="11325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채용 박람회 정보 등</a:t>
            </a:r>
            <a:r>
              <a:rPr lang="en-US" altLang="ko-KR" sz="1400" smtClean="0"/>
              <a:t>(</a:t>
            </a:r>
            <a:r>
              <a:rPr lang="ko-KR" altLang="en-US" sz="1400" smtClean="0"/>
              <a:t>배너</a:t>
            </a:r>
            <a:r>
              <a:rPr lang="en-US" altLang="ko-KR" sz="1400" smtClean="0"/>
              <a:t>)</a:t>
            </a:r>
          </a:p>
          <a:p>
            <a:pPr algn="ctr"/>
            <a:endParaRPr lang="en-US" altLang="ko-KR" sz="1400"/>
          </a:p>
          <a:p>
            <a:pPr algn="ctr"/>
            <a:endParaRPr lang="en-US" altLang="ko-KR" sz="1400" smtClean="0"/>
          </a:p>
          <a:p>
            <a:pPr algn="ctr"/>
            <a:endParaRPr lang="en-US" altLang="ko-KR" sz="1400"/>
          </a:p>
          <a:p>
            <a:pPr algn="ctr"/>
            <a:endParaRPr lang="ko-KR" altLang="en-US" sz="1400"/>
          </a:p>
        </p:txBody>
      </p:sp>
      <p:sp>
        <p:nvSpPr>
          <p:cNvPr id="33" name="직사각형 32"/>
          <p:cNvSpPr/>
          <p:nvPr/>
        </p:nvSpPr>
        <p:spPr>
          <a:xfrm>
            <a:off x="336438" y="2852936"/>
            <a:ext cx="3798300" cy="20327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인기글 </a:t>
            </a:r>
            <a:r>
              <a:rPr lang="en-US" altLang="ko-KR" sz="1400"/>
              <a:t>TOP </a:t>
            </a:r>
            <a:r>
              <a:rPr lang="en-US" altLang="ko-KR" sz="1400" smtClean="0"/>
              <a:t>10</a:t>
            </a:r>
          </a:p>
          <a:p>
            <a:pPr algn="ctr"/>
            <a:endParaRPr lang="en-US" altLang="ko-KR" sz="1400"/>
          </a:p>
          <a:p>
            <a:pPr algn="ctr"/>
            <a:endParaRPr lang="en-US" altLang="ko-KR" sz="1400" smtClean="0"/>
          </a:p>
          <a:p>
            <a:pPr algn="ctr"/>
            <a:endParaRPr lang="en-US" altLang="ko-KR" sz="1400"/>
          </a:p>
          <a:p>
            <a:pPr algn="ctr"/>
            <a:endParaRPr lang="en-US" altLang="ko-KR" sz="1400"/>
          </a:p>
          <a:p>
            <a:pPr algn="ctr"/>
            <a:endParaRPr lang="en-US" altLang="ko-KR" sz="1400"/>
          </a:p>
          <a:p>
            <a:pPr algn="ctr"/>
            <a:endParaRPr lang="en-US" altLang="ko-KR" sz="1400"/>
          </a:p>
          <a:p>
            <a:pPr algn="ctr"/>
            <a:endParaRPr lang="en-US" altLang="ko-KR" sz="1400"/>
          </a:p>
          <a:p>
            <a:pPr algn="ctr"/>
            <a:endParaRPr lang="ko-KR" altLang="en-US" sz="1400"/>
          </a:p>
        </p:txBody>
      </p:sp>
      <p:sp>
        <p:nvSpPr>
          <p:cNvPr id="35" name="직사각형 34"/>
          <p:cNvSpPr/>
          <p:nvPr/>
        </p:nvSpPr>
        <p:spPr>
          <a:xfrm>
            <a:off x="4288285" y="2852936"/>
            <a:ext cx="3681003" cy="20327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달력</a:t>
            </a:r>
            <a:r>
              <a:rPr lang="en-US" altLang="ko-KR" sz="1400"/>
              <a:t>(</a:t>
            </a:r>
            <a:r>
              <a:rPr lang="ko-KR" altLang="en-US" sz="1400"/>
              <a:t>시험 일정 등</a:t>
            </a:r>
            <a:r>
              <a:rPr lang="en-US" altLang="ko-KR" sz="1400" smtClean="0"/>
              <a:t>)</a:t>
            </a:r>
          </a:p>
          <a:p>
            <a:pPr algn="ctr"/>
            <a:endParaRPr lang="en-US" altLang="ko-KR" sz="1400"/>
          </a:p>
          <a:p>
            <a:pPr algn="ctr"/>
            <a:endParaRPr lang="en-US" altLang="ko-KR" sz="1400"/>
          </a:p>
          <a:p>
            <a:pPr algn="ctr"/>
            <a:endParaRPr lang="en-US" altLang="ko-KR" sz="1400"/>
          </a:p>
          <a:p>
            <a:pPr algn="ctr"/>
            <a:endParaRPr lang="en-US" altLang="ko-KR" sz="1400"/>
          </a:p>
          <a:p>
            <a:pPr algn="ctr"/>
            <a:endParaRPr lang="en-US" altLang="ko-KR" sz="1400"/>
          </a:p>
          <a:p>
            <a:pPr algn="ctr"/>
            <a:endParaRPr lang="en-US" altLang="ko-KR" sz="1400"/>
          </a:p>
          <a:p>
            <a:pPr algn="ctr"/>
            <a:endParaRPr lang="en-US" altLang="ko-KR" sz="1400"/>
          </a:p>
          <a:p>
            <a:pPr algn="ctr"/>
            <a:endParaRPr lang="ko-KR" altLang="en-US" sz="140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430285"/>
              </p:ext>
            </p:extLst>
          </p:nvPr>
        </p:nvGraphicFramePr>
        <p:xfrm>
          <a:off x="521620" y="3188891"/>
          <a:ext cx="3427935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2645"/>
                <a:gridCol w="1142645"/>
                <a:gridCol w="114264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rgbClr val="92D050"/>
                          </a:solidFill>
                        </a:rPr>
                        <a:t>뉴스</a:t>
                      </a:r>
                      <a:endParaRPr lang="ko-KR" altLang="en-US" sz="110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유머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중고거래</a:t>
                      </a:r>
                      <a:endParaRPr lang="ko-KR" altLang="en-US" sz="1100"/>
                    </a:p>
                  </a:txBody>
                  <a:tcPr/>
                </a:tc>
              </a:tr>
              <a:tr h="124808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1. </a:t>
                      </a:r>
                      <a:r>
                        <a:rPr lang="ko-KR" altLang="en-US" sz="1100" smtClean="0"/>
                        <a:t>서울 기술교육원</a:t>
                      </a:r>
                      <a:r>
                        <a:rPr lang="en-US" altLang="ko-KR" sz="1100" smtClean="0"/>
                        <a:t>, 57</a:t>
                      </a:r>
                      <a:r>
                        <a:rPr lang="ko-KR" altLang="en-US" sz="1100" smtClean="0"/>
                        <a:t>개 실용학과 직업훈련생</a:t>
                      </a:r>
                      <a:r>
                        <a:rPr lang="en-US" altLang="ko-KR" sz="1100" smtClean="0"/>
                        <a:t>...</a:t>
                      </a:r>
                      <a:endParaRPr lang="ko-KR" altLang="en-US" sz="1100" smtClean="0"/>
                    </a:p>
                    <a:p>
                      <a:pPr algn="l" latinLnBrk="1"/>
                      <a:r>
                        <a:rPr lang="en-US" altLang="ko-KR" sz="1100" smtClean="0"/>
                        <a:t>2. </a:t>
                      </a:r>
                      <a:r>
                        <a:rPr lang="ko-KR" altLang="en-US" sz="1100" smtClean="0"/>
                        <a:t>과기정통부 </a:t>
                      </a:r>
                      <a:r>
                        <a:rPr lang="en-US" altLang="ko-KR" sz="1100" smtClean="0"/>
                        <a:t>'2018</a:t>
                      </a:r>
                      <a:r>
                        <a:rPr lang="ko-KR" altLang="en-US" sz="1100" smtClean="0"/>
                        <a:t>년 연구산업 일자리 박람회</a:t>
                      </a:r>
                      <a:r>
                        <a:rPr lang="en-US" altLang="ko-KR" sz="1100" smtClean="0"/>
                        <a:t>' ...</a:t>
                      </a:r>
                    </a:p>
                    <a:p>
                      <a:pPr algn="l" latinLnBrk="1"/>
                      <a:r>
                        <a:rPr lang="en-US" altLang="ko-KR" sz="1100" smtClean="0"/>
                        <a:t>3. </a:t>
                      </a:r>
                      <a:r>
                        <a:rPr lang="ko-KR" altLang="en-US" sz="1100" smtClean="0"/>
                        <a:t>청년 고용한 기업에 </a:t>
                      </a:r>
                      <a:r>
                        <a:rPr lang="en-US" altLang="ko-KR" sz="1100" smtClean="0"/>
                        <a:t>'2</a:t>
                      </a:r>
                      <a:r>
                        <a:rPr lang="ko-KR" altLang="en-US" sz="1100" smtClean="0"/>
                        <a:t>년 연봉의 절반</a:t>
                      </a:r>
                      <a:r>
                        <a:rPr lang="en-US" altLang="ko-KR" sz="1100" smtClean="0"/>
                        <a:t>'</a:t>
                      </a:r>
                      <a:r>
                        <a:rPr lang="ko-KR" altLang="en-US" sz="1100" smtClean="0"/>
                        <a:t>만큼</a:t>
                      </a:r>
                      <a:r>
                        <a:rPr lang="ko-KR" altLang="en-US" sz="1100" baseline="0" smtClean="0"/>
                        <a:t> </a:t>
                      </a:r>
                      <a:r>
                        <a:rPr lang="en-US" altLang="ko-KR" sz="1100" baseline="0" smtClean="0"/>
                        <a:t>...</a:t>
                      </a:r>
                    </a:p>
                    <a:p>
                      <a:pPr algn="l" latinLnBrk="1"/>
                      <a:r>
                        <a:rPr lang="en-US" altLang="ko-KR" sz="1100" baseline="0" smtClean="0"/>
                        <a:t>4. </a:t>
                      </a:r>
                      <a:r>
                        <a:rPr lang="ko-KR" altLang="en-US" sz="1100" baseline="0" smtClean="0"/>
                        <a:t>온라인 </a:t>
                      </a:r>
                      <a:r>
                        <a:rPr lang="en-US" altLang="ko-KR" sz="1100" baseline="0" smtClean="0"/>
                        <a:t>1</a:t>
                      </a:r>
                      <a:r>
                        <a:rPr lang="ko-KR" altLang="en-US" sz="1100" baseline="0" smtClean="0"/>
                        <a:t>위 목표</a:t>
                      </a:r>
                      <a:r>
                        <a:rPr lang="en-US" altLang="ko-KR" sz="1100" baseline="0" smtClean="0"/>
                        <a:t>...</a:t>
                      </a:r>
                    </a:p>
                    <a:p>
                      <a:pPr algn="l" latinLnBrk="1"/>
                      <a:r>
                        <a:rPr lang="en-US" altLang="ko-KR" sz="1100" baseline="0" smtClean="0"/>
                        <a:t>5. </a:t>
                      </a:r>
                      <a:r>
                        <a:rPr lang="ko-KR" altLang="en-US" sz="1100" baseline="0" smtClean="0"/>
                        <a:t>경기도</a:t>
                      </a:r>
                      <a:r>
                        <a:rPr lang="en-US" altLang="ko-KR" sz="1100" baseline="0" smtClean="0"/>
                        <a:t>, 26</a:t>
                      </a:r>
                      <a:r>
                        <a:rPr lang="ko-KR" altLang="en-US" sz="1100" baseline="0" smtClean="0"/>
                        <a:t>일 </a:t>
                      </a:r>
                      <a:r>
                        <a:rPr lang="en-US" altLang="ko-KR" sz="1100" baseline="0" smtClean="0"/>
                        <a:t>IT·</a:t>
                      </a:r>
                      <a:r>
                        <a:rPr lang="ko-KR" altLang="en-US" sz="1100" baseline="0" smtClean="0"/>
                        <a:t>사무분야</a:t>
                      </a:r>
                      <a:r>
                        <a:rPr lang="en-US" altLang="ko-KR" sz="1100" baseline="0" smtClean="0"/>
                        <a:t>...</a:t>
                      </a:r>
                    </a:p>
                    <a:p>
                      <a:pPr algn="l" latinLnBrk="1"/>
                      <a:r>
                        <a:rPr lang="en-US" altLang="ko-KR" sz="1100" baseline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1100" baseline="0" smtClean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466378"/>
              </p:ext>
            </p:extLst>
          </p:nvPr>
        </p:nvGraphicFramePr>
        <p:xfrm>
          <a:off x="4422645" y="3251554"/>
          <a:ext cx="3412281" cy="15026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12281"/>
              </a:tblGrid>
              <a:tr h="436269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</a:tr>
              <a:tr h="106639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318313" y="5013176"/>
            <a:ext cx="7632849" cy="12094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스터디 구인 광고 게시판</a:t>
            </a:r>
            <a:endParaRPr lang="en-US" altLang="ko-KR" sz="1200" smtClean="0"/>
          </a:p>
          <a:p>
            <a:pPr algn="ctr"/>
            <a:endParaRPr lang="en-US" altLang="ko-KR" sz="1200"/>
          </a:p>
          <a:p>
            <a:pPr algn="ctr"/>
            <a:endParaRPr lang="en-US" altLang="ko-KR" sz="1200" smtClean="0"/>
          </a:p>
          <a:p>
            <a:pPr algn="ctr"/>
            <a:endParaRPr lang="en-US" altLang="ko-KR" sz="1200"/>
          </a:p>
          <a:p>
            <a:pPr algn="ctr"/>
            <a:endParaRPr lang="en-US" altLang="ko-KR" sz="1200" smtClean="0"/>
          </a:p>
          <a:p>
            <a:pPr algn="ctr"/>
            <a:endParaRPr lang="ko-KR" altLang="en-US" sz="1200"/>
          </a:p>
        </p:txBody>
      </p:sp>
      <p:sp>
        <p:nvSpPr>
          <p:cNvPr id="87" name="직사각형 86"/>
          <p:cNvSpPr/>
          <p:nvPr/>
        </p:nvSpPr>
        <p:spPr>
          <a:xfrm>
            <a:off x="321166" y="507188"/>
            <a:ext cx="1152128" cy="5040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로고</a:t>
            </a:r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619642" y="507188"/>
            <a:ext cx="1152128" cy="5040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채용</a:t>
            </a:r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913454" y="507188"/>
            <a:ext cx="1152128" cy="5040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소식</a:t>
            </a:r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4209598" y="507188"/>
            <a:ext cx="1152128" cy="5040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소통</a:t>
            </a:r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5505742" y="507188"/>
            <a:ext cx="1152128" cy="5040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나눔</a:t>
            </a:r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6801886" y="507188"/>
            <a:ext cx="1152128" cy="5040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기타</a:t>
            </a:r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7089917" y="112637"/>
            <a:ext cx="864096" cy="2880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회원가입</a:t>
            </a:r>
            <a:endParaRPr lang="ko-KR" altLang="en-US" sz="1200"/>
          </a:p>
        </p:txBody>
      </p:sp>
      <p:sp>
        <p:nvSpPr>
          <p:cNvPr id="94" name="직사각형 93"/>
          <p:cNvSpPr/>
          <p:nvPr/>
        </p:nvSpPr>
        <p:spPr>
          <a:xfrm>
            <a:off x="6189174" y="112637"/>
            <a:ext cx="864096" cy="2880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로그인</a:t>
            </a:r>
            <a:endParaRPr lang="ko-KR" altLang="en-US" sz="1600"/>
          </a:p>
        </p:txBody>
      </p:sp>
      <p:sp>
        <p:nvSpPr>
          <p:cNvPr id="104" name="직사각형 103"/>
          <p:cNvSpPr/>
          <p:nvPr/>
        </p:nvSpPr>
        <p:spPr>
          <a:xfrm>
            <a:off x="8152408" y="605554"/>
            <a:ext cx="1008112" cy="20009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네이버</a:t>
            </a:r>
            <a:endParaRPr lang="en-US" altLang="ko-KR" smtClean="0"/>
          </a:p>
          <a:p>
            <a:pPr algn="ctr"/>
            <a:r>
              <a:rPr lang="ko-KR" altLang="en-US" smtClean="0"/>
              <a:t>실시간</a:t>
            </a:r>
            <a:endParaRPr lang="en-US" altLang="ko-KR" smtClean="0"/>
          </a:p>
          <a:p>
            <a:pPr algn="ctr"/>
            <a:r>
              <a:rPr lang="ko-KR" altLang="en-US" smtClean="0"/>
              <a:t>검색어</a:t>
            </a:r>
            <a:endParaRPr lang="en-US" altLang="ko-KR" smtClean="0"/>
          </a:p>
          <a:p>
            <a:pPr algn="ctr"/>
            <a:r>
              <a:rPr lang="en-US" altLang="ko-KR" smtClean="0"/>
              <a:t>TOP10</a:t>
            </a:r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8152408" y="2606520"/>
            <a:ext cx="1008112" cy="20009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다음</a:t>
            </a:r>
            <a:endParaRPr lang="en-US" altLang="ko-KR" smtClean="0"/>
          </a:p>
          <a:p>
            <a:pPr algn="ctr"/>
            <a:r>
              <a:rPr lang="ko-KR" altLang="en-US" smtClean="0"/>
              <a:t>실시간</a:t>
            </a:r>
            <a:endParaRPr lang="en-US" altLang="ko-KR" smtClean="0"/>
          </a:p>
          <a:p>
            <a:pPr algn="ctr"/>
            <a:r>
              <a:rPr lang="ko-KR" altLang="en-US" smtClean="0"/>
              <a:t>검색어</a:t>
            </a:r>
            <a:endParaRPr lang="en-US" altLang="ko-KR" smtClean="0"/>
          </a:p>
          <a:p>
            <a:pPr algn="ctr"/>
            <a:r>
              <a:rPr lang="en-US" altLang="ko-KR" smtClean="0"/>
              <a:t>TOP10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8152408" y="4622744"/>
            <a:ext cx="1008112" cy="2629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TOP</a:t>
            </a: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29999" y="6381328"/>
            <a:ext cx="7632850" cy="3403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(</a:t>
            </a:r>
            <a:r>
              <a:rPr lang="ko-KR" altLang="en-US" sz="800" dirty="0"/>
              <a:t>주</a:t>
            </a:r>
            <a:r>
              <a:rPr lang="en-US" altLang="ko-KR" sz="800" dirty="0"/>
              <a:t>)</a:t>
            </a:r>
            <a:r>
              <a:rPr lang="ko-KR" altLang="en-US" sz="800" dirty="0" err="1"/>
              <a:t>더스</a:t>
            </a:r>
            <a:r>
              <a:rPr lang="ko-KR" altLang="en-US" sz="800" dirty="0"/>
              <a:t> </a:t>
            </a:r>
            <a:r>
              <a:rPr lang="en-US" altLang="ko-KR" sz="800" dirty="0"/>
              <a:t>| </a:t>
            </a:r>
            <a:r>
              <a:rPr lang="ko-KR" altLang="en-US" sz="800" dirty="0"/>
              <a:t>대표</a:t>
            </a:r>
            <a:r>
              <a:rPr lang="en-US" altLang="ko-KR" sz="800" dirty="0"/>
              <a:t>:</a:t>
            </a:r>
            <a:r>
              <a:rPr lang="ko-KR" altLang="en-US" sz="800" dirty="0"/>
              <a:t>홍길동 </a:t>
            </a:r>
            <a:r>
              <a:rPr lang="en-US" altLang="ko-KR" sz="800" dirty="0"/>
              <a:t>| </a:t>
            </a:r>
            <a:r>
              <a:rPr lang="ko-KR" altLang="en-US" sz="800" dirty="0"/>
              <a:t>사업자번호</a:t>
            </a:r>
            <a:r>
              <a:rPr lang="en-US" altLang="ko-KR" sz="800" dirty="0"/>
              <a:t>:120-87-00098 | </a:t>
            </a:r>
            <a:r>
              <a:rPr lang="ko-KR" altLang="en-US" sz="800" dirty="0"/>
              <a:t>통신판매</a:t>
            </a:r>
            <a:r>
              <a:rPr lang="en-US" altLang="ko-KR" sz="800" dirty="0"/>
              <a:t>:</a:t>
            </a:r>
            <a:r>
              <a:rPr lang="ko-KR" altLang="en-US" sz="800" dirty="0"/>
              <a:t>제</a:t>
            </a:r>
            <a:r>
              <a:rPr lang="en-US" altLang="ko-KR" sz="800" dirty="0"/>
              <a:t>2011-</a:t>
            </a:r>
            <a:r>
              <a:rPr lang="ko-KR" altLang="en-US" sz="800" dirty="0"/>
              <a:t>서울강남</a:t>
            </a:r>
            <a:r>
              <a:rPr lang="en-US" altLang="ko-KR" sz="800" dirty="0"/>
              <a:t>-00004 | </a:t>
            </a:r>
            <a:r>
              <a:rPr lang="ko-KR" altLang="en-US" sz="800" dirty="0"/>
              <a:t>서울시 강남구 영동대로</a:t>
            </a:r>
            <a:r>
              <a:rPr lang="en-US" altLang="ko-KR" sz="800" dirty="0"/>
              <a:t>6</a:t>
            </a:r>
            <a:r>
              <a:rPr lang="ko-KR" altLang="en-US" sz="800" dirty="0"/>
              <a:t>길 </a:t>
            </a:r>
            <a:r>
              <a:rPr lang="en-US" altLang="ko-KR" sz="800" dirty="0"/>
              <a:t>31, </a:t>
            </a:r>
            <a:r>
              <a:rPr lang="ko-KR" altLang="en-US" sz="800" dirty="0"/>
              <a:t>길동빌딩 </a:t>
            </a:r>
            <a:r>
              <a:rPr lang="en-US" altLang="ko-KR" sz="800" dirty="0"/>
              <a:t>3</a:t>
            </a:r>
            <a:r>
              <a:rPr lang="ko-KR" altLang="en-US" sz="800" dirty="0"/>
              <a:t>층</a:t>
            </a:r>
            <a:r>
              <a:rPr lang="en-US" altLang="ko-KR" sz="800" dirty="0"/>
              <a:t>(</a:t>
            </a:r>
            <a:r>
              <a:rPr lang="ko-KR" altLang="en-US" sz="800" dirty="0"/>
              <a:t>삼성동</a:t>
            </a:r>
            <a:r>
              <a:rPr lang="en-US" altLang="ko-KR" sz="800" dirty="0"/>
              <a:t>)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 err="1"/>
              <a:t>사이트명</a:t>
            </a:r>
            <a:r>
              <a:rPr lang="en-US" altLang="ko-KR" sz="800" dirty="0"/>
              <a:t>: </a:t>
            </a:r>
            <a:r>
              <a:rPr lang="ko-KR" altLang="en-US" sz="800" dirty="0" err="1"/>
              <a:t>더스</a:t>
            </a:r>
            <a:r>
              <a:rPr lang="ko-KR" altLang="en-US" sz="800" dirty="0"/>
              <a:t> </a:t>
            </a:r>
            <a:r>
              <a:rPr lang="en-US" altLang="ko-KR" sz="800" dirty="0"/>
              <a:t>| TEL: 1599-0000 | FAX: 02-2019-0000 | </a:t>
            </a:r>
            <a:r>
              <a:rPr lang="en-US" altLang="ko-KR" sz="800" dirty="0" err="1"/>
              <a:t>E-MAIL:help@gmail.com</a:t>
            </a:r>
            <a:r>
              <a:rPr lang="en-US" altLang="ko-KR" sz="800" dirty="0"/>
              <a:t> | </a:t>
            </a:r>
            <a:r>
              <a:rPr lang="ko-KR" altLang="en-US" sz="800" dirty="0"/>
              <a:t>계좌번호</a:t>
            </a:r>
            <a:r>
              <a:rPr lang="en-US" altLang="ko-KR" sz="800" dirty="0"/>
              <a:t>: [</a:t>
            </a:r>
            <a:r>
              <a:rPr lang="ko-KR" altLang="en-US" sz="800" dirty="0"/>
              <a:t>우리은행</a:t>
            </a:r>
            <a:r>
              <a:rPr lang="en-US" altLang="ko-KR" sz="800" dirty="0"/>
              <a:t>]1005-501-000065 (</a:t>
            </a:r>
            <a:r>
              <a:rPr lang="ko-KR" altLang="en-US" sz="800" dirty="0"/>
              <a:t>주</a:t>
            </a:r>
            <a:r>
              <a:rPr lang="en-US" altLang="ko-KR" sz="800" dirty="0"/>
              <a:t>)</a:t>
            </a:r>
            <a:r>
              <a:rPr lang="ko-KR" altLang="en-US" sz="800" dirty="0"/>
              <a:t> </a:t>
            </a:r>
            <a:r>
              <a:rPr lang="ko-KR" altLang="en-US" sz="800" dirty="0" err="1"/>
              <a:t>더스</a:t>
            </a:r>
            <a:endParaRPr lang="ko-KR" altLang="en-US" sz="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" t="40649" r="62389" b="14720"/>
          <a:stretch/>
        </p:blipFill>
        <p:spPr bwMode="auto">
          <a:xfrm>
            <a:off x="4392563" y="3151970"/>
            <a:ext cx="3472446" cy="1602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85" y="1857145"/>
            <a:ext cx="7612001" cy="83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323528" y="1098442"/>
            <a:ext cx="1167160" cy="39802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분류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532632" y="1098442"/>
            <a:ext cx="5472608" cy="3980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검색창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7053871" y="1098442"/>
            <a:ext cx="902504" cy="39802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44" name="이등변 삼각형 43"/>
          <p:cNvSpPr/>
          <p:nvPr/>
        </p:nvSpPr>
        <p:spPr>
          <a:xfrm rot="10800000">
            <a:off x="1204712" y="1268878"/>
            <a:ext cx="216024" cy="116359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>
            <a:off x="7823164" y="1268878"/>
            <a:ext cx="37613" cy="161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7747936" y="1199373"/>
            <a:ext cx="150453" cy="15045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9" t="43881" r="56792" b="39325"/>
          <a:stretch/>
        </p:blipFill>
        <p:spPr bwMode="auto">
          <a:xfrm>
            <a:off x="336437" y="5301208"/>
            <a:ext cx="7626411" cy="904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07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– </a:t>
            </a:r>
            <a:r>
              <a:rPr lang="ko-KR" altLang="en-US" smtClean="0"/>
              <a:t>채용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2364" y="563938"/>
            <a:ext cx="1152128" cy="5040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로고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80840" y="563938"/>
            <a:ext cx="1152128" cy="50405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채용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74652" y="563938"/>
            <a:ext cx="1152128" cy="5040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소식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70796" y="563938"/>
            <a:ext cx="1152128" cy="5040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소통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66940" y="563938"/>
            <a:ext cx="1152128" cy="5040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나눔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663084" y="563938"/>
            <a:ext cx="1152128" cy="5040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기타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951115" y="264604"/>
            <a:ext cx="864096" cy="23128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50372" y="264604"/>
            <a:ext cx="864096" cy="23128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82364" y="1143958"/>
            <a:ext cx="7632848" cy="7960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2364" y="2352836"/>
            <a:ext cx="1167160" cy="39802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직</a:t>
            </a:r>
            <a:r>
              <a:rPr lang="ko-KR" altLang="en-US" sz="1400"/>
              <a:t>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83182" y="2835385"/>
            <a:ext cx="7636845" cy="245723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52434" y="1334574"/>
            <a:ext cx="948142" cy="41481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직종분류</a:t>
            </a:r>
            <a:endParaRPr lang="ko-KR" altLang="en-US" sz="1500"/>
          </a:p>
        </p:txBody>
      </p:sp>
      <p:sp>
        <p:nvSpPr>
          <p:cNvPr id="40" name="직사각형 39"/>
          <p:cNvSpPr/>
          <p:nvPr/>
        </p:nvSpPr>
        <p:spPr>
          <a:xfrm>
            <a:off x="1285774" y="1334574"/>
            <a:ext cx="948142" cy="41481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지역분류</a:t>
            </a:r>
            <a:endParaRPr lang="ko-KR" altLang="en-US" sz="1500"/>
          </a:p>
        </p:txBody>
      </p:sp>
      <p:sp>
        <p:nvSpPr>
          <p:cNvPr id="41" name="직사각형 40"/>
          <p:cNvSpPr/>
          <p:nvPr/>
        </p:nvSpPr>
        <p:spPr>
          <a:xfrm>
            <a:off x="2300581" y="1334574"/>
            <a:ext cx="948142" cy="41481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기업분류</a:t>
            </a:r>
            <a:endParaRPr lang="ko-KR" altLang="en-US" sz="1500"/>
          </a:p>
        </p:txBody>
      </p:sp>
      <p:sp>
        <p:nvSpPr>
          <p:cNvPr id="42" name="직사각형 41"/>
          <p:cNvSpPr/>
          <p:nvPr/>
        </p:nvSpPr>
        <p:spPr>
          <a:xfrm>
            <a:off x="3334083" y="1334574"/>
            <a:ext cx="948142" cy="41481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알</a:t>
            </a:r>
            <a:r>
              <a:rPr lang="ko-KR" altLang="en-US" sz="1500"/>
              <a:t>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81814" y="2013838"/>
            <a:ext cx="2313569" cy="26120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smtClean="0"/>
              <a:t>채용공고 상세 검색 </a:t>
            </a:r>
            <a:endParaRPr lang="ko-KR" altLang="en-US" sz="1300"/>
          </a:p>
        </p:txBody>
      </p:sp>
      <p:sp>
        <p:nvSpPr>
          <p:cNvPr id="85" name="직사각형 84"/>
          <p:cNvSpPr/>
          <p:nvPr/>
        </p:nvSpPr>
        <p:spPr>
          <a:xfrm>
            <a:off x="8013606" y="1143958"/>
            <a:ext cx="1008112" cy="20009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네이버</a:t>
            </a:r>
            <a:endParaRPr lang="en-US" altLang="ko-KR" smtClean="0"/>
          </a:p>
          <a:p>
            <a:pPr algn="ctr"/>
            <a:r>
              <a:rPr lang="ko-KR" altLang="en-US" smtClean="0"/>
              <a:t>실시간</a:t>
            </a:r>
            <a:endParaRPr lang="en-US" altLang="ko-KR" smtClean="0"/>
          </a:p>
          <a:p>
            <a:pPr algn="ctr"/>
            <a:r>
              <a:rPr lang="ko-KR" altLang="en-US" smtClean="0"/>
              <a:t>검색어</a:t>
            </a:r>
            <a:endParaRPr lang="en-US" altLang="ko-KR" smtClean="0"/>
          </a:p>
          <a:p>
            <a:pPr algn="ctr"/>
            <a:r>
              <a:rPr lang="en-US" altLang="ko-KR" smtClean="0"/>
              <a:t>TOP10</a:t>
            </a:r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8013606" y="3144924"/>
            <a:ext cx="1008112" cy="20009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다음</a:t>
            </a:r>
            <a:endParaRPr lang="en-US" altLang="ko-KR" smtClean="0"/>
          </a:p>
          <a:p>
            <a:pPr algn="ctr"/>
            <a:r>
              <a:rPr lang="ko-KR" altLang="en-US" smtClean="0"/>
              <a:t>실시간</a:t>
            </a:r>
            <a:endParaRPr lang="en-US" altLang="ko-KR" smtClean="0"/>
          </a:p>
          <a:p>
            <a:pPr algn="ctr"/>
            <a:r>
              <a:rPr lang="ko-KR" altLang="en-US" smtClean="0"/>
              <a:t>검색어</a:t>
            </a:r>
            <a:endParaRPr lang="en-US" altLang="ko-KR" smtClean="0"/>
          </a:p>
          <a:p>
            <a:pPr algn="ctr"/>
            <a:r>
              <a:rPr lang="en-US" altLang="ko-KR" smtClean="0"/>
              <a:t>TOP10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8013606" y="5161148"/>
            <a:ext cx="1008112" cy="2629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TOP</a:t>
            </a:r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343255" y="2352836"/>
            <a:ext cx="1443011" cy="39802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근무지역▼</a:t>
            </a:r>
            <a:endParaRPr lang="ko-KR" altLang="en-US" sz="1400"/>
          </a:p>
        </p:txBody>
      </p:sp>
      <p:sp>
        <p:nvSpPr>
          <p:cNvPr id="70" name="직사각형 69"/>
          <p:cNvSpPr/>
          <p:nvPr/>
        </p:nvSpPr>
        <p:spPr>
          <a:xfrm>
            <a:off x="2783415" y="2352836"/>
            <a:ext cx="1167160" cy="39802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경력</a:t>
            </a:r>
            <a:endParaRPr lang="ko-KR" altLang="en-US" sz="1400"/>
          </a:p>
        </p:txBody>
      </p:sp>
      <p:sp>
        <p:nvSpPr>
          <p:cNvPr id="71" name="직사각형 70"/>
          <p:cNvSpPr/>
          <p:nvPr/>
        </p:nvSpPr>
        <p:spPr>
          <a:xfrm>
            <a:off x="3935543" y="2352836"/>
            <a:ext cx="1167160" cy="39802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학</a:t>
            </a:r>
            <a:r>
              <a:rPr lang="ko-KR" altLang="en-US" sz="1400"/>
              <a:t>력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5087671" y="2352836"/>
            <a:ext cx="1394749" cy="39802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기업형태</a:t>
            </a:r>
            <a:endParaRPr lang="ko-KR" altLang="en-US" sz="1400"/>
          </a:p>
        </p:txBody>
      </p:sp>
      <p:sp>
        <p:nvSpPr>
          <p:cNvPr id="89" name="직사각형 88"/>
          <p:cNvSpPr/>
          <p:nvPr/>
        </p:nvSpPr>
        <p:spPr>
          <a:xfrm>
            <a:off x="6482420" y="2352836"/>
            <a:ext cx="1337609" cy="39802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고용형태</a:t>
            </a:r>
            <a:endParaRPr lang="ko-KR" altLang="en-US" sz="1400"/>
          </a:p>
        </p:txBody>
      </p:sp>
      <p:sp>
        <p:nvSpPr>
          <p:cNvPr id="90" name="직사각형 89"/>
          <p:cNvSpPr/>
          <p:nvPr/>
        </p:nvSpPr>
        <p:spPr>
          <a:xfrm>
            <a:off x="271735" y="2928900"/>
            <a:ext cx="2223647" cy="36004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지역명</a:t>
            </a:r>
            <a:r>
              <a:rPr lang="en-US" altLang="ko-KR" sz="1200" smtClean="0"/>
              <a:t>, </a:t>
            </a:r>
            <a:r>
              <a:rPr lang="ko-KR" altLang="en-US" sz="1200" smtClean="0"/>
              <a:t>지하철역명 입력</a:t>
            </a:r>
            <a:endParaRPr lang="ko-KR" altLang="en-US" sz="1200"/>
          </a:p>
        </p:txBody>
      </p:sp>
      <p:sp>
        <p:nvSpPr>
          <p:cNvPr id="91" name="직사각형 90"/>
          <p:cNvSpPr/>
          <p:nvPr/>
        </p:nvSpPr>
        <p:spPr>
          <a:xfrm>
            <a:off x="183182" y="3432956"/>
            <a:ext cx="7636845" cy="18596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2774652" y="3432956"/>
            <a:ext cx="5050450" cy="18596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182364" y="5292620"/>
            <a:ext cx="1167160" cy="39802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smtClean="0"/>
              <a:t>산업▼</a:t>
            </a:r>
            <a:endParaRPr lang="ko-KR" altLang="en-US" sz="1300"/>
          </a:p>
        </p:txBody>
      </p:sp>
      <p:sp>
        <p:nvSpPr>
          <p:cNvPr id="95" name="직사각형 94"/>
          <p:cNvSpPr/>
          <p:nvPr/>
        </p:nvSpPr>
        <p:spPr>
          <a:xfrm>
            <a:off x="1285775" y="5292620"/>
            <a:ext cx="1500492" cy="39802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smtClean="0"/>
              <a:t>직급</a:t>
            </a:r>
            <a:r>
              <a:rPr lang="en-US" altLang="ko-KR" sz="1300" smtClean="0"/>
              <a:t>/</a:t>
            </a:r>
            <a:r>
              <a:rPr lang="ko-KR" altLang="en-US" sz="1300" smtClean="0"/>
              <a:t>직책</a:t>
            </a:r>
            <a:r>
              <a:rPr lang="en-US" altLang="ko-KR" sz="1300" smtClean="0"/>
              <a:t>/</a:t>
            </a:r>
            <a:r>
              <a:rPr lang="ko-KR" altLang="en-US" sz="1300" smtClean="0"/>
              <a:t>급여▼</a:t>
            </a:r>
            <a:endParaRPr lang="ko-KR" altLang="en-US" sz="1300"/>
          </a:p>
        </p:txBody>
      </p:sp>
      <p:sp>
        <p:nvSpPr>
          <p:cNvPr id="96" name="직사각형 95"/>
          <p:cNvSpPr/>
          <p:nvPr/>
        </p:nvSpPr>
        <p:spPr>
          <a:xfrm>
            <a:off x="2783415" y="5292620"/>
            <a:ext cx="1167160" cy="39802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smtClean="0"/>
              <a:t>우대전공</a:t>
            </a:r>
            <a:r>
              <a:rPr lang="ko-KR" altLang="en-US" sz="1300"/>
              <a:t>▼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3935543" y="5292620"/>
            <a:ext cx="1167160" cy="39802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smtClean="0"/>
              <a:t>자격증▼</a:t>
            </a:r>
            <a:endParaRPr lang="ko-KR" altLang="en-US" sz="1300"/>
          </a:p>
        </p:txBody>
      </p:sp>
      <p:sp>
        <p:nvSpPr>
          <p:cNvPr id="98" name="직사각형 97"/>
          <p:cNvSpPr/>
          <p:nvPr/>
        </p:nvSpPr>
        <p:spPr>
          <a:xfrm>
            <a:off x="5087671" y="5292620"/>
            <a:ext cx="1394749" cy="39802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smtClean="0"/>
              <a:t>우대조건▼</a:t>
            </a:r>
            <a:endParaRPr lang="ko-KR" altLang="en-US" sz="1300"/>
          </a:p>
        </p:txBody>
      </p:sp>
      <p:sp>
        <p:nvSpPr>
          <p:cNvPr id="99" name="직사각형 98"/>
          <p:cNvSpPr/>
          <p:nvPr/>
        </p:nvSpPr>
        <p:spPr>
          <a:xfrm>
            <a:off x="6482420" y="5292620"/>
            <a:ext cx="1337609" cy="39802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smtClean="0"/>
              <a:t>복리후생▼</a:t>
            </a:r>
            <a:endParaRPr lang="ko-KR" altLang="en-US" sz="1300"/>
          </a:p>
        </p:txBody>
      </p:sp>
      <p:sp>
        <p:nvSpPr>
          <p:cNvPr id="100" name="직사각형 99"/>
          <p:cNvSpPr/>
          <p:nvPr/>
        </p:nvSpPr>
        <p:spPr>
          <a:xfrm>
            <a:off x="271735" y="3504964"/>
            <a:ext cx="1180616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smtClean="0"/>
              <a:t>서울 </a:t>
            </a:r>
            <a:r>
              <a:rPr lang="en-US" altLang="ko-KR" sz="1300" smtClean="0"/>
              <a:t>(65,285)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271735" y="3865004"/>
            <a:ext cx="1180616" cy="288032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smtClean="0"/>
              <a:t>인천 </a:t>
            </a:r>
            <a:r>
              <a:rPr lang="en-US" altLang="ko-KR" sz="1300" smtClean="0"/>
              <a:t>(12,518)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271735" y="4218771"/>
            <a:ext cx="1180616" cy="288032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300" smtClean="0"/>
              <a:t>세종 </a:t>
            </a:r>
            <a:r>
              <a:rPr lang="en-US" altLang="ko-KR" sz="1300" smtClean="0"/>
              <a:t>(880)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271735" y="4578811"/>
            <a:ext cx="1180616" cy="288032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300" smtClean="0"/>
              <a:t>충북 </a:t>
            </a:r>
            <a:r>
              <a:rPr lang="en-US" altLang="ko-KR" sz="1300" smtClean="0"/>
              <a:t>(4,526)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271735" y="4945124"/>
            <a:ext cx="1180616" cy="288032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300" smtClean="0"/>
              <a:t>전</a:t>
            </a:r>
            <a:r>
              <a:rPr lang="ko-KR" altLang="en-US" sz="1300"/>
              <a:t>남</a:t>
            </a:r>
            <a:r>
              <a:rPr lang="ko-KR" altLang="en-US" sz="1300" smtClean="0"/>
              <a:t> </a:t>
            </a:r>
            <a:r>
              <a:rPr lang="en-US" altLang="ko-KR" sz="1300" smtClean="0"/>
              <a:t>(2,526)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530791" y="3504964"/>
            <a:ext cx="1180616" cy="288032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smtClean="0"/>
              <a:t>경기 </a:t>
            </a:r>
            <a:r>
              <a:rPr lang="en-US" altLang="ko-KR" sz="1300" smtClean="0"/>
              <a:t>(55,760)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1530791" y="3865004"/>
            <a:ext cx="1180616" cy="288032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300" smtClean="0"/>
              <a:t>대전 </a:t>
            </a:r>
            <a:r>
              <a:rPr lang="en-US" altLang="ko-KR" sz="1300" smtClean="0"/>
              <a:t>(4,016)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1530791" y="4218771"/>
            <a:ext cx="1180616" cy="288032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300" smtClean="0"/>
              <a:t>충남 </a:t>
            </a:r>
            <a:r>
              <a:rPr lang="en-US" altLang="ko-KR" sz="1300" smtClean="0"/>
              <a:t>(6,181)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1530791" y="4578811"/>
            <a:ext cx="1180616" cy="288032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300" smtClean="0"/>
              <a:t>전북 </a:t>
            </a:r>
            <a:r>
              <a:rPr lang="en-US" altLang="ko-KR" sz="1300" smtClean="0"/>
              <a:t>(3,101)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1530791" y="4945124"/>
            <a:ext cx="1180616" cy="288032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300" smtClean="0"/>
              <a:t>경북 </a:t>
            </a:r>
            <a:r>
              <a:rPr lang="en-US" altLang="ko-KR" sz="1300" smtClean="0"/>
              <a:t>(4,427)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845136" y="3504964"/>
            <a:ext cx="1225659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300" smtClean="0"/>
              <a:t>강북구</a:t>
            </a:r>
            <a:r>
              <a:rPr lang="en-US" altLang="ko-KR" sz="1300" smtClean="0"/>
              <a:t>(</a:t>
            </a:r>
            <a:r>
              <a:rPr lang="en-US" altLang="ko-KR" sz="1300" smtClean="0">
                <a:solidFill>
                  <a:schemeClr val="bg1">
                    <a:lumMod val="50000"/>
                  </a:schemeClr>
                </a:solidFill>
              </a:rPr>
              <a:t>65,285)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78366" y="5737212"/>
            <a:ext cx="7636845" cy="41501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버</a:t>
            </a:r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631287" y="5737212"/>
            <a:ext cx="3591638" cy="41501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smtClean="0"/>
              <a:t>전국 면세점 신입 및 경력 공개채용</a:t>
            </a:r>
            <a:endParaRPr lang="en-US" altLang="ko-KR" sz="1000" b="1" smtClean="0"/>
          </a:p>
          <a:p>
            <a:r>
              <a:rPr lang="ko-KR" altLang="en-US" sz="800" smtClean="0"/>
              <a:t>면세점</a:t>
            </a:r>
            <a:r>
              <a:rPr lang="en-US" altLang="ko-KR" sz="800" smtClean="0"/>
              <a:t>, </a:t>
            </a:r>
            <a:r>
              <a:rPr lang="ko-KR" altLang="en-US" sz="800" smtClean="0"/>
              <a:t>메이크업</a:t>
            </a:r>
            <a:r>
              <a:rPr lang="en-US" altLang="ko-KR" sz="800" smtClean="0"/>
              <a:t>, </a:t>
            </a:r>
            <a:r>
              <a:rPr lang="ko-KR" altLang="en-US" sz="800" smtClean="0"/>
              <a:t>면세점</a:t>
            </a:r>
            <a:r>
              <a:rPr lang="en-US" altLang="ko-KR" sz="800" smtClean="0"/>
              <a:t>, </a:t>
            </a:r>
            <a:r>
              <a:rPr lang="ko-KR" altLang="en-US" sz="800" smtClean="0"/>
              <a:t>의류매장</a:t>
            </a:r>
            <a:r>
              <a:rPr lang="en-US" altLang="ko-KR" sz="800" smtClean="0"/>
              <a:t>, </a:t>
            </a:r>
            <a:r>
              <a:rPr lang="ko-KR" altLang="en-US" sz="800" smtClean="0"/>
              <a:t>잡화매장</a:t>
            </a:r>
            <a:r>
              <a:rPr lang="en-US" altLang="ko-KR" sz="800" smtClean="0"/>
              <a:t>...</a:t>
            </a:r>
            <a:endParaRPr lang="ko-KR" altLang="en-US" sz="800"/>
          </a:p>
        </p:txBody>
      </p:sp>
      <p:sp>
        <p:nvSpPr>
          <p:cNvPr id="67" name="직사각형 66"/>
          <p:cNvSpPr/>
          <p:nvPr/>
        </p:nvSpPr>
        <p:spPr>
          <a:xfrm>
            <a:off x="6887871" y="5840637"/>
            <a:ext cx="748568" cy="184607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즉시지원</a:t>
            </a:r>
            <a:endParaRPr lang="en-US" altLang="ko-KR" sz="1000" smtClean="0"/>
          </a:p>
        </p:txBody>
      </p:sp>
      <p:sp>
        <p:nvSpPr>
          <p:cNvPr id="69" name="직사각형 68"/>
          <p:cNvSpPr/>
          <p:nvPr/>
        </p:nvSpPr>
        <p:spPr>
          <a:xfrm>
            <a:off x="5233444" y="5737212"/>
            <a:ext cx="1452921" cy="41501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smtClean="0"/>
              <a:t>근무조건</a:t>
            </a:r>
            <a:r>
              <a:rPr lang="en-US" altLang="ko-KR" sz="1000" smtClean="0"/>
              <a:t>(</a:t>
            </a:r>
            <a:r>
              <a:rPr lang="ko-KR" altLang="en-US" sz="1000" smtClean="0"/>
              <a:t>정규직</a:t>
            </a:r>
            <a:r>
              <a:rPr lang="en-US" altLang="ko-KR" sz="1000" smtClean="0"/>
              <a:t>)</a:t>
            </a:r>
            <a:endParaRPr lang="ko-KR" altLang="en-US" sz="1000"/>
          </a:p>
        </p:txBody>
      </p:sp>
      <p:sp>
        <p:nvSpPr>
          <p:cNvPr id="72" name="직사각형 71"/>
          <p:cNvSpPr/>
          <p:nvPr/>
        </p:nvSpPr>
        <p:spPr>
          <a:xfrm>
            <a:off x="178366" y="5737212"/>
            <a:ext cx="1452921" cy="41501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smtClean="0"/>
              <a:t>회사명</a:t>
            </a:r>
            <a:endParaRPr lang="ko-KR" altLang="en-US" sz="1000"/>
          </a:p>
        </p:txBody>
      </p:sp>
      <p:sp>
        <p:nvSpPr>
          <p:cNvPr id="54" name="직사각형 53"/>
          <p:cNvSpPr/>
          <p:nvPr/>
        </p:nvSpPr>
        <p:spPr>
          <a:xfrm>
            <a:off x="191198" y="6229796"/>
            <a:ext cx="7632850" cy="3403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(</a:t>
            </a:r>
            <a:r>
              <a:rPr lang="ko-KR" altLang="en-US" sz="800" dirty="0"/>
              <a:t>주</a:t>
            </a:r>
            <a:r>
              <a:rPr lang="en-US" altLang="ko-KR" sz="800" dirty="0"/>
              <a:t>)</a:t>
            </a:r>
            <a:r>
              <a:rPr lang="ko-KR" altLang="en-US" sz="800" dirty="0" err="1"/>
              <a:t>더스</a:t>
            </a:r>
            <a:r>
              <a:rPr lang="ko-KR" altLang="en-US" sz="800" dirty="0"/>
              <a:t> </a:t>
            </a:r>
            <a:r>
              <a:rPr lang="en-US" altLang="ko-KR" sz="800" dirty="0"/>
              <a:t>| </a:t>
            </a:r>
            <a:r>
              <a:rPr lang="ko-KR" altLang="en-US" sz="800" dirty="0"/>
              <a:t>대표</a:t>
            </a:r>
            <a:r>
              <a:rPr lang="en-US" altLang="ko-KR" sz="800" dirty="0"/>
              <a:t>:</a:t>
            </a:r>
            <a:r>
              <a:rPr lang="ko-KR" altLang="en-US" sz="800" dirty="0"/>
              <a:t>홍길동 </a:t>
            </a:r>
            <a:r>
              <a:rPr lang="en-US" altLang="ko-KR" sz="800" dirty="0"/>
              <a:t>| </a:t>
            </a:r>
            <a:r>
              <a:rPr lang="ko-KR" altLang="en-US" sz="800" dirty="0"/>
              <a:t>사업자번호</a:t>
            </a:r>
            <a:r>
              <a:rPr lang="en-US" altLang="ko-KR" sz="800" dirty="0"/>
              <a:t>:120-87-00098 | </a:t>
            </a:r>
            <a:r>
              <a:rPr lang="ko-KR" altLang="en-US" sz="800" dirty="0"/>
              <a:t>통신판매</a:t>
            </a:r>
            <a:r>
              <a:rPr lang="en-US" altLang="ko-KR" sz="800" dirty="0"/>
              <a:t>:</a:t>
            </a:r>
            <a:r>
              <a:rPr lang="ko-KR" altLang="en-US" sz="800" dirty="0"/>
              <a:t>제</a:t>
            </a:r>
            <a:r>
              <a:rPr lang="en-US" altLang="ko-KR" sz="800" dirty="0"/>
              <a:t>2011-</a:t>
            </a:r>
            <a:r>
              <a:rPr lang="ko-KR" altLang="en-US" sz="800" dirty="0"/>
              <a:t>서울강남</a:t>
            </a:r>
            <a:r>
              <a:rPr lang="en-US" altLang="ko-KR" sz="800" dirty="0"/>
              <a:t>-00004 | </a:t>
            </a:r>
            <a:r>
              <a:rPr lang="ko-KR" altLang="en-US" sz="800" dirty="0"/>
              <a:t>서울시 강남구 영동대로</a:t>
            </a:r>
            <a:r>
              <a:rPr lang="en-US" altLang="ko-KR" sz="800" dirty="0"/>
              <a:t>6</a:t>
            </a:r>
            <a:r>
              <a:rPr lang="ko-KR" altLang="en-US" sz="800" dirty="0"/>
              <a:t>길 </a:t>
            </a:r>
            <a:r>
              <a:rPr lang="en-US" altLang="ko-KR" sz="800" dirty="0"/>
              <a:t>31, </a:t>
            </a:r>
            <a:r>
              <a:rPr lang="ko-KR" altLang="en-US" sz="800" dirty="0"/>
              <a:t>길동빌딩 </a:t>
            </a:r>
            <a:r>
              <a:rPr lang="en-US" altLang="ko-KR" sz="800" dirty="0"/>
              <a:t>3</a:t>
            </a:r>
            <a:r>
              <a:rPr lang="ko-KR" altLang="en-US" sz="800" dirty="0"/>
              <a:t>층</a:t>
            </a:r>
            <a:r>
              <a:rPr lang="en-US" altLang="ko-KR" sz="800" dirty="0"/>
              <a:t>(</a:t>
            </a:r>
            <a:r>
              <a:rPr lang="ko-KR" altLang="en-US" sz="800" dirty="0"/>
              <a:t>삼성동</a:t>
            </a:r>
            <a:r>
              <a:rPr lang="en-US" altLang="ko-KR" sz="800" dirty="0"/>
              <a:t>)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 err="1"/>
              <a:t>사이트명</a:t>
            </a:r>
            <a:r>
              <a:rPr lang="en-US" altLang="ko-KR" sz="800" dirty="0"/>
              <a:t>: </a:t>
            </a:r>
            <a:r>
              <a:rPr lang="ko-KR" altLang="en-US" sz="800" dirty="0" err="1"/>
              <a:t>더스</a:t>
            </a:r>
            <a:r>
              <a:rPr lang="ko-KR" altLang="en-US" sz="800" dirty="0"/>
              <a:t> </a:t>
            </a:r>
            <a:r>
              <a:rPr lang="en-US" altLang="ko-KR" sz="800" dirty="0"/>
              <a:t>| TEL: 1599-0000 | FAX: 02-2019-0000 | </a:t>
            </a:r>
            <a:r>
              <a:rPr lang="en-US" altLang="ko-KR" sz="800" dirty="0" err="1"/>
              <a:t>E-MAIL:help@gmail.com</a:t>
            </a:r>
            <a:r>
              <a:rPr lang="en-US" altLang="ko-KR" sz="800" dirty="0"/>
              <a:t> | </a:t>
            </a:r>
            <a:r>
              <a:rPr lang="ko-KR" altLang="en-US" sz="800" dirty="0"/>
              <a:t>계좌번호</a:t>
            </a:r>
            <a:r>
              <a:rPr lang="en-US" altLang="ko-KR" sz="800" dirty="0"/>
              <a:t>: [</a:t>
            </a:r>
            <a:r>
              <a:rPr lang="ko-KR" altLang="en-US" sz="800" dirty="0"/>
              <a:t>우리은행</a:t>
            </a:r>
            <a:r>
              <a:rPr lang="en-US" altLang="ko-KR" sz="800" dirty="0"/>
              <a:t>]1005-501-000065 (</a:t>
            </a:r>
            <a:r>
              <a:rPr lang="ko-KR" altLang="en-US" sz="800" dirty="0"/>
              <a:t>주</a:t>
            </a:r>
            <a:r>
              <a:rPr lang="en-US" altLang="ko-KR" sz="800" dirty="0"/>
              <a:t>)</a:t>
            </a:r>
            <a:r>
              <a:rPr lang="ko-KR" altLang="en-US" sz="800" dirty="0"/>
              <a:t> </a:t>
            </a:r>
            <a:r>
              <a:rPr lang="ko-KR" altLang="en-US" sz="800" dirty="0" err="1"/>
              <a:t>더스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5875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– </a:t>
            </a:r>
            <a:r>
              <a:rPr lang="ko-KR" altLang="en-US" smtClean="0"/>
              <a:t>소식</a:t>
            </a:r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330003" y="533585"/>
            <a:ext cx="1152128" cy="5040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로고</a:t>
            </a:r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628479" y="533585"/>
            <a:ext cx="1152128" cy="5040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채용</a:t>
            </a:r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922291" y="533585"/>
            <a:ext cx="1152128" cy="50405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소식</a:t>
            </a:r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4218435" y="533585"/>
            <a:ext cx="1152128" cy="5040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소통</a:t>
            </a:r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5514579" y="533585"/>
            <a:ext cx="1152128" cy="5040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나눔</a:t>
            </a:r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6810723" y="533585"/>
            <a:ext cx="1152128" cy="5040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기타</a:t>
            </a:r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7098754" y="177501"/>
            <a:ext cx="864096" cy="2880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회원가입</a:t>
            </a:r>
            <a:endParaRPr lang="ko-KR" altLang="en-US" sz="1200"/>
          </a:p>
        </p:txBody>
      </p:sp>
      <p:sp>
        <p:nvSpPr>
          <p:cNvPr id="94" name="직사각형 93"/>
          <p:cNvSpPr/>
          <p:nvPr/>
        </p:nvSpPr>
        <p:spPr>
          <a:xfrm>
            <a:off x="6198011" y="177501"/>
            <a:ext cx="864096" cy="2880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로그인</a:t>
            </a:r>
            <a:endParaRPr lang="ko-KR" altLang="en-US" sz="1600"/>
          </a:p>
        </p:txBody>
      </p:sp>
      <p:sp>
        <p:nvSpPr>
          <p:cNvPr id="95" name="직사각형 94"/>
          <p:cNvSpPr/>
          <p:nvPr/>
        </p:nvSpPr>
        <p:spPr>
          <a:xfrm>
            <a:off x="330003" y="1113605"/>
            <a:ext cx="7632848" cy="7960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400073" y="1304221"/>
            <a:ext cx="948142" cy="41481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고용 </a:t>
            </a:r>
            <a:endParaRPr lang="ko-KR" altLang="en-US" sz="1500"/>
          </a:p>
        </p:txBody>
      </p:sp>
      <p:sp>
        <p:nvSpPr>
          <p:cNvPr id="100" name="직사각형 99"/>
          <p:cNvSpPr/>
          <p:nvPr/>
        </p:nvSpPr>
        <p:spPr>
          <a:xfrm>
            <a:off x="1433413" y="1304221"/>
            <a:ext cx="948142" cy="41481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/>
              <a:t>IT</a:t>
            </a:r>
            <a:endParaRPr lang="ko-KR" altLang="en-US" sz="1500"/>
          </a:p>
        </p:txBody>
      </p:sp>
      <p:sp>
        <p:nvSpPr>
          <p:cNvPr id="101" name="직사각형 100"/>
          <p:cNvSpPr/>
          <p:nvPr/>
        </p:nvSpPr>
        <p:spPr>
          <a:xfrm>
            <a:off x="2448220" y="1304221"/>
            <a:ext cx="948142" cy="41481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디자</a:t>
            </a:r>
            <a:r>
              <a:rPr lang="ko-KR" altLang="en-US" sz="1500"/>
              <a:t>인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3481722" y="1304221"/>
            <a:ext cx="948142" cy="41481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pc="-150" smtClean="0"/>
              <a:t>채용 설명회</a:t>
            </a:r>
            <a:endParaRPr lang="ko-KR" altLang="en-US" sz="1200" spc="-150"/>
          </a:p>
        </p:txBody>
      </p:sp>
      <p:sp>
        <p:nvSpPr>
          <p:cNvPr id="104" name="직사각형 103"/>
          <p:cNvSpPr/>
          <p:nvPr/>
        </p:nvSpPr>
        <p:spPr>
          <a:xfrm>
            <a:off x="8135888" y="718550"/>
            <a:ext cx="1008112" cy="20009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네이버</a:t>
            </a:r>
            <a:endParaRPr lang="en-US" altLang="ko-KR" smtClean="0"/>
          </a:p>
          <a:p>
            <a:pPr algn="ctr"/>
            <a:r>
              <a:rPr lang="ko-KR" altLang="en-US" smtClean="0"/>
              <a:t>실시간</a:t>
            </a:r>
            <a:endParaRPr lang="en-US" altLang="ko-KR" smtClean="0"/>
          </a:p>
          <a:p>
            <a:pPr algn="ctr"/>
            <a:r>
              <a:rPr lang="ko-KR" altLang="en-US" smtClean="0"/>
              <a:t>검색어</a:t>
            </a:r>
            <a:endParaRPr lang="en-US" altLang="ko-KR" smtClean="0"/>
          </a:p>
          <a:p>
            <a:pPr algn="ctr"/>
            <a:r>
              <a:rPr lang="en-US" altLang="ko-KR" smtClean="0"/>
              <a:t>TOP10</a:t>
            </a:r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8135888" y="2719516"/>
            <a:ext cx="1008112" cy="20009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다음</a:t>
            </a:r>
            <a:endParaRPr lang="en-US" altLang="ko-KR" smtClean="0"/>
          </a:p>
          <a:p>
            <a:pPr algn="ctr"/>
            <a:r>
              <a:rPr lang="ko-KR" altLang="en-US" smtClean="0"/>
              <a:t>실시간</a:t>
            </a:r>
            <a:endParaRPr lang="en-US" altLang="ko-KR" smtClean="0"/>
          </a:p>
          <a:p>
            <a:pPr algn="ctr"/>
            <a:r>
              <a:rPr lang="ko-KR" altLang="en-US" smtClean="0"/>
              <a:t>검색어</a:t>
            </a:r>
            <a:endParaRPr lang="en-US" altLang="ko-KR" smtClean="0"/>
          </a:p>
          <a:p>
            <a:pPr algn="ctr"/>
            <a:r>
              <a:rPr lang="en-US" altLang="ko-KR" smtClean="0"/>
              <a:t>TOP10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8135888" y="4735740"/>
            <a:ext cx="1008112" cy="2629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TOP</a:t>
            </a: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29999" y="2420888"/>
            <a:ext cx="7608393" cy="38884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오늘의 고용 소식</a:t>
            </a:r>
            <a:endParaRPr lang="en-US" altLang="ko-KR" b="1" smtClean="0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308638"/>
              </p:ext>
            </p:extLst>
          </p:nvPr>
        </p:nvGraphicFramePr>
        <p:xfrm>
          <a:off x="626488" y="5157192"/>
          <a:ext cx="7015413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8471"/>
                <a:gridCol w="2338471"/>
                <a:gridCol w="2338471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조회수 </a:t>
                      </a:r>
                      <a:r>
                        <a:rPr lang="en-US" altLang="ko-KR" sz="1100" smtClean="0"/>
                        <a:t>TOP</a:t>
                      </a:r>
                      <a:r>
                        <a:rPr lang="en-US" altLang="ko-KR" sz="1100" baseline="0" smtClean="0"/>
                        <a:t> 10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댓글 </a:t>
                      </a:r>
                      <a:r>
                        <a:rPr lang="en-US" altLang="ko-KR" sz="1100" smtClean="0"/>
                        <a:t>TOP</a:t>
                      </a:r>
                      <a:r>
                        <a:rPr lang="en-US" altLang="ko-KR" sz="1100" baseline="0" smtClean="0"/>
                        <a:t> 10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나의 관심 분야</a:t>
                      </a:r>
                      <a:endParaRPr lang="ko-KR" altLang="en-US" sz="1100"/>
                    </a:p>
                  </a:txBody>
                  <a:tcPr/>
                </a:tc>
              </a:tr>
              <a:tr h="1906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mtClean="0"/>
                        <a:t>서울 기술교육원</a:t>
                      </a:r>
                      <a:r>
                        <a:rPr lang="en-US" altLang="ko-KR" sz="1100" smtClean="0"/>
                        <a:t>, 57</a:t>
                      </a:r>
                      <a:r>
                        <a:rPr lang="ko-KR" altLang="en-US" sz="1100" smtClean="0"/>
                        <a:t>개</a:t>
                      </a:r>
                      <a:r>
                        <a:rPr lang="en-US" altLang="ko-KR" sz="1100" smtClean="0"/>
                        <a:t>...</a:t>
                      </a:r>
                      <a:endParaRPr lang="ko-KR" altLang="en-US" sz="11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mtClean="0"/>
                        <a:t>온라인 </a:t>
                      </a:r>
                      <a:r>
                        <a:rPr lang="en-US" altLang="ko-KR" sz="1100" smtClean="0"/>
                        <a:t>1</a:t>
                      </a:r>
                      <a:r>
                        <a:rPr lang="ko-KR" altLang="en-US" sz="1100" smtClean="0"/>
                        <a:t>위 목표</a:t>
                      </a:r>
                      <a:r>
                        <a:rPr lang="en-US" altLang="ko-KR" sz="1100" smtClean="0"/>
                        <a:t>...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경기도</a:t>
                      </a:r>
                      <a:r>
                        <a:rPr lang="en-US" altLang="ko-KR" sz="1100" smtClean="0"/>
                        <a:t>, 26</a:t>
                      </a:r>
                      <a:r>
                        <a:rPr lang="ko-KR" altLang="en-US" sz="1100" smtClean="0"/>
                        <a:t>일 </a:t>
                      </a:r>
                      <a:r>
                        <a:rPr lang="en-US" altLang="ko-KR" sz="1100" smtClean="0"/>
                        <a:t>IT·</a:t>
                      </a:r>
                      <a:r>
                        <a:rPr lang="ko-KR" altLang="en-US" sz="1100" smtClean="0"/>
                        <a:t>사무분야</a:t>
                      </a:r>
                      <a:r>
                        <a:rPr lang="en-US" altLang="ko-KR" sz="1100" smtClean="0"/>
                        <a:t>...</a:t>
                      </a:r>
                      <a:endParaRPr lang="ko-KR" altLang="en-US" sz="1100"/>
                    </a:p>
                  </a:txBody>
                  <a:tcPr/>
                </a:tc>
              </a:tr>
              <a:tr h="1906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mtClean="0"/>
                        <a:t>과기정통부 </a:t>
                      </a:r>
                      <a:r>
                        <a:rPr lang="en-US" altLang="ko-KR" sz="1100" smtClean="0"/>
                        <a:t>'2018</a:t>
                      </a:r>
                      <a:r>
                        <a:rPr lang="ko-KR" altLang="en-US" sz="1100" smtClean="0"/>
                        <a:t>년</a:t>
                      </a:r>
                      <a:r>
                        <a:rPr lang="en-US" altLang="ko-KR" sz="1100" smtClean="0"/>
                        <a:t>...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mtClean="0"/>
                        <a:t>서울 기술교육원</a:t>
                      </a:r>
                      <a:r>
                        <a:rPr lang="en-US" altLang="ko-KR" sz="1100" smtClean="0"/>
                        <a:t>, 57</a:t>
                      </a:r>
                      <a:r>
                        <a:rPr lang="ko-KR" altLang="en-US" sz="1100" smtClean="0"/>
                        <a:t>개</a:t>
                      </a:r>
                      <a:r>
                        <a:rPr lang="en-US" altLang="ko-KR" sz="1100" smtClean="0"/>
                        <a:t>...</a:t>
                      </a:r>
                      <a:endParaRPr lang="ko-KR" altLang="en-US" sz="11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로그온커머스</a:t>
                      </a:r>
                      <a:r>
                        <a:rPr lang="en-US" altLang="ko-KR" sz="1100" smtClean="0"/>
                        <a:t>, MD </a:t>
                      </a:r>
                      <a:r>
                        <a:rPr lang="ko-KR" altLang="en-US" sz="1100" smtClean="0"/>
                        <a:t>웹디자이너 등</a:t>
                      </a:r>
                      <a:r>
                        <a:rPr lang="en-US" altLang="ko-KR" sz="1100" smtClean="0"/>
                        <a:t>...</a:t>
                      </a:r>
                      <a:endParaRPr lang="ko-KR" altLang="en-US" sz="1100"/>
                    </a:p>
                  </a:txBody>
                  <a:tcPr/>
                </a:tc>
              </a:tr>
              <a:tr h="1906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mtClean="0"/>
                        <a:t>청년 고용한 기업에</a:t>
                      </a:r>
                      <a:r>
                        <a:rPr lang="en-US" altLang="ko-KR" sz="1100" smtClean="0"/>
                        <a:t>...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mtClean="0"/>
                        <a:t>과기정통부 </a:t>
                      </a:r>
                      <a:r>
                        <a:rPr lang="en-US" altLang="ko-KR" sz="1100" smtClean="0"/>
                        <a:t>'2018</a:t>
                      </a:r>
                      <a:r>
                        <a:rPr lang="ko-KR" altLang="en-US" sz="1100" smtClean="0"/>
                        <a:t>년</a:t>
                      </a:r>
                      <a:r>
                        <a:rPr lang="en-US" altLang="ko-KR" sz="1100" smtClean="0"/>
                        <a:t>...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'</a:t>
                      </a:r>
                      <a:r>
                        <a:rPr lang="ko-KR" altLang="en-US" sz="1100" smtClean="0"/>
                        <a:t>자바 웹프로그래머</a:t>
                      </a:r>
                      <a:r>
                        <a:rPr lang="en-US" altLang="ko-KR" sz="1100" smtClean="0"/>
                        <a:t>' </a:t>
                      </a:r>
                      <a:r>
                        <a:rPr lang="ko-KR" altLang="en-US" sz="1100" smtClean="0"/>
                        <a:t>취업</a:t>
                      </a:r>
                      <a:r>
                        <a:rPr lang="en-US" altLang="ko-KR" sz="1100" smtClean="0"/>
                        <a:t>...</a:t>
                      </a:r>
                      <a:endParaRPr lang="ko-KR" altLang="en-US" sz="11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093857"/>
              </p:ext>
            </p:extLst>
          </p:nvPr>
        </p:nvGraphicFramePr>
        <p:xfrm>
          <a:off x="638722" y="2996952"/>
          <a:ext cx="7015410" cy="18811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1542"/>
                <a:gridCol w="4209247"/>
                <a:gridCol w="857439"/>
                <a:gridCol w="701541"/>
                <a:gridCol w="545641"/>
              </a:tblGrid>
              <a:tr h="142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번호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제목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자료출처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등록일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조회</a:t>
                      </a:r>
                      <a:endParaRPr lang="ko-KR" altLang="en-US" sz="1100"/>
                    </a:p>
                  </a:txBody>
                  <a:tcPr/>
                </a:tc>
              </a:tr>
              <a:tr h="270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10723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smtClean="0"/>
                        <a:t>서울 강남구</a:t>
                      </a:r>
                      <a:r>
                        <a:rPr lang="en-US" altLang="ko-KR" sz="1100" smtClean="0"/>
                        <a:t>, </a:t>
                      </a:r>
                      <a:r>
                        <a:rPr lang="ko-KR" altLang="en-US" sz="1100" smtClean="0"/>
                        <a:t>청년일자리 창출을 위한 사물인터넷 교육생 모집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연합뉴스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07.12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123</a:t>
                      </a:r>
                      <a:endParaRPr lang="ko-KR" altLang="en-US" sz="1100"/>
                    </a:p>
                  </a:txBody>
                  <a:tcPr/>
                </a:tc>
              </a:tr>
              <a:tr h="270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10722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온라인 </a:t>
                      </a:r>
                      <a:r>
                        <a:rPr lang="en-US" altLang="ko-KR" sz="1100" smtClean="0"/>
                        <a:t>1</a:t>
                      </a:r>
                      <a:r>
                        <a:rPr lang="ko-KR" altLang="en-US" sz="1100" smtClean="0"/>
                        <a:t>위 목표 롯데쇼핑 </a:t>
                      </a:r>
                      <a:r>
                        <a:rPr lang="en-US" altLang="ko-KR" sz="1100" smtClean="0"/>
                        <a:t>IT·</a:t>
                      </a:r>
                      <a:r>
                        <a:rPr lang="ko-KR" altLang="en-US" sz="1100" smtClean="0"/>
                        <a:t>디자인 인력 </a:t>
                      </a:r>
                      <a:r>
                        <a:rPr lang="en-US" altLang="ko-KR" sz="1100" smtClean="0"/>
                        <a:t>400</a:t>
                      </a:r>
                      <a:r>
                        <a:rPr lang="ko-KR" altLang="en-US" sz="1100" smtClean="0"/>
                        <a:t>명 채용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연합뉴스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07.12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98</a:t>
                      </a:r>
                      <a:endParaRPr lang="ko-KR" altLang="en-US" sz="1100"/>
                    </a:p>
                  </a:txBody>
                  <a:tcPr/>
                </a:tc>
              </a:tr>
              <a:tr h="270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10721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청년 고용한 기업에 </a:t>
                      </a:r>
                      <a:r>
                        <a:rPr lang="en-US" altLang="ko-KR" sz="1100" smtClean="0"/>
                        <a:t>'2</a:t>
                      </a:r>
                      <a:r>
                        <a:rPr lang="ko-KR" altLang="en-US" sz="1100" smtClean="0"/>
                        <a:t>년 연봉의 절반</a:t>
                      </a:r>
                      <a:r>
                        <a:rPr lang="en-US" altLang="ko-KR" sz="1100" smtClean="0"/>
                        <a:t>'</a:t>
                      </a:r>
                      <a:r>
                        <a:rPr lang="ko-KR" altLang="en-US" sz="1100" smtClean="0"/>
                        <a:t>만큼 기술료 감면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연합뉴스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07.11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134</a:t>
                      </a:r>
                      <a:endParaRPr lang="ko-KR" altLang="en-US" sz="1100"/>
                    </a:p>
                  </a:txBody>
                  <a:tcPr/>
                </a:tc>
              </a:tr>
              <a:tr h="270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10720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과기정통부 </a:t>
                      </a:r>
                      <a:r>
                        <a:rPr lang="en-US" altLang="ko-KR" sz="1100" smtClean="0"/>
                        <a:t>'2018</a:t>
                      </a:r>
                      <a:r>
                        <a:rPr lang="ko-KR" altLang="en-US" sz="1100" smtClean="0"/>
                        <a:t>년 연구산업 일자리 박람회</a:t>
                      </a:r>
                      <a:r>
                        <a:rPr lang="en-US" altLang="ko-KR" sz="1100" smtClean="0"/>
                        <a:t>' </a:t>
                      </a:r>
                      <a:r>
                        <a:rPr lang="ko-KR" altLang="en-US" sz="1100" smtClean="0"/>
                        <a:t>개최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연합뉴스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07.11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132</a:t>
                      </a:r>
                      <a:endParaRPr lang="ko-KR" altLang="en-US" sz="1100"/>
                    </a:p>
                  </a:txBody>
                  <a:tcPr/>
                </a:tc>
              </a:tr>
              <a:tr h="270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10719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서울 기술교육원</a:t>
                      </a:r>
                      <a:r>
                        <a:rPr lang="en-US" altLang="ko-KR" sz="1100" smtClean="0"/>
                        <a:t>, 57</a:t>
                      </a:r>
                      <a:r>
                        <a:rPr lang="ko-KR" altLang="en-US" sz="1100" smtClean="0"/>
                        <a:t>개 실용학과 직업훈련생 </a:t>
                      </a:r>
                      <a:r>
                        <a:rPr lang="en-US" altLang="ko-KR" sz="1100" smtClean="0"/>
                        <a:t>1</a:t>
                      </a:r>
                      <a:r>
                        <a:rPr lang="ko-KR" altLang="en-US" sz="1100" smtClean="0"/>
                        <a:t>천</a:t>
                      </a:r>
                      <a:r>
                        <a:rPr lang="en-US" altLang="ko-KR" sz="1100" smtClean="0"/>
                        <a:t>960</a:t>
                      </a:r>
                      <a:r>
                        <a:rPr lang="ko-KR" altLang="en-US" sz="1100" smtClean="0"/>
                        <a:t>명 모집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연합뉴스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07.11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250</a:t>
                      </a:r>
                      <a:endParaRPr lang="ko-KR" altLang="en-US" sz="1100"/>
                    </a:p>
                  </a:txBody>
                  <a:tcPr/>
                </a:tc>
              </a:tr>
              <a:tr h="27034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◀ </a:t>
                      </a:r>
                      <a:r>
                        <a:rPr lang="en-US" altLang="ko-KR" sz="1100" smtClean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altLang="ko-KR" sz="1100" baseline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ko-KR" sz="1100" baseline="0" smtClean="0">
                          <a:solidFill>
                            <a:schemeClr val="tx1"/>
                          </a:solidFill>
                        </a:rPr>
                        <a:t>2 3 4 5 </a:t>
                      </a:r>
                      <a:r>
                        <a:rPr lang="en-US" altLang="ko-KR" sz="1100" smtClean="0"/>
                        <a:t>▶</a:t>
                      </a:r>
                      <a:endParaRPr lang="ko-KR" altLang="en-US" sz="1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29999" y="6381328"/>
            <a:ext cx="7632850" cy="3403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(</a:t>
            </a:r>
            <a:r>
              <a:rPr lang="ko-KR" altLang="en-US" sz="800" dirty="0"/>
              <a:t>주</a:t>
            </a:r>
            <a:r>
              <a:rPr lang="en-US" altLang="ko-KR" sz="800" dirty="0"/>
              <a:t>)</a:t>
            </a:r>
            <a:r>
              <a:rPr lang="ko-KR" altLang="en-US" sz="800" dirty="0" err="1"/>
              <a:t>더스</a:t>
            </a:r>
            <a:r>
              <a:rPr lang="ko-KR" altLang="en-US" sz="800" dirty="0"/>
              <a:t> </a:t>
            </a:r>
            <a:r>
              <a:rPr lang="en-US" altLang="ko-KR" sz="800" dirty="0"/>
              <a:t>| </a:t>
            </a:r>
            <a:r>
              <a:rPr lang="ko-KR" altLang="en-US" sz="800" dirty="0"/>
              <a:t>대표</a:t>
            </a:r>
            <a:r>
              <a:rPr lang="en-US" altLang="ko-KR" sz="800" dirty="0"/>
              <a:t>:</a:t>
            </a:r>
            <a:r>
              <a:rPr lang="ko-KR" altLang="en-US" sz="800" dirty="0"/>
              <a:t>홍길동 </a:t>
            </a:r>
            <a:r>
              <a:rPr lang="en-US" altLang="ko-KR" sz="800" dirty="0"/>
              <a:t>| </a:t>
            </a:r>
            <a:r>
              <a:rPr lang="ko-KR" altLang="en-US" sz="800" dirty="0"/>
              <a:t>사업자번호</a:t>
            </a:r>
            <a:r>
              <a:rPr lang="en-US" altLang="ko-KR" sz="800" dirty="0"/>
              <a:t>:120-87-00098 | </a:t>
            </a:r>
            <a:r>
              <a:rPr lang="ko-KR" altLang="en-US" sz="800" dirty="0"/>
              <a:t>통신판매</a:t>
            </a:r>
            <a:r>
              <a:rPr lang="en-US" altLang="ko-KR" sz="800" dirty="0"/>
              <a:t>:</a:t>
            </a:r>
            <a:r>
              <a:rPr lang="ko-KR" altLang="en-US" sz="800" dirty="0"/>
              <a:t>제</a:t>
            </a:r>
            <a:r>
              <a:rPr lang="en-US" altLang="ko-KR" sz="800" dirty="0"/>
              <a:t>2011-</a:t>
            </a:r>
            <a:r>
              <a:rPr lang="ko-KR" altLang="en-US" sz="800" dirty="0"/>
              <a:t>서울강남</a:t>
            </a:r>
            <a:r>
              <a:rPr lang="en-US" altLang="ko-KR" sz="800" dirty="0"/>
              <a:t>-00004 | </a:t>
            </a:r>
            <a:r>
              <a:rPr lang="ko-KR" altLang="en-US" sz="800" dirty="0"/>
              <a:t>서울시 강남구 영동대로</a:t>
            </a:r>
            <a:r>
              <a:rPr lang="en-US" altLang="ko-KR" sz="800" dirty="0"/>
              <a:t>6</a:t>
            </a:r>
            <a:r>
              <a:rPr lang="ko-KR" altLang="en-US" sz="800" dirty="0"/>
              <a:t>길 </a:t>
            </a:r>
            <a:r>
              <a:rPr lang="en-US" altLang="ko-KR" sz="800" dirty="0"/>
              <a:t>31, </a:t>
            </a:r>
            <a:r>
              <a:rPr lang="ko-KR" altLang="en-US" sz="800" dirty="0"/>
              <a:t>길동빌딩 </a:t>
            </a:r>
            <a:r>
              <a:rPr lang="en-US" altLang="ko-KR" sz="800" dirty="0"/>
              <a:t>3</a:t>
            </a:r>
            <a:r>
              <a:rPr lang="ko-KR" altLang="en-US" sz="800" dirty="0"/>
              <a:t>층</a:t>
            </a:r>
            <a:r>
              <a:rPr lang="en-US" altLang="ko-KR" sz="800" dirty="0"/>
              <a:t>(</a:t>
            </a:r>
            <a:r>
              <a:rPr lang="ko-KR" altLang="en-US" sz="800" dirty="0"/>
              <a:t>삼성동</a:t>
            </a:r>
            <a:r>
              <a:rPr lang="en-US" altLang="ko-KR" sz="800" dirty="0"/>
              <a:t>)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 err="1"/>
              <a:t>사이트명</a:t>
            </a:r>
            <a:r>
              <a:rPr lang="en-US" altLang="ko-KR" sz="800" dirty="0"/>
              <a:t>: </a:t>
            </a:r>
            <a:r>
              <a:rPr lang="ko-KR" altLang="en-US" sz="800" dirty="0" err="1"/>
              <a:t>더스</a:t>
            </a:r>
            <a:r>
              <a:rPr lang="ko-KR" altLang="en-US" sz="800" dirty="0"/>
              <a:t> </a:t>
            </a:r>
            <a:r>
              <a:rPr lang="en-US" altLang="ko-KR" sz="800" dirty="0"/>
              <a:t>| TEL: 1599-0000 | FAX: 02-2019-0000 | </a:t>
            </a:r>
            <a:r>
              <a:rPr lang="en-US" altLang="ko-KR" sz="800" dirty="0" err="1"/>
              <a:t>E-MAIL:help@gmail.com</a:t>
            </a:r>
            <a:r>
              <a:rPr lang="en-US" altLang="ko-KR" sz="800" dirty="0"/>
              <a:t> | </a:t>
            </a:r>
            <a:r>
              <a:rPr lang="ko-KR" altLang="en-US" sz="800" dirty="0"/>
              <a:t>계좌번호</a:t>
            </a:r>
            <a:r>
              <a:rPr lang="en-US" altLang="ko-KR" sz="800" dirty="0"/>
              <a:t>: [</a:t>
            </a:r>
            <a:r>
              <a:rPr lang="ko-KR" altLang="en-US" sz="800" dirty="0"/>
              <a:t>우리은행</a:t>
            </a:r>
            <a:r>
              <a:rPr lang="en-US" altLang="ko-KR" sz="800" dirty="0"/>
              <a:t>]1005-501-000065 (</a:t>
            </a:r>
            <a:r>
              <a:rPr lang="ko-KR" altLang="en-US" sz="800" dirty="0"/>
              <a:t>주</a:t>
            </a:r>
            <a:r>
              <a:rPr lang="en-US" altLang="ko-KR" sz="800" dirty="0"/>
              <a:t>)</a:t>
            </a:r>
            <a:r>
              <a:rPr lang="ko-KR" altLang="en-US" sz="800" dirty="0"/>
              <a:t> </a:t>
            </a:r>
            <a:r>
              <a:rPr lang="ko-KR" altLang="en-US" sz="800" dirty="0" err="1"/>
              <a:t>더스</a:t>
            </a:r>
            <a:endParaRPr lang="ko-KR" altLang="en-US" sz="800" dirty="0"/>
          </a:p>
        </p:txBody>
      </p:sp>
      <p:sp>
        <p:nvSpPr>
          <p:cNvPr id="29" name="직사각형 28"/>
          <p:cNvSpPr/>
          <p:nvPr/>
        </p:nvSpPr>
        <p:spPr>
          <a:xfrm>
            <a:off x="323528" y="1969282"/>
            <a:ext cx="1167160" cy="39802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분류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532632" y="1969282"/>
            <a:ext cx="5472608" cy="3980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검색창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053871" y="1969282"/>
            <a:ext cx="902504" cy="39802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1204712" y="2139718"/>
            <a:ext cx="216024" cy="116359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>
            <a:off x="7823164" y="2139718"/>
            <a:ext cx="37613" cy="161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7747936" y="2070213"/>
            <a:ext cx="150453" cy="15045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4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403304" y="2224078"/>
            <a:ext cx="7427524" cy="3581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– </a:t>
            </a:r>
            <a:r>
              <a:rPr lang="ko-KR" altLang="en-US" smtClean="0"/>
              <a:t>소통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33234" y="779962"/>
            <a:ext cx="1152128" cy="5040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로고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31710" y="779962"/>
            <a:ext cx="1152128" cy="5040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채용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25522" y="779962"/>
            <a:ext cx="1152128" cy="5040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소식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21666" y="779962"/>
            <a:ext cx="1152128" cy="50405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소통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17810" y="779962"/>
            <a:ext cx="1152128" cy="5040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나눔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813954" y="779962"/>
            <a:ext cx="1152128" cy="5040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기타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101985" y="423878"/>
            <a:ext cx="864096" cy="2880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회원가입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201242" y="423878"/>
            <a:ext cx="864096" cy="2880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로그인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33234" y="1359982"/>
            <a:ext cx="7632848" cy="7960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3234" y="2224078"/>
            <a:ext cx="1167160" cy="39802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분류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542338" y="2224078"/>
            <a:ext cx="5472608" cy="39802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검색창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063577" y="2224078"/>
            <a:ext cx="902504" cy="39802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542339" y="3039319"/>
            <a:ext cx="4776318" cy="40868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자기</a:t>
            </a:r>
            <a:r>
              <a:rPr lang="en-US" altLang="ko-KR" dirty="0" smtClean="0"/>
              <a:t>PR</a:t>
            </a:r>
            <a:r>
              <a:rPr lang="ko-KR" altLang="en-US" dirty="0" smtClean="0"/>
              <a:t>어려워요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542339" y="3574966"/>
            <a:ext cx="4776321" cy="4153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업무를 </a:t>
            </a:r>
            <a:r>
              <a:rPr lang="ko-KR" altLang="en-US" dirty="0" err="1" smtClean="0"/>
              <a:t>하라는건지</a:t>
            </a:r>
            <a:r>
              <a:rPr lang="en-US" altLang="ko-KR" dirty="0" smtClean="0"/>
              <a:t>...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542339" y="4659370"/>
            <a:ext cx="4776322" cy="41349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자기소개 맞는지 봐주세요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97162" y="3037925"/>
            <a:ext cx="616866" cy="40839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smtClean="0"/>
              <a:t>18.07.25</a:t>
            </a:r>
            <a:endParaRPr lang="ko-KR" altLang="en-US" sz="700"/>
          </a:p>
        </p:txBody>
      </p:sp>
      <p:sp>
        <p:nvSpPr>
          <p:cNvPr id="28" name="직사각형 27"/>
          <p:cNvSpPr/>
          <p:nvPr/>
        </p:nvSpPr>
        <p:spPr>
          <a:xfrm>
            <a:off x="6397161" y="3573388"/>
            <a:ext cx="616866" cy="4153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18.07.24</a:t>
            </a:r>
            <a:endParaRPr lang="ko-KR" altLang="en-US" sz="700" dirty="0"/>
          </a:p>
        </p:txBody>
      </p:sp>
      <p:sp>
        <p:nvSpPr>
          <p:cNvPr id="29" name="직사각형 28"/>
          <p:cNvSpPr/>
          <p:nvPr/>
        </p:nvSpPr>
        <p:spPr>
          <a:xfrm>
            <a:off x="6398079" y="4659371"/>
            <a:ext cx="616866" cy="41349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18.07.21</a:t>
            </a:r>
            <a:endParaRPr lang="ko-KR" altLang="en-US" sz="700" dirty="0"/>
          </a:p>
        </p:txBody>
      </p:sp>
      <p:sp>
        <p:nvSpPr>
          <p:cNvPr id="30" name="직사각형 29"/>
          <p:cNvSpPr/>
          <p:nvPr/>
        </p:nvSpPr>
        <p:spPr>
          <a:xfrm>
            <a:off x="7112118" y="3040670"/>
            <a:ext cx="487138" cy="40839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smtClean="0"/>
              <a:t>2,520</a:t>
            </a:r>
            <a:r>
              <a:rPr lang="ko-KR" altLang="en-US" sz="600" smtClean="0"/>
              <a:t>회</a:t>
            </a:r>
            <a:endParaRPr lang="ko-KR" altLang="en-US" sz="600"/>
          </a:p>
        </p:txBody>
      </p:sp>
      <p:sp>
        <p:nvSpPr>
          <p:cNvPr id="31" name="직사각형 30"/>
          <p:cNvSpPr/>
          <p:nvPr/>
        </p:nvSpPr>
        <p:spPr>
          <a:xfrm>
            <a:off x="7112117" y="3578159"/>
            <a:ext cx="487138" cy="4153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3,660</a:t>
            </a:r>
            <a:r>
              <a:rPr lang="ko-KR" altLang="en-US" sz="600" dirty="0" smtClean="0"/>
              <a:t>회</a:t>
            </a:r>
            <a:endParaRPr lang="ko-KR" altLang="en-US" sz="600" dirty="0"/>
          </a:p>
        </p:txBody>
      </p:sp>
      <p:sp>
        <p:nvSpPr>
          <p:cNvPr id="32" name="직사각형 31"/>
          <p:cNvSpPr/>
          <p:nvPr/>
        </p:nvSpPr>
        <p:spPr>
          <a:xfrm>
            <a:off x="7116117" y="4661416"/>
            <a:ext cx="487138" cy="41349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2,302</a:t>
            </a:r>
            <a:r>
              <a:rPr lang="ko-KR" altLang="en-US" sz="600" dirty="0" smtClean="0"/>
              <a:t>회</a:t>
            </a:r>
            <a:endParaRPr lang="ko-KR" altLang="en-US" sz="600" dirty="0"/>
          </a:p>
        </p:txBody>
      </p:sp>
      <p:sp>
        <p:nvSpPr>
          <p:cNvPr id="33" name="직사각형 32"/>
          <p:cNvSpPr/>
          <p:nvPr/>
        </p:nvSpPr>
        <p:spPr>
          <a:xfrm>
            <a:off x="491379" y="3035564"/>
            <a:ext cx="903468" cy="41349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면</a:t>
            </a:r>
            <a:r>
              <a:rPr lang="ko-KR" altLang="en-US" sz="900" dirty="0"/>
              <a:t>접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91379" y="3576115"/>
            <a:ext cx="903468" cy="41349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업</a:t>
            </a:r>
            <a:r>
              <a:rPr lang="ko-KR" altLang="en-US" sz="900" dirty="0"/>
              <a:t>무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91380" y="4659370"/>
            <a:ext cx="903466" cy="41349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이력</a:t>
            </a:r>
            <a:r>
              <a:rPr lang="ko-KR" altLang="en-US" sz="900" dirty="0"/>
              <a:t>서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03304" y="1550598"/>
            <a:ext cx="948142" cy="41481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유머글모음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2450897" y="1550598"/>
            <a:ext cx="948142" cy="41481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익명게시</a:t>
            </a:r>
            <a:r>
              <a:rPr lang="ko-KR" altLang="en-US" sz="1200" dirty="0"/>
              <a:t>판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422117" y="1550598"/>
            <a:ext cx="948142" cy="41481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자유게시판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3484953" y="1550598"/>
            <a:ext cx="948142" cy="41481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스터디원</a:t>
            </a:r>
            <a:r>
              <a:rPr lang="ko-KR" altLang="en-US" sz="900" dirty="0" smtClean="0"/>
              <a:t> 구인</a:t>
            </a:r>
            <a:endParaRPr lang="ko-KR" altLang="en-US" sz="900" dirty="0"/>
          </a:p>
        </p:txBody>
      </p:sp>
      <p:sp>
        <p:nvSpPr>
          <p:cNvPr id="43" name="직사각형 42"/>
          <p:cNvSpPr/>
          <p:nvPr/>
        </p:nvSpPr>
        <p:spPr>
          <a:xfrm>
            <a:off x="4534739" y="1550598"/>
            <a:ext cx="948142" cy="41481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중고거래</a:t>
            </a:r>
            <a:endParaRPr lang="ko-KR" altLang="en-US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1542339" y="4114900"/>
            <a:ext cx="4776321" cy="4153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제가 </a:t>
            </a:r>
            <a:r>
              <a:rPr lang="ko-KR" altLang="en-US" dirty="0" err="1" smtClean="0"/>
              <a:t>잘하는걸까요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1539401" y="5203577"/>
            <a:ext cx="4786611" cy="41349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어디가 좋을까요</a:t>
            </a:r>
            <a:r>
              <a:rPr lang="en-US" altLang="ko-KR" dirty="0" smtClean="0"/>
              <a:t>?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397160" y="4119316"/>
            <a:ext cx="616866" cy="4153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18.07.22</a:t>
            </a:r>
            <a:endParaRPr lang="ko-KR" altLang="en-US" sz="700" dirty="0"/>
          </a:p>
        </p:txBody>
      </p:sp>
      <p:sp>
        <p:nvSpPr>
          <p:cNvPr id="56" name="직사각형 55"/>
          <p:cNvSpPr/>
          <p:nvPr/>
        </p:nvSpPr>
        <p:spPr>
          <a:xfrm>
            <a:off x="6398079" y="5202002"/>
            <a:ext cx="616866" cy="41349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18.07.21</a:t>
            </a:r>
            <a:endParaRPr lang="ko-KR" altLang="en-US" sz="700" dirty="0"/>
          </a:p>
        </p:txBody>
      </p:sp>
      <p:sp>
        <p:nvSpPr>
          <p:cNvPr id="58" name="직사각형 57"/>
          <p:cNvSpPr/>
          <p:nvPr/>
        </p:nvSpPr>
        <p:spPr>
          <a:xfrm>
            <a:off x="7116116" y="4119241"/>
            <a:ext cx="487138" cy="4153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1,001</a:t>
            </a:r>
            <a:r>
              <a:rPr lang="ko-KR" altLang="en-US" sz="600" dirty="0" smtClean="0"/>
              <a:t>회</a:t>
            </a:r>
            <a:endParaRPr lang="ko-KR" altLang="en-US" sz="600" dirty="0"/>
          </a:p>
        </p:txBody>
      </p:sp>
      <p:sp>
        <p:nvSpPr>
          <p:cNvPr id="59" name="직사각형 58"/>
          <p:cNvSpPr/>
          <p:nvPr/>
        </p:nvSpPr>
        <p:spPr>
          <a:xfrm>
            <a:off x="7116115" y="5204047"/>
            <a:ext cx="487138" cy="41349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1,582</a:t>
            </a:r>
            <a:r>
              <a:rPr lang="ko-KR" altLang="en-US" sz="600" dirty="0" smtClean="0"/>
              <a:t>회</a:t>
            </a:r>
            <a:endParaRPr lang="ko-KR" altLang="en-US" sz="600" dirty="0"/>
          </a:p>
        </p:txBody>
      </p:sp>
      <p:sp>
        <p:nvSpPr>
          <p:cNvPr id="61" name="직사각형 60"/>
          <p:cNvSpPr/>
          <p:nvPr/>
        </p:nvSpPr>
        <p:spPr>
          <a:xfrm>
            <a:off x="491379" y="4114899"/>
            <a:ext cx="903468" cy="41349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업무</a:t>
            </a:r>
            <a:endParaRPr lang="ko-KR" altLang="en-US" sz="900" dirty="0"/>
          </a:p>
        </p:txBody>
      </p:sp>
      <p:sp>
        <p:nvSpPr>
          <p:cNvPr id="62" name="직사각형 61"/>
          <p:cNvSpPr/>
          <p:nvPr/>
        </p:nvSpPr>
        <p:spPr>
          <a:xfrm>
            <a:off x="491380" y="5203577"/>
            <a:ext cx="903466" cy="41349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취업</a:t>
            </a:r>
            <a:endParaRPr lang="ko-KR" altLang="en-US" sz="900" dirty="0"/>
          </a:p>
        </p:txBody>
      </p:sp>
      <p:sp>
        <p:nvSpPr>
          <p:cNvPr id="80" name="직사각형 79"/>
          <p:cNvSpPr/>
          <p:nvPr/>
        </p:nvSpPr>
        <p:spPr>
          <a:xfrm>
            <a:off x="1550953" y="2740453"/>
            <a:ext cx="4786609" cy="20674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6409631" y="2738876"/>
            <a:ext cx="616866" cy="20674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작성일</a:t>
            </a:r>
            <a:endParaRPr lang="ko-KR" altLang="en-US" sz="700" dirty="0"/>
          </a:p>
        </p:txBody>
      </p:sp>
      <p:sp>
        <p:nvSpPr>
          <p:cNvPr id="82" name="직사각형 81"/>
          <p:cNvSpPr/>
          <p:nvPr/>
        </p:nvSpPr>
        <p:spPr>
          <a:xfrm>
            <a:off x="7127667" y="2740921"/>
            <a:ext cx="487138" cy="20674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조회수</a:t>
            </a:r>
            <a:endParaRPr lang="ko-KR" altLang="en-US" sz="600"/>
          </a:p>
        </p:txBody>
      </p:sp>
      <p:sp>
        <p:nvSpPr>
          <p:cNvPr id="83" name="직사각형 82"/>
          <p:cNvSpPr/>
          <p:nvPr/>
        </p:nvSpPr>
        <p:spPr>
          <a:xfrm>
            <a:off x="486013" y="2740453"/>
            <a:ext cx="919515" cy="20674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분류</a:t>
            </a:r>
            <a:endParaRPr lang="ko-KR" altLang="en-US" sz="900"/>
          </a:p>
        </p:txBody>
      </p:sp>
      <p:sp>
        <p:nvSpPr>
          <p:cNvPr id="85" name="직사각형 84"/>
          <p:cNvSpPr/>
          <p:nvPr/>
        </p:nvSpPr>
        <p:spPr>
          <a:xfrm>
            <a:off x="8164476" y="1359982"/>
            <a:ext cx="1008112" cy="20009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네이버</a:t>
            </a:r>
            <a:endParaRPr lang="en-US" altLang="ko-KR" smtClean="0"/>
          </a:p>
          <a:p>
            <a:pPr algn="ctr"/>
            <a:r>
              <a:rPr lang="ko-KR" altLang="en-US" smtClean="0"/>
              <a:t>실시간</a:t>
            </a:r>
            <a:endParaRPr lang="en-US" altLang="ko-KR" smtClean="0"/>
          </a:p>
          <a:p>
            <a:pPr algn="ctr"/>
            <a:r>
              <a:rPr lang="ko-KR" altLang="en-US" smtClean="0"/>
              <a:t>검색어</a:t>
            </a:r>
            <a:endParaRPr lang="en-US" altLang="ko-KR" smtClean="0"/>
          </a:p>
          <a:p>
            <a:pPr algn="ctr"/>
            <a:r>
              <a:rPr lang="en-US" altLang="ko-KR" smtClean="0"/>
              <a:t>TOP10</a:t>
            </a:r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8164476" y="3360948"/>
            <a:ext cx="1008112" cy="20009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다음</a:t>
            </a:r>
            <a:endParaRPr lang="en-US" altLang="ko-KR" smtClean="0"/>
          </a:p>
          <a:p>
            <a:pPr algn="ctr"/>
            <a:r>
              <a:rPr lang="ko-KR" altLang="en-US" smtClean="0"/>
              <a:t>실시간</a:t>
            </a:r>
            <a:endParaRPr lang="en-US" altLang="ko-KR" smtClean="0"/>
          </a:p>
          <a:p>
            <a:pPr algn="ctr"/>
            <a:r>
              <a:rPr lang="ko-KR" altLang="en-US" smtClean="0"/>
              <a:t>검색어</a:t>
            </a:r>
            <a:endParaRPr lang="en-US" altLang="ko-KR" smtClean="0"/>
          </a:p>
          <a:p>
            <a:pPr algn="ctr"/>
            <a:r>
              <a:rPr lang="en-US" altLang="ko-KR" smtClean="0"/>
              <a:t>TOP10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8164476" y="5377172"/>
            <a:ext cx="1008112" cy="2629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TOP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03304" y="6412532"/>
            <a:ext cx="763285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dirty="0" smtClean="0"/>
          </a:p>
          <a:p>
            <a:pPr algn="ctr"/>
            <a:r>
              <a:rPr lang="en-US" altLang="ko-KR" sz="800" dirty="0" smtClean="0"/>
              <a:t>(</a:t>
            </a:r>
            <a:r>
              <a:rPr lang="ko-KR" altLang="en-US" sz="800" dirty="0"/>
              <a:t>주</a:t>
            </a:r>
            <a:r>
              <a:rPr lang="en-US" altLang="ko-KR" sz="800" dirty="0"/>
              <a:t>)</a:t>
            </a:r>
            <a:r>
              <a:rPr lang="ko-KR" altLang="en-US" sz="800" dirty="0" err="1"/>
              <a:t>더스</a:t>
            </a:r>
            <a:r>
              <a:rPr lang="ko-KR" altLang="en-US" sz="800" dirty="0"/>
              <a:t> </a:t>
            </a:r>
            <a:r>
              <a:rPr lang="en-US" altLang="ko-KR" sz="800" dirty="0"/>
              <a:t>| </a:t>
            </a:r>
            <a:r>
              <a:rPr lang="ko-KR" altLang="en-US" sz="800" dirty="0"/>
              <a:t>대표</a:t>
            </a:r>
            <a:r>
              <a:rPr lang="en-US" altLang="ko-KR" sz="800" dirty="0"/>
              <a:t>:</a:t>
            </a:r>
            <a:r>
              <a:rPr lang="ko-KR" altLang="en-US" sz="800" dirty="0"/>
              <a:t>홍길동 </a:t>
            </a:r>
            <a:r>
              <a:rPr lang="en-US" altLang="ko-KR" sz="800" dirty="0"/>
              <a:t>| </a:t>
            </a:r>
            <a:r>
              <a:rPr lang="ko-KR" altLang="en-US" sz="800" dirty="0"/>
              <a:t>사업자번호</a:t>
            </a:r>
            <a:r>
              <a:rPr lang="en-US" altLang="ko-KR" sz="800" dirty="0"/>
              <a:t>:120-87-00098 | </a:t>
            </a:r>
            <a:r>
              <a:rPr lang="ko-KR" altLang="en-US" sz="800" dirty="0"/>
              <a:t>통신판매</a:t>
            </a:r>
            <a:r>
              <a:rPr lang="en-US" altLang="ko-KR" sz="800" dirty="0"/>
              <a:t>:</a:t>
            </a:r>
            <a:r>
              <a:rPr lang="ko-KR" altLang="en-US" sz="800" dirty="0"/>
              <a:t>제</a:t>
            </a:r>
            <a:r>
              <a:rPr lang="en-US" altLang="ko-KR" sz="800" dirty="0"/>
              <a:t>2011-</a:t>
            </a:r>
            <a:r>
              <a:rPr lang="ko-KR" altLang="en-US" sz="800" dirty="0"/>
              <a:t>서울강남</a:t>
            </a:r>
            <a:r>
              <a:rPr lang="en-US" altLang="ko-KR" sz="800" dirty="0"/>
              <a:t>-00004 | </a:t>
            </a:r>
            <a:r>
              <a:rPr lang="ko-KR" altLang="en-US" sz="800" dirty="0"/>
              <a:t>서울시 강남구 영동대로</a:t>
            </a:r>
            <a:r>
              <a:rPr lang="en-US" altLang="ko-KR" sz="800" dirty="0"/>
              <a:t>6</a:t>
            </a:r>
            <a:r>
              <a:rPr lang="ko-KR" altLang="en-US" sz="800" dirty="0"/>
              <a:t>길 </a:t>
            </a:r>
            <a:r>
              <a:rPr lang="en-US" altLang="ko-KR" sz="800" dirty="0"/>
              <a:t>31, </a:t>
            </a:r>
            <a:r>
              <a:rPr lang="ko-KR" altLang="en-US" sz="800" dirty="0"/>
              <a:t>길동빌딩 </a:t>
            </a:r>
            <a:r>
              <a:rPr lang="en-US" altLang="ko-KR" sz="800" dirty="0"/>
              <a:t>3</a:t>
            </a:r>
            <a:r>
              <a:rPr lang="ko-KR" altLang="en-US" sz="800" dirty="0"/>
              <a:t>층</a:t>
            </a:r>
            <a:r>
              <a:rPr lang="en-US" altLang="ko-KR" sz="800" dirty="0"/>
              <a:t>(</a:t>
            </a:r>
            <a:r>
              <a:rPr lang="ko-KR" altLang="en-US" sz="800" dirty="0"/>
              <a:t>삼성동</a:t>
            </a:r>
            <a:r>
              <a:rPr lang="en-US" altLang="ko-KR" sz="800" dirty="0"/>
              <a:t>)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 err="1"/>
              <a:t>사이트명</a:t>
            </a:r>
            <a:r>
              <a:rPr lang="en-US" altLang="ko-KR" sz="800" dirty="0"/>
              <a:t>: </a:t>
            </a:r>
            <a:r>
              <a:rPr lang="ko-KR" altLang="en-US" sz="800" dirty="0" err="1"/>
              <a:t>더스</a:t>
            </a:r>
            <a:r>
              <a:rPr lang="ko-KR" altLang="en-US" sz="800" dirty="0"/>
              <a:t> </a:t>
            </a:r>
            <a:r>
              <a:rPr lang="en-US" altLang="ko-KR" sz="800" dirty="0"/>
              <a:t>| TEL: 1599-0000 | FAX: 02-2019-0000 | </a:t>
            </a:r>
            <a:r>
              <a:rPr lang="en-US" altLang="ko-KR" sz="800" dirty="0" err="1"/>
              <a:t>E-MAIL:help@gmail.com</a:t>
            </a:r>
            <a:r>
              <a:rPr lang="en-US" altLang="ko-KR" sz="800" dirty="0"/>
              <a:t> | </a:t>
            </a:r>
            <a:r>
              <a:rPr lang="ko-KR" altLang="en-US" sz="800" dirty="0"/>
              <a:t>계좌번호</a:t>
            </a:r>
            <a:r>
              <a:rPr lang="en-US" altLang="ko-KR" sz="800" dirty="0"/>
              <a:t>: [</a:t>
            </a:r>
            <a:r>
              <a:rPr lang="ko-KR" altLang="en-US" sz="800" dirty="0"/>
              <a:t>우리은행</a:t>
            </a:r>
            <a:r>
              <a:rPr lang="en-US" altLang="ko-KR" sz="800" dirty="0"/>
              <a:t>]1005-501-000065 (</a:t>
            </a:r>
            <a:r>
              <a:rPr lang="ko-KR" altLang="en-US" sz="800" dirty="0"/>
              <a:t>주</a:t>
            </a:r>
            <a:r>
              <a:rPr lang="en-US" altLang="ko-KR" sz="800" dirty="0"/>
              <a:t>)</a:t>
            </a:r>
            <a:r>
              <a:rPr lang="ko-KR" altLang="en-US" sz="800" dirty="0"/>
              <a:t> </a:t>
            </a:r>
            <a:r>
              <a:rPr lang="ko-KR" altLang="en-US" sz="800" dirty="0" err="1"/>
              <a:t>더스</a:t>
            </a:r>
            <a:endParaRPr lang="ko-KR" altLang="en-US" sz="800" dirty="0"/>
          </a:p>
          <a:p>
            <a:pPr algn="ctr"/>
            <a:endParaRPr lang="ko-KR" altLang="en-US" sz="800" dirty="0"/>
          </a:p>
        </p:txBody>
      </p:sp>
      <p:sp>
        <p:nvSpPr>
          <p:cNvPr id="57" name="직사각형 56"/>
          <p:cNvSpPr/>
          <p:nvPr/>
        </p:nvSpPr>
        <p:spPr>
          <a:xfrm>
            <a:off x="395539" y="5949280"/>
            <a:ext cx="7570543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◀</a:t>
            </a:r>
            <a:r>
              <a:rPr lang="ko-KR" altLang="en-US" smtClean="0"/>
              <a:t> </a:t>
            </a:r>
            <a:r>
              <a:rPr lang="en-US" altLang="ko-KR" smtClean="0">
                <a:solidFill>
                  <a:srgbClr val="FF0000"/>
                </a:solidFill>
              </a:rPr>
              <a:t>1</a:t>
            </a:r>
            <a:r>
              <a:rPr lang="en-US" altLang="ko-KR" smtClean="0"/>
              <a:t> 2 3 4 5 6 7 8 9 </a:t>
            </a:r>
            <a:r>
              <a:rPr lang="ko-KR" altLang="en-US" smtClean="0"/>
              <a:t>▶</a:t>
            </a:r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23528" y="2238890"/>
            <a:ext cx="1167160" cy="39802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분류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1532632" y="2238890"/>
            <a:ext cx="5472608" cy="3980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검색창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7053871" y="2238890"/>
            <a:ext cx="902504" cy="39802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63" name="이등변 삼각형 62"/>
          <p:cNvSpPr/>
          <p:nvPr/>
        </p:nvSpPr>
        <p:spPr>
          <a:xfrm rot="10800000">
            <a:off x="1174712" y="2410244"/>
            <a:ext cx="216024" cy="116359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>
            <a:off x="7802667" y="2410244"/>
            <a:ext cx="75226" cy="148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7727440" y="2338236"/>
            <a:ext cx="150453" cy="15045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35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– </a:t>
            </a:r>
            <a:r>
              <a:rPr lang="ko-KR" altLang="en-US" smtClean="0"/>
              <a:t>나눔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64468" y="271636"/>
            <a:ext cx="1152128" cy="5040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로고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62944" y="271636"/>
            <a:ext cx="1152128" cy="5040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채용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56756" y="271636"/>
            <a:ext cx="1152128" cy="5040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소식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352900" y="271636"/>
            <a:ext cx="1152128" cy="5040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소통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49044" y="271636"/>
            <a:ext cx="1152128" cy="50405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나눔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945188" y="271636"/>
            <a:ext cx="1152128" cy="5040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기타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233219" y="-84448"/>
            <a:ext cx="864096" cy="2880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smtClean="0"/>
              <a:t>회원가입</a:t>
            </a:r>
            <a:endParaRPr lang="ko-KR" altLang="en-US" sz="1300"/>
          </a:p>
        </p:txBody>
      </p:sp>
      <p:sp>
        <p:nvSpPr>
          <p:cNvPr id="10" name="직사각형 9"/>
          <p:cNvSpPr/>
          <p:nvPr/>
        </p:nvSpPr>
        <p:spPr>
          <a:xfrm>
            <a:off x="6332476" y="-84448"/>
            <a:ext cx="864096" cy="2880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로그</a:t>
            </a:r>
            <a:r>
              <a:rPr lang="ko-KR" altLang="en-US" sz="1500"/>
              <a:t>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64468" y="851656"/>
            <a:ext cx="7632848" cy="7960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4468" y="1715752"/>
            <a:ext cx="1167160" cy="39802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분류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673572" y="1715752"/>
            <a:ext cx="5472608" cy="39802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검색창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194811" y="1715752"/>
            <a:ext cx="902504" cy="39802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5287" y="2675104"/>
            <a:ext cx="1209104" cy="5255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69285" y="3212595"/>
            <a:ext cx="1209104" cy="5255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THUM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9285" y="4297426"/>
            <a:ext cx="1209104" cy="52241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THUM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882390" y="2675797"/>
            <a:ext cx="4067615" cy="51944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화초사이트 웹디자인 포폴</a:t>
            </a: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882391" y="3211445"/>
            <a:ext cx="4067614" cy="52786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제</a:t>
            </a:r>
            <a:r>
              <a:rPr lang="ko-KR" altLang="en-US"/>
              <a:t>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82390" y="4295849"/>
            <a:ext cx="4067615" cy="5255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제목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966694" y="2675980"/>
            <a:ext cx="559375" cy="51907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smtClean="0"/>
              <a:t>18.07.25</a:t>
            </a:r>
            <a:endParaRPr lang="ko-KR" altLang="en-US" sz="700"/>
          </a:p>
        </p:txBody>
      </p:sp>
      <p:sp>
        <p:nvSpPr>
          <p:cNvPr id="28" name="직사각형 27"/>
          <p:cNvSpPr/>
          <p:nvPr/>
        </p:nvSpPr>
        <p:spPr>
          <a:xfrm>
            <a:off x="6966693" y="3211443"/>
            <a:ext cx="559375" cy="52786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작성일</a:t>
            </a:r>
            <a:endParaRPr lang="ko-KR" altLang="en-US" sz="700"/>
          </a:p>
        </p:txBody>
      </p:sp>
      <p:sp>
        <p:nvSpPr>
          <p:cNvPr id="29" name="직사각형 28"/>
          <p:cNvSpPr/>
          <p:nvPr/>
        </p:nvSpPr>
        <p:spPr>
          <a:xfrm>
            <a:off x="6967611" y="4297426"/>
            <a:ext cx="559375" cy="52556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작성일</a:t>
            </a:r>
            <a:endParaRPr lang="ko-KR" altLang="en-US" sz="700"/>
          </a:p>
        </p:txBody>
      </p:sp>
      <p:sp>
        <p:nvSpPr>
          <p:cNvPr id="30" name="직사각형 29"/>
          <p:cNvSpPr/>
          <p:nvPr/>
        </p:nvSpPr>
        <p:spPr>
          <a:xfrm>
            <a:off x="7538759" y="2675104"/>
            <a:ext cx="559375" cy="51907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smtClean="0"/>
              <a:t>2,520</a:t>
            </a:r>
            <a:r>
              <a:rPr lang="ko-KR" altLang="en-US" sz="600" smtClean="0"/>
              <a:t>회</a:t>
            </a:r>
            <a:endParaRPr lang="ko-KR" altLang="en-US" sz="600"/>
          </a:p>
        </p:txBody>
      </p:sp>
      <p:sp>
        <p:nvSpPr>
          <p:cNvPr id="31" name="직사각형 30"/>
          <p:cNvSpPr/>
          <p:nvPr/>
        </p:nvSpPr>
        <p:spPr>
          <a:xfrm>
            <a:off x="7538758" y="3212593"/>
            <a:ext cx="559375" cy="52786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조회</a:t>
            </a:r>
            <a:r>
              <a:rPr lang="ko-KR" altLang="en-US" sz="600"/>
              <a:t>수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542758" y="4295850"/>
            <a:ext cx="559375" cy="52556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조회수</a:t>
            </a:r>
            <a:endParaRPr lang="ko-KR" altLang="en-US" sz="600"/>
          </a:p>
        </p:txBody>
      </p:sp>
      <p:sp>
        <p:nvSpPr>
          <p:cNvPr id="33" name="직사각형 32"/>
          <p:cNvSpPr/>
          <p:nvPr/>
        </p:nvSpPr>
        <p:spPr>
          <a:xfrm>
            <a:off x="1702184" y="2672043"/>
            <a:ext cx="579778" cy="5255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웹</a:t>
            </a:r>
            <a:endParaRPr lang="en-US" altLang="ko-KR" sz="900" smtClean="0"/>
          </a:p>
          <a:p>
            <a:pPr algn="ctr"/>
            <a:r>
              <a:rPr lang="ko-KR" altLang="en-US" sz="900" smtClean="0"/>
              <a:t>디자인</a:t>
            </a:r>
            <a:endParaRPr lang="ko-KR" altLang="en-US" sz="900"/>
          </a:p>
        </p:txBody>
      </p:sp>
      <p:sp>
        <p:nvSpPr>
          <p:cNvPr id="34" name="직사각형 33"/>
          <p:cNvSpPr/>
          <p:nvPr/>
        </p:nvSpPr>
        <p:spPr>
          <a:xfrm>
            <a:off x="1702184" y="3212594"/>
            <a:ext cx="579778" cy="5255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분류</a:t>
            </a:r>
            <a:endParaRPr lang="ko-KR" altLang="en-US" sz="900"/>
          </a:p>
        </p:txBody>
      </p:sp>
      <p:sp>
        <p:nvSpPr>
          <p:cNvPr id="35" name="직사각형 34"/>
          <p:cNvSpPr/>
          <p:nvPr/>
        </p:nvSpPr>
        <p:spPr>
          <a:xfrm>
            <a:off x="1702185" y="4295849"/>
            <a:ext cx="579777" cy="5255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분류</a:t>
            </a:r>
            <a:endParaRPr lang="ko-KR" altLang="en-US" sz="900"/>
          </a:p>
        </p:txBody>
      </p:sp>
      <p:sp>
        <p:nvSpPr>
          <p:cNvPr id="36" name="직사각형 35"/>
          <p:cNvSpPr/>
          <p:nvPr/>
        </p:nvSpPr>
        <p:spPr>
          <a:xfrm>
            <a:off x="2307814" y="2672043"/>
            <a:ext cx="559375" cy="5255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강지</a:t>
            </a:r>
            <a:r>
              <a:rPr lang="ko-KR" altLang="en-US" sz="900"/>
              <a:t>은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307813" y="3212593"/>
            <a:ext cx="559375" cy="5255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작성자</a:t>
            </a:r>
            <a:endParaRPr lang="ko-KR" altLang="en-US" sz="900"/>
          </a:p>
        </p:txBody>
      </p:sp>
      <p:sp>
        <p:nvSpPr>
          <p:cNvPr id="38" name="직사각형 37"/>
          <p:cNvSpPr/>
          <p:nvPr/>
        </p:nvSpPr>
        <p:spPr>
          <a:xfrm>
            <a:off x="2307811" y="4295849"/>
            <a:ext cx="559375" cy="5255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작성자</a:t>
            </a:r>
            <a:endParaRPr lang="ko-KR" altLang="en-US" sz="900"/>
          </a:p>
        </p:txBody>
      </p:sp>
      <p:sp>
        <p:nvSpPr>
          <p:cNvPr id="39" name="직사각형 38"/>
          <p:cNvSpPr/>
          <p:nvPr/>
        </p:nvSpPr>
        <p:spPr>
          <a:xfrm>
            <a:off x="534538" y="1042272"/>
            <a:ext cx="948142" cy="41481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멘</a:t>
            </a:r>
            <a:r>
              <a:rPr lang="ko-KR" altLang="en-US" sz="1500"/>
              <a:t>토</a:t>
            </a:r>
            <a:r>
              <a:rPr lang="en-US" altLang="ko-KR" sz="1500" smtClean="0"/>
              <a:t>QnA</a:t>
            </a:r>
            <a:endParaRPr lang="ko-KR" altLang="en-US" sz="1500"/>
          </a:p>
        </p:txBody>
      </p:sp>
      <p:sp>
        <p:nvSpPr>
          <p:cNvPr id="40" name="직사각형 39"/>
          <p:cNvSpPr/>
          <p:nvPr/>
        </p:nvSpPr>
        <p:spPr>
          <a:xfrm>
            <a:off x="1567878" y="1042272"/>
            <a:ext cx="948142" cy="41481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/>
              <a:t>Portfolio</a:t>
            </a:r>
            <a:endParaRPr lang="ko-KR" altLang="en-US" sz="1500"/>
          </a:p>
        </p:txBody>
      </p:sp>
      <p:sp>
        <p:nvSpPr>
          <p:cNvPr id="41" name="직사각형 40"/>
          <p:cNvSpPr/>
          <p:nvPr/>
        </p:nvSpPr>
        <p:spPr>
          <a:xfrm>
            <a:off x="2582685" y="1042272"/>
            <a:ext cx="948142" cy="41481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합격정</a:t>
            </a:r>
            <a:r>
              <a:rPr lang="ko-KR" altLang="en-US" sz="1500"/>
              <a:t>보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616187" y="1042272"/>
            <a:ext cx="948142" cy="41481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베스트후기</a:t>
            </a:r>
            <a:endParaRPr lang="ko-KR" altLang="en-US" sz="1200"/>
          </a:p>
        </p:txBody>
      </p:sp>
      <p:sp>
        <p:nvSpPr>
          <p:cNvPr id="43" name="직사각형 42"/>
          <p:cNvSpPr/>
          <p:nvPr/>
        </p:nvSpPr>
        <p:spPr>
          <a:xfrm>
            <a:off x="4665973" y="1042272"/>
            <a:ext cx="948142" cy="41481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참고사이트</a:t>
            </a:r>
            <a:endParaRPr lang="ko-KR" altLang="en-US" sz="120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24" y="2686862"/>
            <a:ext cx="1140093" cy="497627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469285" y="3751379"/>
            <a:ext cx="1209104" cy="5255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THUM</a:t>
            </a:r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69285" y="4841633"/>
            <a:ext cx="1209104" cy="52241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THUM</a:t>
            </a: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882391" y="3751379"/>
            <a:ext cx="4067614" cy="52786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제</a:t>
            </a:r>
            <a:r>
              <a:rPr lang="ko-KR" altLang="en-US"/>
              <a:t>목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882390" y="4840056"/>
            <a:ext cx="4076378" cy="5255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제목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966692" y="3757371"/>
            <a:ext cx="559375" cy="52786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작성일</a:t>
            </a:r>
            <a:endParaRPr lang="ko-KR" altLang="en-US" sz="700"/>
          </a:p>
        </p:txBody>
      </p:sp>
      <p:sp>
        <p:nvSpPr>
          <p:cNvPr id="56" name="직사각형 55"/>
          <p:cNvSpPr/>
          <p:nvPr/>
        </p:nvSpPr>
        <p:spPr>
          <a:xfrm>
            <a:off x="6967611" y="4840057"/>
            <a:ext cx="559375" cy="52556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작성일</a:t>
            </a:r>
            <a:endParaRPr lang="ko-KR" altLang="en-US" sz="700"/>
          </a:p>
        </p:txBody>
      </p:sp>
      <p:sp>
        <p:nvSpPr>
          <p:cNvPr id="58" name="직사각형 57"/>
          <p:cNvSpPr/>
          <p:nvPr/>
        </p:nvSpPr>
        <p:spPr>
          <a:xfrm>
            <a:off x="7542757" y="3753675"/>
            <a:ext cx="559375" cy="52786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조회</a:t>
            </a:r>
            <a:r>
              <a:rPr lang="ko-KR" altLang="en-US" sz="600"/>
              <a:t>수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7542756" y="4838481"/>
            <a:ext cx="559375" cy="52556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조회수</a:t>
            </a:r>
            <a:endParaRPr lang="ko-KR" altLang="en-US" sz="600"/>
          </a:p>
        </p:txBody>
      </p:sp>
      <p:sp>
        <p:nvSpPr>
          <p:cNvPr id="61" name="직사각형 60"/>
          <p:cNvSpPr/>
          <p:nvPr/>
        </p:nvSpPr>
        <p:spPr>
          <a:xfrm>
            <a:off x="1702184" y="3751378"/>
            <a:ext cx="579778" cy="5255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분류</a:t>
            </a:r>
            <a:endParaRPr lang="ko-KR" altLang="en-US" sz="900"/>
          </a:p>
        </p:txBody>
      </p:sp>
      <p:sp>
        <p:nvSpPr>
          <p:cNvPr id="62" name="직사각형 61"/>
          <p:cNvSpPr/>
          <p:nvPr/>
        </p:nvSpPr>
        <p:spPr>
          <a:xfrm>
            <a:off x="1702185" y="4840056"/>
            <a:ext cx="579777" cy="5255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분류</a:t>
            </a:r>
            <a:endParaRPr lang="ko-KR" altLang="en-US" sz="900"/>
          </a:p>
        </p:txBody>
      </p:sp>
      <p:sp>
        <p:nvSpPr>
          <p:cNvPr id="64" name="직사각형 63"/>
          <p:cNvSpPr/>
          <p:nvPr/>
        </p:nvSpPr>
        <p:spPr>
          <a:xfrm>
            <a:off x="2307812" y="3751379"/>
            <a:ext cx="559375" cy="5255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작성자</a:t>
            </a:r>
            <a:endParaRPr lang="ko-KR" altLang="en-US" sz="900"/>
          </a:p>
        </p:txBody>
      </p:sp>
      <p:sp>
        <p:nvSpPr>
          <p:cNvPr id="65" name="직사각형 64"/>
          <p:cNvSpPr/>
          <p:nvPr/>
        </p:nvSpPr>
        <p:spPr>
          <a:xfrm>
            <a:off x="2307810" y="4840056"/>
            <a:ext cx="559375" cy="5255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작성자</a:t>
            </a:r>
            <a:endParaRPr lang="ko-KR" altLang="en-US" sz="900"/>
          </a:p>
        </p:txBody>
      </p:sp>
      <p:sp>
        <p:nvSpPr>
          <p:cNvPr id="73" name="직사각형 72"/>
          <p:cNvSpPr/>
          <p:nvPr/>
        </p:nvSpPr>
        <p:spPr>
          <a:xfrm>
            <a:off x="469286" y="5393350"/>
            <a:ext cx="1209104" cy="52241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THUM</a:t>
            </a:r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2882391" y="5391773"/>
            <a:ext cx="4076378" cy="5255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제목</a:t>
            </a:r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967612" y="5391774"/>
            <a:ext cx="559375" cy="52556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작성일</a:t>
            </a:r>
            <a:endParaRPr lang="ko-KR" altLang="en-US" sz="700"/>
          </a:p>
        </p:txBody>
      </p:sp>
      <p:sp>
        <p:nvSpPr>
          <p:cNvPr id="76" name="직사각형 75"/>
          <p:cNvSpPr/>
          <p:nvPr/>
        </p:nvSpPr>
        <p:spPr>
          <a:xfrm>
            <a:off x="7542757" y="5390198"/>
            <a:ext cx="559375" cy="52556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조회수</a:t>
            </a:r>
            <a:endParaRPr lang="ko-KR" altLang="en-US" sz="600"/>
          </a:p>
        </p:txBody>
      </p:sp>
      <p:sp>
        <p:nvSpPr>
          <p:cNvPr id="77" name="직사각형 76"/>
          <p:cNvSpPr/>
          <p:nvPr/>
        </p:nvSpPr>
        <p:spPr>
          <a:xfrm>
            <a:off x="1702186" y="5391773"/>
            <a:ext cx="579777" cy="5255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분류</a:t>
            </a:r>
            <a:endParaRPr lang="ko-KR" altLang="en-US" sz="900"/>
          </a:p>
        </p:txBody>
      </p:sp>
      <p:sp>
        <p:nvSpPr>
          <p:cNvPr id="78" name="직사각형 77"/>
          <p:cNvSpPr/>
          <p:nvPr/>
        </p:nvSpPr>
        <p:spPr>
          <a:xfrm>
            <a:off x="2307811" y="5391773"/>
            <a:ext cx="559375" cy="5255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작성자</a:t>
            </a:r>
            <a:endParaRPr lang="ko-KR" altLang="en-US" sz="900"/>
          </a:p>
        </p:txBody>
      </p:sp>
      <p:sp>
        <p:nvSpPr>
          <p:cNvPr id="79" name="직사각형 78"/>
          <p:cNvSpPr/>
          <p:nvPr/>
        </p:nvSpPr>
        <p:spPr>
          <a:xfrm>
            <a:off x="463919" y="2376930"/>
            <a:ext cx="1209104" cy="26120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THUM</a:t>
            </a:r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2877024" y="2376931"/>
            <a:ext cx="4076378" cy="26278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제목</a:t>
            </a:r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962245" y="2376930"/>
            <a:ext cx="559375" cy="26278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작성일</a:t>
            </a:r>
            <a:endParaRPr lang="ko-KR" altLang="en-US" sz="700"/>
          </a:p>
        </p:txBody>
      </p:sp>
      <p:sp>
        <p:nvSpPr>
          <p:cNvPr id="82" name="직사각형 81"/>
          <p:cNvSpPr/>
          <p:nvPr/>
        </p:nvSpPr>
        <p:spPr>
          <a:xfrm>
            <a:off x="7537390" y="2375354"/>
            <a:ext cx="559375" cy="26278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조회수</a:t>
            </a:r>
            <a:endParaRPr lang="ko-KR" altLang="en-US" sz="600"/>
          </a:p>
        </p:txBody>
      </p:sp>
      <p:sp>
        <p:nvSpPr>
          <p:cNvPr id="83" name="직사각형 82"/>
          <p:cNvSpPr/>
          <p:nvPr/>
        </p:nvSpPr>
        <p:spPr>
          <a:xfrm>
            <a:off x="1696819" y="2376931"/>
            <a:ext cx="579777" cy="26278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분류</a:t>
            </a:r>
            <a:endParaRPr lang="ko-KR" altLang="en-US" sz="900"/>
          </a:p>
        </p:txBody>
      </p:sp>
      <p:sp>
        <p:nvSpPr>
          <p:cNvPr id="84" name="직사각형 83"/>
          <p:cNvSpPr/>
          <p:nvPr/>
        </p:nvSpPr>
        <p:spPr>
          <a:xfrm>
            <a:off x="2302444" y="2376931"/>
            <a:ext cx="559375" cy="26278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작성자</a:t>
            </a:r>
            <a:endParaRPr lang="ko-KR" altLang="en-US" sz="900"/>
          </a:p>
        </p:txBody>
      </p:sp>
      <p:sp>
        <p:nvSpPr>
          <p:cNvPr id="85" name="직사각형 84"/>
          <p:cNvSpPr/>
          <p:nvPr/>
        </p:nvSpPr>
        <p:spPr>
          <a:xfrm>
            <a:off x="8295710" y="851656"/>
            <a:ext cx="1008112" cy="20009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네이버</a:t>
            </a:r>
            <a:endParaRPr lang="en-US" altLang="ko-KR" smtClean="0"/>
          </a:p>
          <a:p>
            <a:pPr algn="ctr"/>
            <a:r>
              <a:rPr lang="ko-KR" altLang="en-US" smtClean="0"/>
              <a:t>실시간</a:t>
            </a:r>
            <a:endParaRPr lang="en-US" altLang="ko-KR" smtClean="0"/>
          </a:p>
          <a:p>
            <a:pPr algn="ctr"/>
            <a:r>
              <a:rPr lang="ko-KR" altLang="en-US" smtClean="0"/>
              <a:t>검색어</a:t>
            </a:r>
            <a:endParaRPr lang="en-US" altLang="ko-KR" smtClean="0"/>
          </a:p>
          <a:p>
            <a:pPr algn="ctr"/>
            <a:r>
              <a:rPr lang="en-US" altLang="ko-KR" smtClean="0"/>
              <a:t>TOP10</a:t>
            </a:r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8295710" y="2852622"/>
            <a:ext cx="1008112" cy="20009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다음</a:t>
            </a:r>
            <a:endParaRPr lang="en-US" altLang="ko-KR" smtClean="0"/>
          </a:p>
          <a:p>
            <a:pPr algn="ctr"/>
            <a:r>
              <a:rPr lang="ko-KR" altLang="en-US" smtClean="0"/>
              <a:t>실시간</a:t>
            </a:r>
            <a:endParaRPr lang="en-US" altLang="ko-KR" smtClean="0"/>
          </a:p>
          <a:p>
            <a:pPr algn="ctr"/>
            <a:r>
              <a:rPr lang="ko-KR" altLang="en-US" smtClean="0"/>
              <a:t>검색어</a:t>
            </a:r>
            <a:endParaRPr lang="en-US" altLang="ko-KR" smtClean="0"/>
          </a:p>
          <a:p>
            <a:pPr algn="ctr"/>
            <a:r>
              <a:rPr lang="en-US" altLang="ko-KR" smtClean="0"/>
              <a:t>TOP10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8295710" y="4868846"/>
            <a:ext cx="1008112" cy="2629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TOP</a:t>
            </a:r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463919" y="5997974"/>
            <a:ext cx="7632845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◀</a:t>
            </a:r>
            <a:r>
              <a:rPr lang="ko-KR" altLang="en-US" smtClean="0"/>
              <a:t> </a:t>
            </a:r>
            <a:r>
              <a:rPr lang="en-US" altLang="ko-KR" smtClean="0">
                <a:solidFill>
                  <a:srgbClr val="FF0000"/>
                </a:solidFill>
              </a:rPr>
              <a:t>1</a:t>
            </a:r>
            <a:r>
              <a:rPr lang="en-US" altLang="ko-KR" smtClean="0"/>
              <a:t> 2 3 4 5 6 7 8 9 </a:t>
            </a:r>
            <a:r>
              <a:rPr lang="ko-KR" altLang="en-US" smtClean="0"/>
              <a:t>▶</a:t>
            </a:r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6966692" y="2140858"/>
            <a:ext cx="553640" cy="21151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작성일 ▼</a:t>
            </a:r>
            <a:endParaRPr lang="ko-KR" altLang="en-US" sz="600"/>
          </a:p>
        </p:txBody>
      </p:sp>
      <p:sp>
        <p:nvSpPr>
          <p:cNvPr id="90" name="직사각형 89"/>
          <p:cNvSpPr/>
          <p:nvPr/>
        </p:nvSpPr>
        <p:spPr>
          <a:xfrm>
            <a:off x="7537391" y="2140858"/>
            <a:ext cx="559374" cy="21151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/>
              <a:t>2</a:t>
            </a:r>
            <a:r>
              <a:rPr lang="en-US" altLang="ko-KR" sz="600" smtClean="0"/>
              <a:t>0</a:t>
            </a:r>
            <a:r>
              <a:rPr lang="ko-KR" altLang="en-US" sz="600" smtClean="0"/>
              <a:t>개씩 ▼</a:t>
            </a:r>
            <a:endParaRPr lang="ko-KR" altLang="en-US" sz="600"/>
          </a:p>
        </p:txBody>
      </p:sp>
      <p:sp>
        <p:nvSpPr>
          <p:cNvPr id="69" name="직사각형 68"/>
          <p:cNvSpPr/>
          <p:nvPr/>
        </p:nvSpPr>
        <p:spPr>
          <a:xfrm>
            <a:off x="469286" y="6359270"/>
            <a:ext cx="7632850" cy="3820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(</a:t>
            </a:r>
            <a:r>
              <a:rPr lang="ko-KR" altLang="en-US" sz="800" dirty="0"/>
              <a:t>주</a:t>
            </a:r>
            <a:r>
              <a:rPr lang="en-US" altLang="ko-KR" sz="800" dirty="0"/>
              <a:t>)</a:t>
            </a:r>
            <a:r>
              <a:rPr lang="ko-KR" altLang="en-US" sz="800" dirty="0" err="1"/>
              <a:t>더스</a:t>
            </a:r>
            <a:r>
              <a:rPr lang="ko-KR" altLang="en-US" sz="800" dirty="0"/>
              <a:t> </a:t>
            </a:r>
            <a:r>
              <a:rPr lang="en-US" altLang="ko-KR" sz="800" dirty="0"/>
              <a:t>| </a:t>
            </a:r>
            <a:r>
              <a:rPr lang="ko-KR" altLang="en-US" sz="800" dirty="0"/>
              <a:t>대표</a:t>
            </a:r>
            <a:r>
              <a:rPr lang="en-US" altLang="ko-KR" sz="800" dirty="0"/>
              <a:t>:</a:t>
            </a:r>
            <a:r>
              <a:rPr lang="ko-KR" altLang="en-US" sz="800" dirty="0"/>
              <a:t>홍길동 </a:t>
            </a:r>
            <a:r>
              <a:rPr lang="en-US" altLang="ko-KR" sz="800" dirty="0"/>
              <a:t>| </a:t>
            </a:r>
            <a:r>
              <a:rPr lang="ko-KR" altLang="en-US" sz="800" dirty="0"/>
              <a:t>사업자번호</a:t>
            </a:r>
            <a:r>
              <a:rPr lang="en-US" altLang="ko-KR" sz="800" dirty="0"/>
              <a:t>:120-87-00098 | </a:t>
            </a:r>
            <a:r>
              <a:rPr lang="ko-KR" altLang="en-US" sz="800" dirty="0"/>
              <a:t>통신판매</a:t>
            </a:r>
            <a:r>
              <a:rPr lang="en-US" altLang="ko-KR" sz="800" dirty="0"/>
              <a:t>:</a:t>
            </a:r>
            <a:r>
              <a:rPr lang="ko-KR" altLang="en-US" sz="800" dirty="0"/>
              <a:t>제</a:t>
            </a:r>
            <a:r>
              <a:rPr lang="en-US" altLang="ko-KR" sz="800" dirty="0"/>
              <a:t>2011-</a:t>
            </a:r>
            <a:r>
              <a:rPr lang="ko-KR" altLang="en-US" sz="800" dirty="0"/>
              <a:t>서울강남</a:t>
            </a:r>
            <a:r>
              <a:rPr lang="en-US" altLang="ko-KR" sz="800" dirty="0"/>
              <a:t>-00004 | </a:t>
            </a:r>
            <a:r>
              <a:rPr lang="ko-KR" altLang="en-US" sz="800" dirty="0"/>
              <a:t>서울시 강남구 영동대로</a:t>
            </a:r>
            <a:r>
              <a:rPr lang="en-US" altLang="ko-KR" sz="800" dirty="0"/>
              <a:t>6</a:t>
            </a:r>
            <a:r>
              <a:rPr lang="ko-KR" altLang="en-US" sz="800" dirty="0"/>
              <a:t>길 </a:t>
            </a:r>
            <a:r>
              <a:rPr lang="en-US" altLang="ko-KR" sz="800" dirty="0"/>
              <a:t>31, </a:t>
            </a:r>
            <a:r>
              <a:rPr lang="ko-KR" altLang="en-US" sz="800" dirty="0"/>
              <a:t>길동빌딩 </a:t>
            </a:r>
            <a:r>
              <a:rPr lang="en-US" altLang="ko-KR" sz="800" dirty="0"/>
              <a:t>3</a:t>
            </a:r>
            <a:r>
              <a:rPr lang="ko-KR" altLang="en-US" sz="800" dirty="0"/>
              <a:t>층</a:t>
            </a:r>
            <a:r>
              <a:rPr lang="en-US" altLang="ko-KR" sz="800" dirty="0"/>
              <a:t>(</a:t>
            </a:r>
            <a:r>
              <a:rPr lang="ko-KR" altLang="en-US" sz="800" dirty="0"/>
              <a:t>삼성동</a:t>
            </a:r>
            <a:r>
              <a:rPr lang="en-US" altLang="ko-KR" sz="800" dirty="0"/>
              <a:t>)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 err="1"/>
              <a:t>사이트명</a:t>
            </a:r>
            <a:r>
              <a:rPr lang="en-US" altLang="ko-KR" sz="800" dirty="0"/>
              <a:t>: </a:t>
            </a:r>
            <a:r>
              <a:rPr lang="ko-KR" altLang="en-US" sz="800" dirty="0" err="1"/>
              <a:t>더스</a:t>
            </a:r>
            <a:r>
              <a:rPr lang="ko-KR" altLang="en-US" sz="800" dirty="0"/>
              <a:t> </a:t>
            </a:r>
            <a:r>
              <a:rPr lang="en-US" altLang="ko-KR" sz="800" dirty="0"/>
              <a:t>| TEL: 1599-0000 | FAX: 02-2019-0000 | </a:t>
            </a:r>
            <a:r>
              <a:rPr lang="en-US" altLang="ko-KR" sz="800" dirty="0" err="1"/>
              <a:t>E-MAIL:help@gmail.com</a:t>
            </a:r>
            <a:r>
              <a:rPr lang="en-US" altLang="ko-KR" sz="800" dirty="0"/>
              <a:t> | </a:t>
            </a:r>
            <a:r>
              <a:rPr lang="ko-KR" altLang="en-US" sz="800" dirty="0"/>
              <a:t>계좌번호</a:t>
            </a:r>
            <a:r>
              <a:rPr lang="en-US" altLang="ko-KR" sz="800" dirty="0"/>
              <a:t>: [</a:t>
            </a:r>
            <a:r>
              <a:rPr lang="ko-KR" altLang="en-US" sz="800" dirty="0"/>
              <a:t>우리은행</a:t>
            </a:r>
            <a:r>
              <a:rPr lang="en-US" altLang="ko-KR" sz="800" dirty="0"/>
              <a:t>]1005-501-000065 (</a:t>
            </a:r>
            <a:r>
              <a:rPr lang="ko-KR" altLang="en-US" sz="800" dirty="0"/>
              <a:t>주</a:t>
            </a:r>
            <a:r>
              <a:rPr lang="en-US" altLang="ko-KR" sz="800" dirty="0"/>
              <a:t>)</a:t>
            </a:r>
            <a:r>
              <a:rPr lang="ko-KR" altLang="en-US" sz="800" dirty="0"/>
              <a:t> </a:t>
            </a:r>
            <a:r>
              <a:rPr lang="ko-KR" altLang="en-US" sz="800" dirty="0" err="1"/>
              <a:t>더스</a:t>
            </a:r>
            <a:endParaRPr lang="ko-KR" altLang="en-US" sz="800" dirty="0"/>
          </a:p>
          <a:p>
            <a:pPr algn="ctr"/>
            <a:endParaRPr lang="ko-KR" altLang="en-US" sz="800" dirty="0"/>
          </a:p>
        </p:txBody>
      </p:sp>
      <p:sp>
        <p:nvSpPr>
          <p:cNvPr id="70" name="직사각형 69"/>
          <p:cNvSpPr/>
          <p:nvPr/>
        </p:nvSpPr>
        <p:spPr>
          <a:xfrm>
            <a:off x="467545" y="1734834"/>
            <a:ext cx="1167160" cy="39802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분류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1676649" y="1734834"/>
            <a:ext cx="5472608" cy="3980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검색창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7197888" y="1734834"/>
            <a:ext cx="902504" cy="39802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91" name="이등변 삼각형 90"/>
          <p:cNvSpPr/>
          <p:nvPr/>
        </p:nvSpPr>
        <p:spPr>
          <a:xfrm rot="10800000">
            <a:off x="1318729" y="1906188"/>
            <a:ext cx="216024" cy="116359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>
            <a:off x="7946684" y="1906188"/>
            <a:ext cx="75226" cy="148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/>
          <p:cNvSpPr/>
          <p:nvPr/>
        </p:nvSpPr>
        <p:spPr>
          <a:xfrm>
            <a:off x="7871457" y="1834180"/>
            <a:ext cx="150453" cy="15045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61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– </a:t>
            </a:r>
            <a:r>
              <a:rPr lang="ko-KR" altLang="en-US" smtClean="0"/>
              <a:t>기</a:t>
            </a:r>
            <a:r>
              <a:rPr lang="ko-KR" altLang="en-US"/>
              <a:t>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29999" y="5877272"/>
            <a:ext cx="7632850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(</a:t>
            </a:r>
            <a:r>
              <a:rPr lang="ko-KR" altLang="en-US" sz="800" dirty="0" smtClean="0"/>
              <a:t>주</a:t>
            </a:r>
            <a:r>
              <a:rPr lang="en-US" altLang="ko-KR" sz="800" dirty="0" smtClean="0"/>
              <a:t>)</a:t>
            </a:r>
            <a:r>
              <a:rPr lang="ko-KR" altLang="en-US" sz="800" dirty="0" err="1" smtClean="0"/>
              <a:t>더스</a:t>
            </a:r>
            <a:r>
              <a:rPr lang="ko-KR" altLang="en-US" sz="800" dirty="0" smtClean="0"/>
              <a:t> </a:t>
            </a:r>
            <a:r>
              <a:rPr lang="en-US" altLang="ko-KR" sz="800" dirty="0"/>
              <a:t>| </a:t>
            </a:r>
            <a:r>
              <a:rPr lang="ko-KR" altLang="en-US" sz="800" dirty="0"/>
              <a:t>대표</a:t>
            </a:r>
            <a:r>
              <a:rPr lang="en-US" altLang="ko-KR" sz="800" dirty="0" smtClean="0"/>
              <a:t>:</a:t>
            </a:r>
            <a:r>
              <a:rPr lang="ko-KR" altLang="en-US" sz="800" dirty="0" smtClean="0"/>
              <a:t>홍길</a:t>
            </a:r>
            <a:r>
              <a:rPr lang="ko-KR" altLang="en-US" sz="800" dirty="0"/>
              <a:t>동</a:t>
            </a:r>
            <a:r>
              <a:rPr lang="ko-KR" altLang="en-US" sz="800" dirty="0" smtClean="0"/>
              <a:t> </a:t>
            </a:r>
            <a:r>
              <a:rPr lang="en-US" altLang="ko-KR" sz="800" dirty="0"/>
              <a:t>| </a:t>
            </a:r>
            <a:r>
              <a:rPr lang="ko-KR" altLang="en-US" sz="800" dirty="0"/>
              <a:t>사업자번호</a:t>
            </a:r>
            <a:r>
              <a:rPr lang="en-US" altLang="ko-KR" sz="800" dirty="0"/>
              <a:t>:</a:t>
            </a:r>
            <a:r>
              <a:rPr lang="en-US" altLang="ko-KR" sz="800" dirty="0" smtClean="0"/>
              <a:t>120-87-00098 </a:t>
            </a:r>
            <a:r>
              <a:rPr lang="en-US" altLang="ko-KR" sz="800" dirty="0"/>
              <a:t>| </a:t>
            </a:r>
            <a:r>
              <a:rPr lang="ko-KR" altLang="en-US" sz="800" dirty="0"/>
              <a:t>통신판매</a:t>
            </a:r>
            <a:r>
              <a:rPr lang="en-US" altLang="ko-KR" sz="800" dirty="0"/>
              <a:t>:</a:t>
            </a:r>
            <a:r>
              <a:rPr lang="ko-KR" altLang="en-US" sz="800" dirty="0"/>
              <a:t>제</a:t>
            </a:r>
            <a:r>
              <a:rPr lang="en-US" altLang="ko-KR" sz="800" dirty="0"/>
              <a:t>2011-</a:t>
            </a:r>
            <a:r>
              <a:rPr lang="ko-KR" altLang="en-US" sz="800" dirty="0"/>
              <a:t>서울강남</a:t>
            </a:r>
            <a:r>
              <a:rPr lang="en-US" altLang="ko-KR" sz="800" dirty="0"/>
              <a:t>-</a:t>
            </a:r>
            <a:r>
              <a:rPr lang="en-US" altLang="ko-KR" sz="800" dirty="0" smtClean="0"/>
              <a:t>00004 </a:t>
            </a:r>
            <a:r>
              <a:rPr lang="en-US" altLang="ko-KR" sz="800" dirty="0"/>
              <a:t>| </a:t>
            </a:r>
            <a:r>
              <a:rPr lang="ko-KR" altLang="en-US" sz="800" dirty="0"/>
              <a:t>서울시 강남구 </a:t>
            </a:r>
            <a:r>
              <a:rPr lang="ko-KR" altLang="en-US" sz="800" dirty="0" smtClean="0"/>
              <a:t>영동대로</a:t>
            </a:r>
            <a:r>
              <a:rPr lang="en-US" altLang="ko-KR" sz="800" dirty="0" smtClean="0"/>
              <a:t>6</a:t>
            </a:r>
            <a:r>
              <a:rPr lang="ko-KR" altLang="en-US" sz="800" dirty="0"/>
              <a:t>길 </a:t>
            </a:r>
            <a:r>
              <a:rPr lang="en-US" altLang="ko-KR" sz="800" dirty="0" smtClean="0"/>
              <a:t>31, </a:t>
            </a:r>
            <a:r>
              <a:rPr lang="ko-KR" altLang="en-US" sz="800" dirty="0" smtClean="0"/>
              <a:t>길동빌딩 </a:t>
            </a:r>
            <a:r>
              <a:rPr lang="en-US" altLang="ko-KR" sz="800" dirty="0"/>
              <a:t>3</a:t>
            </a:r>
            <a:r>
              <a:rPr lang="ko-KR" altLang="en-US" sz="800" dirty="0"/>
              <a:t>층</a:t>
            </a:r>
            <a:r>
              <a:rPr lang="en-US" altLang="ko-KR" sz="800" dirty="0"/>
              <a:t>(</a:t>
            </a:r>
            <a:r>
              <a:rPr lang="ko-KR" altLang="en-US" sz="800" dirty="0"/>
              <a:t>삼성동</a:t>
            </a:r>
            <a:r>
              <a:rPr lang="en-US" altLang="ko-KR" sz="800" dirty="0"/>
              <a:t>)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 err="1"/>
              <a:t>사이트명</a:t>
            </a:r>
            <a:r>
              <a:rPr lang="en-US" altLang="ko-KR" sz="800" dirty="0"/>
              <a:t>: </a:t>
            </a:r>
            <a:r>
              <a:rPr lang="ko-KR" altLang="en-US" sz="800" dirty="0" err="1" smtClean="0"/>
              <a:t>더스</a:t>
            </a:r>
            <a:r>
              <a:rPr lang="ko-KR" altLang="en-US" sz="800" dirty="0" smtClean="0"/>
              <a:t> </a:t>
            </a:r>
            <a:r>
              <a:rPr lang="en-US" altLang="ko-KR" sz="800" dirty="0"/>
              <a:t>| TEL: </a:t>
            </a:r>
            <a:r>
              <a:rPr lang="en-US" altLang="ko-KR" sz="800" dirty="0" smtClean="0"/>
              <a:t>1599-0000 </a:t>
            </a:r>
            <a:r>
              <a:rPr lang="en-US" altLang="ko-KR" sz="800" dirty="0"/>
              <a:t>| FAX: </a:t>
            </a:r>
            <a:r>
              <a:rPr lang="en-US" altLang="ko-KR" sz="800" dirty="0" smtClean="0"/>
              <a:t>02-2019-0000 </a:t>
            </a:r>
            <a:r>
              <a:rPr lang="en-US" altLang="ko-KR" sz="800" dirty="0"/>
              <a:t>| </a:t>
            </a:r>
            <a:r>
              <a:rPr lang="en-US" altLang="ko-KR" sz="800" dirty="0" err="1" smtClean="0"/>
              <a:t>E-MAIL:help@gmail.co</a:t>
            </a:r>
            <a:r>
              <a:rPr lang="en-US" altLang="ko-KR" sz="800" dirty="0" err="1"/>
              <a:t>m</a:t>
            </a:r>
            <a:r>
              <a:rPr lang="en-US" altLang="ko-KR" sz="800" dirty="0" smtClean="0"/>
              <a:t> </a:t>
            </a:r>
            <a:r>
              <a:rPr lang="en-US" altLang="ko-KR" sz="800" dirty="0"/>
              <a:t>| </a:t>
            </a:r>
            <a:r>
              <a:rPr lang="ko-KR" altLang="en-US" sz="800" dirty="0"/>
              <a:t>계좌번호</a:t>
            </a:r>
            <a:r>
              <a:rPr lang="en-US" altLang="ko-KR" sz="800" dirty="0"/>
              <a:t>: [</a:t>
            </a:r>
            <a:r>
              <a:rPr lang="ko-KR" altLang="en-US" sz="800" dirty="0"/>
              <a:t>우리은행</a:t>
            </a:r>
            <a:r>
              <a:rPr lang="en-US" altLang="ko-KR" sz="800" dirty="0"/>
              <a:t>]</a:t>
            </a:r>
            <a:r>
              <a:rPr lang="en-US" altLang="ko-KR" sz="800" dirty="0" smtClean="0"/>
              <a:t>1005-501-000065 </a:t>
            </a:r>
            <a:r>
              <a:rPr lang="en-US" altLang="ko-KR" sz="800" dirty="0"/>
              <a:t>(</a:t>
            </a:r>
            <a:r>
              <a:rPr lang="ko-KR" altLang="en-US" sz="800" dirty="0"/>
              <a:t>주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더스</a:t>
            </a:r>
            <a:endParaRPr lang="ko-KR" altLang="en-US" sz="800" dirty="0"/>
          </a:p>
        </p:txBody>
      </p:sp>
      <p:sp>
        <p:nvSpPr>
          <p:cNvPr id="87" name="직사각형 86"/>
          <p:cNvSpPr/>
          <p:nvPr/>
        </p:nvSpPr>
        <p:spPr>
          <a:xfrm>
            <a:off x="330003" y="533585"/>
            <a:ext cx="1152128" cy="5040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로고</a:t>
            </a:r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628479" y="533585"/>
            <a:ext cx="1152128" cy="5040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채용</a:t>
            </a:r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922291" y="533585"/>
            <a:ext cx="1152128" cy="5040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소식</a:t>
            </a:r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4218435" y="533585"/>
            <a:ext cx="1152128" cy="5040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소통</a:t>
            </a:r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5514579" y="533585"/>
            <a:ext cx="1152128" cy="5040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나눔</a:t>
            </a:r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6810723" y="533585"/>
            <a:ext cx="1152128" cy="50405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기타</a:t>
            </a:r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7098754" y="177501"/>
            <a:ext cx="864096" cy="2880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회원가입</a:t>
            </a:r>
            <a:endParaRPr lang="ko-KR" altLang="en-US" sz="1200"/>
          </a:p>
        </p:txBody>
      </p:sp>
      <p:sp>
        <p:nvSpPr>
          <p:cNvPr id="94" name="직사각형 93"/>
          <p:cNvSpPr/>
          <p:nvPr/>
        </p:nvSpPr>
        <p:spPr>
          <a:xfrm>
            <a:off x="6198011" y="177501"/>
            <a:ext cx="864096" cy="2880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로그인</a:t>
            </a:r>
            <a:endParaRPr lang="ko-KR" altLang="en-US" sz="1600"/>
          </a:p>
        </p:txBody>
      </p:sp>
      <p:sp>
        <p:nvSpPr>
          <p:cNvPr id="95" name="직사각형 94"/>
          <p:cNvSpPr/>
          <p:nvPr/>
        </p:nvSpPr>
        <p:spPr>
          <a:xfrm>
            <a:off x="330003" y="1113605"/>
            <a:ext cx="7632848" cy="7960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400073" y="1304221"/>
            <a:ext cx="948142" cy="41481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공모전</a:t>
            </a:r>
            <a:endParaRPr lang="ko-KR" altLang="en-US" sz="1500"/>
          </a:p>
        </p:txBody>
      </p:sp>
      <p:sp>
        <p:nvSpPr>
          <p:cNvPr id="100" name="직사각형 99"/>
          <p:cNvSpPr/>
          <p:nvPr/>
        </p:nvSpPr>
        <p:spPr>
          <a:xfrm>
            <a:off x="1433413" y="1304221"/>
            <a:ext cx="948142" cy="41481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이벤트</a:t>
            </a:r>
            <a:endParaRPr lang="ko-KR" altLang="en-US" sz="1500"/>
          </a:p>
        </p:txBody>
      </p:sp>
      <p:sp>
        <p:nvSpPr>
          <p:cNvPr id="101" name="직사각형 100"/>
          <p:cNvSpPr/>
          <p:nvPr/>
        </p:nvSpPr>
        <p:spPr>
          <a:xfrm>
            <a:off x="2448220" y="1304221"/>
            <a:ext cx="948142" cy="41481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설문조사</a:t>
            </a:r>
            <a:endParaRPr lang="ko-KR" altLang="en-US" sz="1500"/>
          </a:p>
        </p:txBody>
      </p:sp>
      <p:sp>
        <p:nvSpPr>
          <p:cNvPr id="104" name="직사각형 103"/>
          <p:cNvSpPr/>
          <p:nvPr/>
        </p:nvSpPr>
        <p:spPr>
          <a:xfrm>
            <a:off x="8161245" y="1113605"/>
            <a:ext cx="1008112" cy="20009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네이버</a:t>
            </a:r>
            <a:endParaRPr lang="en-US" altLang="ko-KR" smtClean="0"/>
          </a:p>
          <a:p>
            <a:pPr algn="ctr"/>
            <a:r>
              <a:rPr lang="ko-KR" altLang="en-US" smtClean="0"/>
              <a:t>실시간</a:t>
            </a:r>
            <a:endParaRPr lang="en-US" altLang="ko-KR" smtClean="0"/>
          </a:p>
          <a:p>
            <a:pPr algn="ctr"/>
            <a:r>
              <a:rPr lang="ko-KR" altLang="en-US" smtClean="0"/>
              <a:t>검색어</a:t>
            </a:r>
            <a:endParaRPr lang="en-US" altLang="ko-KR" smtClean="0"/>
          </a:p>
          <a:p>
            <a:pPr algn="ctr"/>
            <a:r>
              <a:rPr lang="en-US" altLang="ko-KR" smtClean="0"/>
              <a:t>TOP10</a:t>
            </a:r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8161245" y="3114571"/>
            <a:ext cx="1008112" cy="20009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다음</a:t>
            </a:r>
            <a:endParaRPr lang="en-US" altLang="ko-KR" smtClean="0"/>
          </a:p>
          <a:p>
            <a:pPr algn="ctr"/>
            <a:r>
              <a:rPr lang="ko-KR" altLang="en-US" smtClean="0"/>
              <a:t>실시간</a:t>
            </a:r>
            <a:endParaRPr lang="en-US" altLang="ko-KR" smtClean="0"/>
          </a:p>
          <a:p>
            <a:pPr algn="ctr"/>
            <a:r>
              <a:rPr lang="ko-KR" altLang="en-US" smtClean="0"/>
              <a:t>검색어</a:t>
            </a:r>
            <a:endParaRPr lang="en-US" altLang="ko-KR" smtClean="0"/>
          </a:p>
          <a:p>
            <a:pPr algn="ctr"/>
            <a:r>
              <a:rPr lang="en-US" altLang="ko-KR" smtClean="0"/>
              <a:t>TOP10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8161245" y="5130795"/>
            <a:ext cx="1008112" cy="2629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TOP</a:t>
            </a: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30200" y="1988840"/>
            <a:ext cx="5184379" cy="324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/>
              <a:t>CONTESTS LIST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496523" y="1988840"/>
            <a:ext cx="803670" cy="324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등록기한</a:t>
            </a:r>
            <a:endParaRPr lang="ko-KR" altLang="en-US" sz="1200"/>
          </a:p>
        </p:txBody>
      </p:sp>
      <p:sp>
        <p:nvSpPr>
          <p:cNvPr id="29" name="직사각형 28"/>
          <p:cNvSpPr/>
          <p:nvPr/>
        </p:nvSpPr>
        <p:spPr>
          <a:xfrm>
            <a:off x="6295084" y="1988840"/>
            <a:ext cx="803670" cy="324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장</a:t>
            </a:r>
            <a:r>
              <a:rPr lang="ko-KR" altLang="en-US" sz="1400"/>
              <a:t>소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103863" y="1988840"/>
            <a:ext cx="858988" cy="324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조회수</a:t>
            </a:r>
            <a:endParaRPr lang="ko-KR" altLang="en-US" sz="1200"/>
          </a:p>
        </p:txBody>
      </p:sp>
      <p:sp>
        <p:nvSpPr>
          <p:cNvPr id="85" name="직사각형 84"/>
          <p:cNvSpPr/>
          <p:nvPr/>
        </p:nvSpPr>
        <p:spPr>
          <a:xfrm>
            <a:off x="330200" y="2346880"/>
            <a:ext cx="5184379" cy="324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err="1" smtClean="0"/>
              <a:t>구글</a:t>
            </a:r>
            <a:r>
              <a:rPr lang="ko-KR" altLang="en-US" sz="1100" dirty="0"/>
              <a:t> </a:t>
            </a:r>
            <a:r>
              <a:rPr lang="en-US" altLang="ko-KR" sz="1100" dirty="0" smtClean="0"/>
              <a:t>IT </a:t>
            </a:r>
            <a:r>
              <a:rPr lang="ko-KR" altLang="en-US" sz="1100" dirty="0" smtClean="0"/>
              <a:t>홈페이지 공모전</a:t>
            </a:r>
            <a:endParaRPr lang="ko-KR" altLang="en-US" sz="1100" dirty="0"/>
          </a:p>
        </p:txBody>
      </p:sp>
      <p:sp>
        <p:nvSpPr>
          <p:cNvPr id="86" name="직사각형 85"/>
          <p:cNvSpPr/>
          <p:nvPr/>
        </p:nvSpPr>
        <p:spPr>
          <a:xfrm>
            <a:off x="5496523" y="2346880"/>
            <a:ext cx="803670" cy="324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smtClean="0"/>
              <a:t>2018.8.1</a:t>
            </a:r>
            <a:endParaRPr lang="ko-KR" altLang="en-US" sz="1050"/>
          </a:p>
        </p:txBody>
      </p:sp>
      <p:sp>
        <p:nvSpPr>
          <p:cNvPr id="103" name="직사각형 102"/>
          <p:cNvSpPr/>
          <p:nvPr/>
        </p:nvSpPr>
        <p:spPr>
          <a:xfrm>
            <a:off x="6295084" y="2346880"/>
            <a:ext cx="803670" cy="324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미국</a:t>
            </a:r>
            <a:endParaRPr lang="ko-KR" altLang="en-US" sz="1050"/>
          </a:p>
        </p:txBody>
      </p:sp>
      <p:sp>
        <p:nvSpPr>
          <p:cNvPr id="107" name="직사각형 106"/>
          <p:cNvSpPr/>
          <p:nvPr/>
        </p:nvSpPr>
        <p:spPr>
          <a:xfrm>
            <a:off x="7103863" y="2346880"/>
            <a:ext cx="858988" cy="324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81,002</a:t>
            </a:r>
            <a:r>
              <a:rPr lang="ko-KR" altLang="en-US" sz="1050" dirty="0" smtClean="0"/>
              <a:t>회</a:t>
            </a:r>
            <a:endParaRPr lang="ko-KR" altLang="en-US" sz="1050" dirty="0"/>
          </a:p>
        </p:txBody>
      </p:sp>
      <p:sp>
        <p:nvSpPr>
          <p:cNvPr id="108" name="직사각형 107"/>
          <p:cNvSpPr/>
          <p:nvPr/>
        </p:nvSpPr>
        <p:spPr>
          <a:xfrm>
            <a:off x="330200" y="2670916"/>
            <a:ext cx="5184379" cy="324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 smtClean="0"/>
              <a:t>BOINE </a:t>
            </a:r>
            <a:r>
              <a:rPr lang="ko-KR" altLang="en-US" sz="1050" dirty="0" smtClean="0"/>
              <a:t>홈페이지 공모전</a:t>
            </a:r>
            <a:r>
              <a:rPr lang="en-US" altLang="ko-KR" sz="1050" dirty="0" smtClean="0"/>
              <a:t>_</a:t>
            </a:r>
            <a:r>
              <a:rPr lang="ko-KR" altLang="en-US" sz="1050" dirty="0" smtClean="0"/>
              <a:t>당신의 능력을 보여주세요</a:t>
            </a:r>
            <a:endParaRPr lang="ko-KR" altLang="en-US" sz="1050" dirty="0"/>
          </a:p>
        </p:txBody>
      </p:sp>
      <p:sp>
        <p:nvSpPr>
          <p:cNvPr id="109" name="직사각형 108"/>
          <p:cNvSpPr/>
          <p:nvPr/>
        </p:nvSpPr>
        <p:spPr>
          <a:xfrm>
            <a:off x="5496523" y="2670916"/>
            <a:ext cx="803670" cy="324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2018.9.10</a:t>
            </a:r>
            <a:endParaRPr lang="ko-KR" altLang="en-US" sz="1050" dirty="0"/>
          </a:p>
        </p:txBody>
      </p:sp>
      <p:sp>
        <p:nvSpPr>
          <p:cNvPr id="110" name="직사각형 109"/>
          <p:cNvSpPr/>
          <p:nvPr/>
        </p:nvSpPr>
        <p:spPr>
          <a:xfrm>
            <a:off x="6295084" y="2670916"/>
            <a:ext cx="803670" cy="324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서울</a:t>
            </a:r>
            <a:endParaRPr lang="ko-KR" altLang="en-US" sz="1050" dirty="0"/>
          </a:p>
        </p:txBody>
      </p:sp>
      <p:sp>
        <p:nvSpPr>
          <p:cNvPr id="111" name="직사각형 110"/>
          <p:cNvSpPr/>
          <p:nvPr/>
        </p:nvSpPr>
        <p:spPr>
          <a:xfrm>
            <a:off x="7103863" y="2670916"/>
            <a:ext cx="858988" cy="324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20,058</a:t>
            </a:r>
            <a:r>
              <a:rPr lang="ko-KR" altLang="en-US" sz="1050" dirty="0" smtClean="0"/>
              <a:t>회</a:t>
            </a:r>
            <a:endParaRPr lang="ko-KR" altLang="en-US" sz="1050" dirty="0"/>
          </a:p>
        </p:txBody>
      </p:sp>
      <p:sp>
        <p:nvSpPr>
          <p:cNvPr id="132" name="직사각형 131"/>
          <p:cNvSpPr/>
          <p:nvPr/>
        </p:nvSpPr>
        <p:spPr>
          <a:xfrm>
            <a:off x="330200" y="2994952"/>
            <a:ext cx="5184379" cy="324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err="1" smtClean="0"/>
              <a:t>뉴트리라이트</a:t>
            </a:r>
            <a:r>
              <a:rPr lang="ko-KR" altLang="en-US" sz="1050" dirty="0" smtClean="0"/>
              <a:t> 배너 공모전</a:t>
            </a:r>
            <a:endParaRPr lang="ko-KR" altLang="en-US" sz="1050" dirty="0"/>
          </a:p>
        </p:txBody>
      </p:sp>
      <p:sp>
        <p:nvSpPr>
          <p:cNvPr id="133" name="직사각형 132"/>
          <p:cNvSpPr/>
          <p:nvPr/>
        </p:nvSpPr>
        <p:spPr>
          <a:xfrm>
            <a:off x="5496523" y="2994952"/>
            <a:ext cx="803670" cy="324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2018.7.30</a:t>
            </a:r>
            <a:endParaRPr lang="ko-KR" altLang="en-US" sz="1050" dirty="0"/>
          </a:p>
        </p:txBody>
      </p:sp>
      <p:sp>
        <p:nvSpPr>
          <p:cNvPr id="134" name="직사각형 133"/>
          <p:cNvSpPr/>
          <p:nvPr/>
        </p:nvSpPr>
        <p:spPr>
          <a:xfrm>
            <a:off x="6295084" y="2994952"/>
            <a:ext cx="803670" cy="324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경기도</a:t>
            </a:r>
            <a:endParaRPr lang="ko-KR" altLang="en-US" sz="1050" dirty="0"/>
          </a:p>
        </p:txBody>
      </p:sp>
      <p:sp>
        <p:nvSpPr>
          <p:cNvPr id="135" name="직사각형 134"/>
          <p:cNvSpPr/>
          <p:nvPr/>
        </p:nvSpPr>
        <p:spPr>
          <a:xfrm>
            <a:off x="7103863" y="2994952"/>
            <a:ext cx="858988" cy="324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21,854</a:t>
            </a:r>
            <a:r>
              <a:rPr lang="ko-KR" altLang="en-US" sz="1050" dirty="0" smtClean="0"/>
              <a:t>회</a:t>
            </a:r>
            <a:endParaRPr lang="ko-KR" altLang="en-US" sz="1050" dirty="0"/>
          </a:p>
        </p:txBody>
      </p:sp>
      <p:sp>
        <p:nvSpPr>
          <p:cNvPr id="136" name="직사각형 135"/>
          <p:cNvSpPr/>
          <p:nvPr/>
        </p:nvSpPr>
        <p:spPr>
          <a:xfrm>
            <a:off x="330200" y="3318988"/>
            <a:ext cx="5184379" cy="324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smtClean="0"/>
              <a:t>광고용 </a:t>
            </a:r>
            <a:r>
              <a:rPr lang="ko-KR" altLang="en-US" sz="1050" dirty="0" err="1" smtClean="0"/>
              <a:t>웹페이지</a:t>
            </a:r>
            <a:r>
              <a:rPr lang="ko-KR" altLang="en-US" sz="1050" dirty="0" smtClean="0"/>
              <a:t> 공모전</a:t>
            </a:r>
            <a:endParaRPr lang="ko-KR" altLang="en-US" sz="1050" dirty="0"/>
          </a:p>
        </p:txBody>
      </p:sp>
      <p:sp>
        <p:nvSpPr>
          <p:cNvPr id="137" name="직사각형 136"/>
          <p:cNvSpPr/>
          <p:nvPr/>
        </p:nvSpPr>
        <p:spPr>
          <a:xfrm>
            <a:off x="5496523" y="3318988"/>
            <a:ext cx="803670" cy="324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2018.10.1</a:t>
            </a:r>
            <a:endParaRPr lang="ko-KR" altLang="en-US" sz="1050" dirty="0"/>
          </a:p>
        </p:txBody>
      </p:sp>
      <p:sp>
        <p:nvSpPr>
          <p:cNvPr id="138" name="직사각형 137"/>
          <p:cNvSpPr/>
          <p:nvPr/>
        </p:nvSpPr>
        <p:spPr>
          <a:xfrm>
            <a:off x="6295084" y="3318988"/>
            <a:ext cx="803670" cy="324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서울</a:t>
            </a:r>
            <a:endParaRPr lang="ko-KR" altLang="en-US" sz="1050" dirty="0"/>
          </a:p>
        </p:txBody>
      </p:sp>
      <p:sp>
        <p:nvSpPr>
          <p:cNvPr id="139" name="직사각형 138"/>
          <p:cNvSpPr/>
          <p:nvPr/>
        </p:nvSpPr>
        <p:spPr>
          <a:xfrm>
            <a:off x="7103863" y="3318988"/>
            <a:ext cx="858988" cy="324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10,571</a:t>
            </a:r>
            <a:r>
              <a:rPr lang="ko-KR" altLang="en-US" sz="1050" dirty="0" smtClean="0"/>
              <a:t>회</a:t>
            </a:r>
            <a:endParaRPr lang="en-US" altLang="ko-KR" sz="1050" dirty="0" smtClean="0"/>
          </a:p>
        </p:txBody>
      </p:sp>
      <p:sp>
        <p:nvSpPr>
          <p:cNvPr id="140" name="직사각형 139"/>
          <p:cNvSpPr/>
          <p:nvPr/>
        </p:nvSpPr>
        <p:spPr>
          <a:xfrm>
            <a:off x="330200" y="3643024"/>
            <a:ext cx="5184379" cy="324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err="1" smtClean="0"/>
              <a:t>프리라이프</a:t>
            </a:r>
            <a:r>
              <a:rPr lang="ko-KR" altLang="en-US" sz="1050" dirty="0" smtClean="0"/>
              <a:t> 홈페이지 디자인 의뢰</a:t>
            </a:r>
            <a:endParaRPr lang="ko-KR" altLang="en-US" sz="1050" dirty="0"/>
          </a:p>
        </p:txBody>
      </p:sp>
      <p:sp>
        <p:nvSpPr>
          <p:cNvPr id="141" name="직사각형 140"/>
          <p:cNvSpPr/>
          <p:nvPr/>
        </p:nvSpPr>
        <p:spPr>
          <a:xfrm>
            <a:off x="5496523" y="3643024"/>
            <a:ext cx="803670" cy="324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2018.10.10</a:t>
            </a:r>
            <a:endParaRPr lang="ko-KR" altLang="en-US" sz="1000" dirty="0"/>
          </a:p>
        </p:txBody>
      </p:sp>
      <p:sp>
        <p:nvSpPr>
          <p:cNvPr id="142" name="직사각형 141"/>
          <p:cNvSpPr/>
          <p:nvPr/>
        </p:nvSpPr>
        <p:spPr>
          <a:xfrm>
            <a:off x="6295084" y="3643024"/>
            <a:ext cx="803670" cy="324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충</a:t>
            </a:r>
            <a:r>
              <a:rPr lang="ko-KR" altLang="en-US" sz="1050" dirty="0"/>
              <a:t>남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7103863" y="3643024"/>
            <a:ext cx="858988" cy="324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9,005</a:t>
            </a:r>
            <a:r>
              <a:rPr lang="ko-KR" altLang="en-US" sz="1050" dirty="0" smtClean="0"/>
              <a:t>회</a:t>
            </a:r>
            <a:endParaRPr lang="ko-KR" altLang="en-US" sz="1050" dirty="0"/>
          </a:p>
        </p:txBody>
      </p:sp>
      <p:sp>
        <p:nvSpPr>
          <p:cNvPr id="144" name="직사각형 143"/>
          <p:cNvSpPr/>
          <p:nvPr/>
        </p:nvSpPr>
        <p:spPr>
          <a:xfrm>
            <a:off x="330200" y="3967060"/>
            <a:ext cx="5184379" cy="324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err="1"/>
              <a:t>유튜버</a:t>
            </a:r>
            <a:r>
              <a:rPr lang="ko-KR" altLang="en-US" sz="1050" dirty="0"/>
              <a:t> 랭킹</a:t>
            </a:r>
            <a:r>
              <a:rPr lang="en-US" altLang="ko-KR" sz="1050" dirty="0"/>
              <a:t>/</a:t>
            </a:r>
            <a:r>
              <a:rPr lang="ko-KR" altLang="en-US" sz="1050" dirty="0"/>
              <a:t>상세 페이지 </a:t>
            </a:r>
            <a:r>
              <a:rPr lang="ko-KR" altLang="en-US" sz="1050" dirty="0" smtClean="0"/>
              <a:t>디자인 </a:t>
            </a:r>
            <a:r>
              <a:rPr lang="ko-KR" altLang="en-US" sz="1050" dirty="0" err="1" smtClean="0"/>
              <a:t>리뉴얼</a:t>
            </a:r>
            <a:endParaRPr lang="ko-KR" altLang="en-US" sz="1050" dirty="0"/>
          </a:p>
        </p:txBody>
      </p:sp>
      <p:sp>
        <p:nvSpPr>
          <p:cNvPr id="145" name="직사각형 144"/>
          <p:cNvSpPr/>
          <p:nvPr/>
        </p:nvSpPr>
        <p:spPr>
          <a:xfrm>
            <a:off x="5496523" y="3967060"/>
            <a:ext cx="803670" cy="324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2018.9.1</a:t>
            </a:r>
            <a:endParaRPr lang="ko-KR" altLang="en-US" sz="1050" dirty="0"/>
          </a:p>
        </p:txBody>
      </p:sp>
      <p:sp>
        <p:nvSpPr>
          <p:cNvPr id="146" name="직사각형 145"/>
          <p:cNvSpPr/>
          <p:nvPr/>
        </p:nvSpPr>
        <p:spPr>
          <a:xfrm>
            <a:off x="6295084" y="3967060"/>
            <a:ext cx="803670" cy="324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전</a:t>
            </a:r>
            <a:r>
              <a:rPr lang="ko-KR" altLang="en-US" sz="1050" dirty="0"/>
              <a:t>북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7103863" y="3967060"/>
            <a:ext cx="858988" cy="324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75,537</a:t>
            </a:r>
            <a:r>
              <a:rPr lang="ko-KR" altLang="en-US" sz="1050" dirty="0" smtClean="0"/>
              <a:t>회</a:t>
            </a:r>
            <a:endParaRPr lang="ko-KR" altLang="en-US" sz="1050" dirty="0"/>
          </a:p>
        </p:txBody>
      </p:sp>
      <p:sp>
        <p:nvSpPr>
          <p:cNvPr id="148" name="직사각형 147"/>
          <p:cNvSpPr/>
          <p:nvPr/>
        </p:nvSpPr>
        <p:spPr>
          <a:xfrm>
            <a:off x="330200" y="4291096"/>
            <a:ext cx="5184379" cy="324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err="1"/>
              <a:t>시크릿</a:t>
            </a:r>
            <a:r>
              <a:rPr lang="ko-KR" altLang="en-US" sz="1050" dirty="0"/>
              <a:t> 콘테스트입니다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149" name="직사각형 148"/>
          <p:cNvSpPr/>
          <p:nvPr/>
        </p:nvSpPr>
        <p:spPr>
          <a:xfrm>
            <a:off x="5496523" y="4291096"/>
            <a:ext cx="803670" cy="324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2018.8.15</a:t>
            </a:r>
            <a:endParaRPr lang="ko-KR" altLang="en-US" sz="1050" dirty="0"/>
          </a:p>
        </p:txBody>
      </p:sp>
      <p:sp>
        <p:nvSpPr>
          <p:cNvPr id="150" name="직사각형 149"/>
          <p:cNvSpPr/>
          <p:nvPr/>
        </p:nvSpPr>
        <p:spPr>
          <a:xfrm>
            <a:off x="6295084" y="4291096"/>
            <a:ext cx="803670" cy="324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강원도</a:t>
            </a:r>
            <a:endParaRPr lang="ko-KR" altLang="en-US" sz="1050" dirty="0"/>
          </a:p>
        </p:txBody>
      </p:sp>
      <p:sp>
        <p:nvSpPr>
          <p:cNvPr id="151" name="직사각형 150"/>
          <p:cNvSpPr/>
          <p:nvPr/>
        </p:nvSpPr>
        <p:spPr>
          <a:xfrm>
            <a:off x="7103863" y="4291096"/>
            <a:ext cx="858988" cy="324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8,595</a:t>
            </a:r>
            <a:r>
              <a:rPr lang="ko-KR" altLang="en-US" sz="1050" dirty="0" smtClean="0"/>
              <a:t>회</a:t>
            </a:r>
            <a:endParaRPr lang="ko-KR" altLang="en-US" sz="1050" dirty="0"/>
          </a:p>
        </p:txBody>
      </p:sp>
      <p:sp>
        <p:nvSpPr>
          <p:cNvPr id="152" name="직사각형 151"/>
          <p:cNvSpPr/>
          <p:nvPr/>
        </p:nvSpPr>
        <p:spPr>
          <a:xfrm>
            <a:off x="330200" y="4615132"/>
            <a:ext cx="5184379" cy="324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err="1"/>
              <a:t>페탈로</a:t>
            </a:r>
            <a:r>
              <a:rPr lang="en-US" altLang="ko-KR" sz="1050" dirty="0"/>
              <a:t>(</a:t>
            </a:r>
            <a:r>
              <a:rPr lang="ko-KR" altLang="en-US" sz="1050" dirty="0" err="1"/>
              <a:t>아기물티슈</a:t>
            </a:r>
            <a:r>
              <a:rPr lang="en-US" altLang="ko-KR" sz="1050" dirty="0"/>
              <a:t>)_</a:t>
            </a:r>
            <a:r>
              <a:rPr lang="ko-KR" altLang="en-US" sz="1050" dirty="0"/>
              <a:t>온라인 상세페이지 이미지 </a:t>
            </a:r>
            <a:r>
              <a:rPr lang="ko-KR" altLang="en-US" sz="1050" dirty="0" smtClean="0"/>
              <a:t>제작</a:t>
            </a:r>
            <a:endParaRPr lang="ko-KR" altLang="en-US" sz="1050" dirty="0"/>
          </a:p>
        </p:txBody>
      </p:sp>
      <p:sp>
        <p:nvSpPr>
          <p:cNvPr id="153" name="직사각형 152"/>
          <p:cNvSpPr/>
          <p:nvPr/>
        </p:nvSpPr>
        <p:spPr>
          <a:xfrm>
            <a:off x="5496523" y="4615132"/>
            <a:ext cx="803670" cy="324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2018.11.1</a:t>
            </a:r>
            <a:endParaRPr lang="ko-KR" altLang="en-US" sz="1050" dirty="0"/>
          </a:p>
        </p:txBody>
      </p:sp>
      <p:sp>
        <p:nvSpPr>
          <p:cNvPr id="154" name="직사각형 153"/>
          <p:cNvSpPr/>
          <p:nvPr/>
        </p:nvSpPr>
        <p:spPr>
          <a:xfrm>
            <a:off x="6295084" y="4615132"/>
            <a:ext cx="803670" cy="324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서</a:t>
            </a:r>
            <a:r>
              <a:rPr lang="ko-KR" altLang="en-US" sz="1050" dirty="0"/>
              <a:t>울</a:t>
            </a:r>
          </a:p>
        </p:txBody>
      </p:sp>
      <p:sp>
        <p:nvSpPr>
          <p:cNvPr id="155" name="직사각형 154"/>
          <p:cNvSpPr/>
          <p:nvPr/>
        </p:nvSpPr>
        <p:spPr>
          <a:xfrm>
            <a:off x="7103863" y="4615132"/>
            <a:ext cx="858988" cy="324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10,656</a:t>
            </a:r>
            <a:r>
              <a:rPr lang="ko-KR" altLang="en-US" sz="1050" dirty="0" smtClean="0"/>
              <a:t>회</a:t>
            </a:r>
            <a:endParaRPr lang="ko-KR" altLang="en-US" sz="1050" dirty="0"/>
          </a:p>
        </p:txBody>
      </p:sp>
      <p:sp>
        <p:nvSpPr>
          <p:cNvPr id="156" name="직사각형 155"/>
          <p:cNvSpPr/>
          <p:nvPr/>
        </p:nvSpPr>
        <p:spPr>
          <a:xfrm>
            <a:off x="330200" y="4941168"/>
            <a:ext cx="5184379" cy="324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 err="1" smtClean="0"/>
              <a:t>메인페이지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리뉴얼</a:t>
            </a:r>
            <a:endParaRPr lang="ko-KR" altLang="en-US" sz="1050" dirty="0"/>
          </a:p>
        </p:txBody>
      </p:sp>
      <p:sp>
        <p:nvSpPr>
          <p:cNvPr id="157" name="직사각형 156"/>
          <p:cNvSpPr/>
          <p:nvPr/>
        </p:nvSpPr>
        <p:spPr>
          <a:xfrm>
            <a:off x="5496523" y="4941168"/>
            <a:ext cx="803670" cy="324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2018.10.1</a:t>
            </a:r>
            <a:endParaRPr lang="ko-KR" altLang="en-US" sz="1050" dirty="0"/>
          </a:p>
        </p:txBody>
      </p:sp>
      <p:sp>
        <p:nvSpPr>
          <p:cNvPr id="158" name="직사각형 157"/>
          <p:cNvSpPr/>
          <p:nvPr/>
        </p:nvSpPr>
        <p:spPr>
          <a:xfrm>
            <a:off x="6295084" y="4941168"/>
            <a:ext cx="803670" cy="324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경기</a:t>
            </a:r>
            <a:r>
              <a:rPr lang="ko-KR" altLang="en-US" sz="1050" dirty="0"/>
              <a:t>도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7103863" y="4941168"/>
            <a:ext cx="858988" cy="3240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8,568</a:t>
            </a:r>
            <a:r>
              <a:rPr lang="ko-KR" altLang="en-US" sz="1050" dirty="0" smtClean="0"/>
              <a:t>회</a:t>
            </a:r>
            <a:endParaRPr lang="ko-KR" altLang="en-US" sz="1050" dirty="0"/>
          </a:p>
        </p:txBody>
      </p:sp>
      <p:sp>
        <p:nvSpPr>
          <p:cNvPr id="160" name="직사각형 159"/>
          <p:cNvSpPr/>
          <p:nvPr/>
        </p:nvSpPr>
        <p:spPr>
          <a:xfrm>
            <a:off x="329999" y="5445224"/>
            <a:ext cx="7632845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◀</a:t>
            </a:r>
            <a:r>
              <a:rPr lang="ko-KR" altLang="en-US" smtClean="0"/>
              <a:t> </a:t>
            </a:r>
            <a:r>
              <a:rPr lang="en-US" altLang="ko-KR" smtClean="0">
                <a:solidFill>
                  <a:srgbClr val="FF0000"/>
                </a:solidFill>
              </a:rPr>
              <a:t>1</a:t>
            </a:r>
            <a:r>
              <a:rPr lang="en-US" altLang="ko-KR" smtClean="0"/>
              <a:t> 2 3 4 5 6 7 8 9 </a:t>
            </a:r>
            <a:r>
              <a:rPr lang="ko-KR" altLang="en-US" smtClean="0"/>
              <a:t>▶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26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9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팀소개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9632" y="1916832"/>
            <a:ext cx="66247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조이름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en-US" altLang="ko-KR" smtClean="0">
                <a:solidFill>
                  <a:schemeClr val="bg1"/>
                </a:solidFill>
              </a:rPr>
              <a:t>31</a:t>
            </a:r>
            <a:endParaRPr lang="en-US" altLang="ko-KR" smtClean="0">
              <a:solidFill>
                <a:schemeClr val="bg1"/>
              </a:solidFill>
            </a:endParaRPr>
          </a:p>
          <a:p>
            <a:endParaRPr lang="en-US" altLang="ko-KR" sz="4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팀장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김한</a:t>
            </a:r>
            <a:r>
              <a:rPr lang="ko-KR" altLang="en-US">
                <a:solidFill>
                  <a:schemeClr val="bg1"/>
                </a:solidFill>
              </a:rPr>
              <a:t>빛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 smtClean="0">
                <a:solidFill>
                  <a:schemeClr val="bg1"/>
                </a:solidFill>
              </a:rPr>
              <a:t>[ </a:t>
            </a:r>
            <a:r>
              <a:rPr lang="ko-KR" altLang="en-US" smtClean="0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강지은 </a:t>
            </a:r>
            <a:r>
              <a:rPr lang="en-US" altLang="ko-KR">
                <a:solidFill>
                  <a:schemeClr val="bg1"/>
                </a:solidFill>
              </a:rPr>
              <a:t>[ </a:t>
            </a:r>
            <a:r>
              <a:rPr lang="ko-KR" altLang="en-US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이선</a:t>
            </a:r>
            <a:r>
              <a:rPr lang="ko-KR" altLang="en-US">
                <a:solidFill>
                  <a:schemeClr val="bg1"/>
                </a:solidFill>
              </a:rPr>
              <a:t>민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[ </a:t>
            </a:r>
            <a:r>
              <a:rPr lang="ko-KR" altLang="en-US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윤수</a:t>
            </a:r>
            <a:r>
              <a:rPr lang="ko-KR" altLang="en-US">
                <a:solidFill>
                  <a:schemeClr val="bg1"/>
                </a:solidFill>
              </a:rPr>
              <a:t>지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 smtClean="0">
                <a:solidFill>
                  <a:schemeClr val="bg1"/>
                </a:solidFill>
              </a:rPr>
              <a:t>[ </a:t>
            </a:r>
            <a:r>
              <a:rPr lang="ko-KR" altLang="en-US" smtClean="0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 </a:t>
            </a:r>
            <a:r>
              <a:rPr lang="en-US" altLang="ko-KR" smtClean="0"/>
              <a:t>- </a:t>
            </a:r>
            <a:r>
              <a:rPr lang="ko-KR" altLang="en-US" smtClean="0"/>
              <a:t>기획의도 및 컨셉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1640" y="1916832"/>
            <a:ext cx="6624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취준생에게 직업능력향상 계획을 수립할 수 있는 현실적이면서도 효과적인 전략 제공을 제공하고자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빠르게 변화하는 </a:t>
            </a: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트렌드에 맞는 </a:t>
            </a:r>
            <a:r>
              <a:rPr lang="en-US" altLang="ko-KR">
                <a:solidFill>
                  <a:schemeClr val="bg1"/>
                </a:solidFill>
              </a:rPr>
              <a:t>UI/UX </a:t>
            </a:r>
            <a:r>
              <a:rPr lang="ko-KR" altLang="en-US">
                <a:solidFill>
                  <a:schemeClr val="bg1"/>
                </a:solidFill>
              </a:rPr>
              <a:t>디자인 </a:t>
            </a:r>
            <a:r>
              <a:rPr lang="ko-KR" altLang="en-US" smtClean="0">
                <a:solidFill>
                  <a:schemeClr val="bg1"/>
                </a:solidFill>
              </a:rPr>
              <a:t>능력을 </a:t>
            </a:r>
            <a:r>
              <a:rPr lang="en-US" altLang="ko-KR" smtClean="0">
                <a:solidFill>
                  <a:schemeClr val="bg1"/>
                </a:solidFill>
              </a:rPr>
              <a:t/>
            </a:r>
            <a:br>
              <a:rPr lang="en-US" altLang="ko-KR" smtClean="0">
                <a:solidFill>
                  <a:schemeClr val="bg1"/>
                </a:solidFill>
              </a:rPr>
            </a:br>
            <a:r>
              <a:rPr lang="ko-KR" altLang="en-US" smtClean="0">
                <a:solidFill>
                  <a:schemeClr val="bg1"/>
                </a:solidFill>
              </a:rPr>
              <a:t>향상시켜 </a:t>
            </a:r>
            <a:r>
              <a:rPr lang="ko-KR" altLang="en-US">
                <a:solidFill>
                  <a:schemeClr val="bg1"/>
                </a:solidFill>
              </a:rPr>
              <a:t>취준생의 경쟁력을 높이고자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전문가가 되기 위한 최준생들이 다양한 정보를 상호 제공 </a:t>
            </a:r>
            <a:r>
              <a:rPr lang="ko-KR" altLang="en-US" smtClean="0">
                <a:solidFill>
                  <a:schemeClr val="bg1"/>
                </a:solidFill>
              </a:rPr>
              <a:t>하고 공유하는 </a:t>
            </a:r>
            <a:r>
              <a:rPr lang="ko-KR" altLang="en-US">
                <a:solidFill>
                  <a:schemeClr val="bg1"/>
                </a:solidFill>
              </a:rPr>
              <a:t>건전한 </a:t>
            </a:r>
            <a:r>
              <a:rPr lang="ko-KR" altLang="en-US" smtClean="0">
                <a:solidFill>
                  <a:schemeClr val="bg1"/>
                </a:solidFill>
              </a:rPr>
              <a:t>커뮤니티를 </a:t>
            </a:r>
            <a:r>
              <a:rPr lang="ko-KR" altLang="en-US">
                <a:solidFill>
                  <a:schemeClr val="bg1"/>
                </a:solidFill>
              </a:rPr>
              <a:t>형성하고자 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주요특징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1988840"/>
            <a:ext cx="691276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Fun </a:t>
            </a:r>
            <a:r>
              <a:rPr lang="en-US" altLang="ko-KR">
                <a:solidFill>
                  <a:schemeClr val="bg1"/>
                </a:solidFill>
              </a:rPr>
              <a:t>- </a:t>
            </a:r>
            <a:r>
              <a:rPr lang="ko-KR" altLang="en-US">
                <a:solidFill>
                  <a:schemeClr val="bg1"/>
                </a:solidFill>
              </a:rPr>
              <a:t>사이트 방문시 즐거움을 느끼면서 컨텐츠를 볼 수 있다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We - “</a:t>
            </a:r>
            <a:r>
              <a:rPr lang="ko-KR" altLang="en-US">
                <a:solidFill>
                  <a:schemeClr val="bg1"/>
                </a:solidFill>
              </a:rPr>
              <a:t>나”만을 위한 사이트가 아닌 “우리”를 위한 커뮤니티로 </a:t>
            </a:r>
            <a:r>
              <a:rPr lang="ko-KR" altLang="en-US" smtClean="0">
                <a:solidFill>
                  <a:schemeClr val="bg1"/>
                </a:solidFill>
              </a:rPr>
              <a:t>확장하여 개인만을 </a:t>
            </a:r>
            <a:r>
              <a:rPr lang="ko-KR" altLang="en-US">
                <a:solidFill>
                  <a:schemeClr val="bg1"/>
                </a:solidFill>
              </a:rPr>
              <a:t>위함이 아닌 공유의 성격으로 차별화 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Information - </a:t>
            </a:r>
            <a:r>
              <a:rPr lang="ko-KR" altLang="en-US" smtClean="0">
                <a:solidFill>
                  <a:schemeClr val="bg1"/>
                </a:solidFill>
              </a:rPr>
              <a:t>이용하고 </a:t>
            </a:r>
            <a:r>
              <a:rPr lang="ko-KR" altLang="en-US">
                <a:solidFill>
                  <a:schemeClr val="bg1"/>
                </a:solidFill>
              </a:rPr>
              <a:t>갈 때 뭔가를 얻거나 남긴다는 느낌을 줄 수 있는 컨텐츠 및 서비스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정보가 풍부한 사이트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en-US" altLang="ko-KR" smtClean="0"/>
              <a:t>UI </a:t>
            </a:r>
            <a:r>
              <a:rPr lang="ko-KR" altLang="en-US" smtClean="0"/>
              <a:t>디자인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1844824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높은 </a:t>
            </a:r>
            <a:r>
              <a:rPr lang="ko-KR" altLang="en-US">
                <a:solidFill>
                  <a:schemeClr val="bg1"/>
                </a:solidFill>
              </a:rPr>
              <a:t>가독성과 정보 습득을 위한 직관적인 </a:t>
            </a:r>
            <a:r>
              <a:rPr lang="ko-KR" altLang="en-US" smtClean="0">
                <a:solidFill>
                  <a:schemeClr val="bg1"/>
                </a:solidFill>
              </a:rPr>
              <a:t>메뉴배치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사용자 </a:t>
            </a:r>
            <a:r>
              <a:rPr lang="ko-KR" altLang="en-US">
                <a:solidFill>
                  <a:schemeClr val="bg1"/>
                </a:solidFill>
              </a:rPr>
              <a:t>중심의 직관적이고 쉽게 접근 가능한 </a:t>
            </a:r>
            <a:r>
              <a:rPr lang="en-US" altLang="ko-KR">
                <a:solidFill>
                  <a:schemeClr val="bg1"/>
                </a:solidFill>
              </a:rPr>
              <a:t>UI</a:t>
            </a:r>
            <a:r>
              <a:rPr lang="ko-KR" altLang="en-US">
                <a:solidFill>
                  <a:schemeClr val="bg1"/>
                </a:solidFill>
              </a:rPr>
              <a:t>를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인지적 </a:t>
            </a:r>
            <a:r>
              <a:rPr lang="ko-KR" altLang="en-US">
                <a:solidFill>
                  <a:schemeClr val="bg1"/>
                </a:solidFill>
              </a:rPr>
              <a:t>효과를 고려한 이해하기 쉬운 디자인으로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PC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모바일 스마트기기에서 접근가능하며 사용성에 중점을 둘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웹 </a:t>
            </a:r>
            <a:r>
              <a:rPr lang="ko-KR" altLang="en-US">
                <a:solidFill>
                  <a:schemeClr val="bg1"/>
                </a:solidFill>
              </a:rPr>
              <a:t>접근성 및 웹 표준을 준수하며 콘텐츠 추가에 대한 확장성을 고려할 것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 리서치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6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 smtClean="0"/>
              <a:t>방향설정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</a:rPr>
              <a:t>디자인 </a:t>
            </a:r>
            <a:r>
              <a:rPr lang="ko-KR" altLang="en-US" sz="2000">
                <a:solidFill>
                  <a:schemeClr val="bg1"/>
                </a:solidFill>
              </a:rPr>
              <a:t>리서치를 통해 관련 산업 분야의 동향을 파악한다</a:t>
            </a:r>
            <a:r>
              <a:rPr lang="en-US" altLang="ko-KR" sz="200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204864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경쟁 </a:t>
            </a:r>
            <a:r>
              <a:rPr lang="ko-KR" altLang="en-US">
                <a:solidFill>
                  <a:schemeClr val="bg1"/>
                </a:solidFill>
              </a:rPr>
              <a:t>서비스의 장단점을 파악한다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정보를 알기 쉽게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사용성을 높인다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사용자 참여를 유도한다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시각적</a:t>
            </a:r>
            <a:r>
              <a:rPr lang="en-US" altLang="ko-KR" smtClean="0">
                <a:solidFill>
                  <a:schemeClr val="bg1"/>
                </a:solidFill>
              </a:rPr>
              <a:t>, </a:t>
            </a:r>
            <a:r>
              <a:rPr lang="ko-KR" altLang="en-US" smtClean="0">
                <a:solidFill>
                  <a:schemeClr val="bg1"/>
                </a:solidFill>
              </a:rPr>
              <a:t>청각적 즐거움을 준다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긍정적인 사용자 경험을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참고할 </a:t>
            </a:r>
            <a:r>
              <a:rPr lang="ko-KR" altLang="en-US">
                <a:solidFill>
                  <a:schemeClr val="bg1"/>
                </a:solidFill>
              </a:rPr>
              <a:t>만한 자료는 스크랩 또는 화면 캡처를 통해 컴퓨터에 저장한다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리서치 </a:t>
            </a:r>
            <a:r>
              <a:rPr lang="ko-KR" altLang="en-US">
                <a:solidFill>
                  <a:schemeClr val="bg1"/>
                </a:solidFill>
              </a:rPr>
              <a:t>자료에 대한 현황분석을 실시한다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2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1678</Words>
  <Application>Microsoft Office PowerPoint</Application>
  <PresentationFormat>화면 슬라이드 쇼(4:3)</PresentationFormat>
  <Paragraphs>553</Paragraphs>
  <Slides>27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목차</vt:lpstr>
      <vt:lpstr>프로젝트 개요</vt:lpstr>
      <vt:lpstr>프로젝트 개요 - 팀소개</vt:lpstr>
      <vt:lpstr>프로젝트 개요 - 기획의도 및 컨셉</vt:lpstr>
      <vt:lpstr>프로젝트 개요 - 주요특징</vt:lpstr>
      <vt:lpstr>프로젝트 개요 - UI 디자인</vt:lpstr>
      <vt:lpstr>디자인 리서치</vt:lpstr>
      <vt:lpstr>디자인리서치 - 방향설정</vt:lpstr>
      <vt:lpstr>디자인리서치 – 조사리스트</vt:lpstr>
      <vt:lpstr>디자인리서치 – 건국대학교 학생 커뮤니티(kung.kr)</vt:lpstr>
      <vt:lpstr>디자인리서치 – 건국대학교 학생 커뮤니티(kung.kr)</vt:lpstr>
      <vt:lpstr>디자인리서치 – 와디즈(www.wadiz.co.kr)(www.wadiz.kr</vt:lpstr>
      <vt:lpstr>디자인리서치 – 와디즈(www.wadiz.co.kr)</vt:lpstr>
      <vt:lpstr>디자인리서치 – 웹모아(webmoa.co.kr)</vt:lpstr>
      <vt:lpstr>디자인리서치 – 웹모아(webmoa.co.kr)</vt:lpstr>
      <vt:lpstr>디자인리서치 – 스팀(https://store.steampowered.com/)</vt:lpstr>
      <vt:lpstr>디자인리서치 – 스팀(https://store.steampowered.com/)</vt:lpstr>
      <vt:lpstr>기획 방안</vt:lpstr>
      <vt:lpstr>정보구조 설계</vt:lpstr>
      <vt:lpstr>정보구조 설계</vt:lpstr>
      <vt:lpstr>레이아웃 – HOME</vt:lpstr>
      <vt:lpstr>레이아웃 – 채용</vt:lpstr>
      <vt:lpstr>레이아웃 – 소식</vt:lpstr>
      <vt:lpstr>레이아웃 – 소통</vt:lpstr>
      <vt:lpstr>레이아웃 – 나눔</vt:lpstr>
      <vt:lpstr>레이아웃 – 기타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Registered User</cp:lastModifiedBy>
  <cp:revision>155</cp:revision>
  <dcterms:created xsi:type="dcterms:W3CDTF">2006-10-05T04:04:58Z</dcterms:created>
  <dcterms:modified xsi:type="dcterms:W3CDTF">2018-07-25T09:06:59Z</dcterms:modified>
</cp:coreProperties>
</file>