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4" r:id="rId6"/>
    <p:sldId id="265" r:id="rId7"/>
    <p:sldId id="277" r:id="rId8"/>
    <p:sldId id="278" r:id="rId9"/>
    <p:sldId id="279" r:id="rId10"/>
    <p:sldId id="280" r:id="rId11"/>
    <p:sldId id="286" r:id="rId12"/>
    <p:sldId id="287" r:id="rId13"/>
    <p:sldId id="291" r:id="rId14"/>
    <p:sldId id="292" r:id="rId15"/>
    <p:sldId id="293" r:id="rId16"/>
    <p:sldId id="294" r:id="rId17"/>
    <p:sldId id="295" r:id="rId18"/>
    <p:sldId id="296" r:id="rId19"/>
    <p:sldId id="288" r:id="rId20"/>
    <p:sldId id="28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492DD5-BBD9-41DB-931D-40614E114FF5}" type="datetimeFigureOut">
              <a:rPr lang="en-US" smtClean="0"/>
              <a:pPr/>
              <a:t>4/4/2025</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7363AE-F065-492F-8941-61D3F74381A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7363AE-F065-492F-8941-61D3F74381A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287363AE-F065-492F-8941-61D3F74381A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7363AE-F065-492F-8941-61D3F74381A6}"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A492DD5-BBD9-41DB-931D-40614E114FF5}" type="datetimeFigureOut">
              <a:rPr lang="en-US" smtClean="0"/>
              <a:pPr/>
              <a:t>4/4/2025</a:t>
            </a:fld>
            <a:endParaRPr lang="en-US" dirty="0"/>
          </a:p>
        </p:txBody>
      </p:sp>
      <p:sp>
        <p:nvSpPr>
          <p:cNvPr id="10" name="Slide Number Placeholder 9"/>
          <p:cNvSpPr>
            <a:spLocks noGrp="1"/>
          </p:cNvSpPr>
          <p:nvPr>
            <p:ph type="sldNum" sz="quarter" idx="16"/>
          </p:nvPr>
        </p:nvSpPr>
        <p:spPr/>
        <p:txBody>
          <a:bodyPr rtlCol="0"/>
          <a:lstStyle/>
          <a:p>
            <a:fld id="{287363AE-F065-492F-8941-61D3F74381A6}"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A492DD5-BBD9-41DB-931D-40614E114FF5}" type="datetimeFigureOut">
              <a:rPr lang="en-US" smtClean="0"/>
              <a:pPr/>
              <a:t>4/4/2025</a:t>
            </a:fld>
            <a:endParaRPr lang="en-US" dirty="0"/>
          </a:p>
        </p:txBody>
      </p:sp>
      <p:sp>
        <p:nvSpPr>
          <p:cNvPr id="12" name="Slide Number Placeholder 11"/>
          <p:cNvSpPr>
            <a:spLocks noGrp="1"/>
          </p:cNvSpPr>
          <p:nvPr>
            <p:ph type="sldNum" sz="quarter" idx="16"/>
          </p:nvPr>
        </p:nvSpPr>
        <p:spPr/>
        <p:txBody>
          <a:bodyPr rtlCol="0"/>
          <a:lstStyle/>
          <a:p>
            <a:fld id="{287363AE-F065-492F-8941-61D3F74381A6}"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7363AE-F065-492F-8941-61D3F74381A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7A492DD5-BBD9-41DB-931D-40614E114FF5}" type="datetimeFigureOut">
              <a:rPr lang="en-US" smtClean="0"/>
              <a:pPr/>
              <a:t>4/4/2025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7363AE-F065-492F-8941-61D3F74381A6}"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492DD5-BBD9-41DB-931D-40614E114FF5}" type="datetimeFigureOut">
              <a:rPr lang="en-US" smtClean="0"/>
              <a:pPr/>
              <a:t>4/4/2025</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7363AE-F065-492F-8941-61D3F74381A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071678"/>
            <a:ext cx="8553480" cy="928694"/>
          </a:xfrm>
        </p:spPr>
        <p:txBody>
          <a:bodyPr>
            <a:normAutofit/>
          </a:bodyPr>
          <a:lstStyle/>
          <a:p>
            <a:pPr algn="ctr"/>
            <a:r>
              <a:rPr lang="en-US" sz="3000" b="1" dirty="0" smtClean="0">
                <a:effectLst>
                  <a:outerShdw blurRad="38100" dist="38100" dir="2700000" algn="tl">
                    <a:srgbClr val="000000">
                      <a:alpha val="43137"/>
                    </a:srgbClr>
                  </a:outerShdw>
                </a:effectLst>
                <a:latin typeface="Times New Roman" pitchFamily="18" charset="0"/>
                <a:cs typeface="Times New Roman" pitchFamily="18" charset="0"/>
              </a:rPr>
              <a:t>Flood Disaster Fund Access Control</a:t>
            </a:r>
            <a:endParaRPr lang="en-US" sz="3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1763688" y="3573016"/>
            <a:ext cx="5616624" cy="1200329"/>
          </a:xfrm>
          <a:prstGeom prst="rect">
            <a:avLst/>
          </a:prstGeom>
          <a:noFill/>
        </p:spPr>
        <p:txBody>
          <a:bodyPr wrap="square" rtlCol="0">
            <a:spAutoFit/>
          </a:bodyPr>
          <a:lstStyle/>
          <a:p>
            <a:pPr algn="ctr">
              <a:lnSpc>
                <a:spcPct val="150000"/>
              </a:lnSpc>
            </a:pPr>
            <a:r>
              <a:rPr lang="en-IN" sz="2400" dirty="0" smtClean="0">
                <a:latin typeface="Times New Roman" pitchFamily="18" charset="0"/>
                <a:cs typeface="Times New Roman" pitchFamily="18" charset="0"/>
              </a:rPr>
              <a:t>Presented by,</a:t>
            </a:r>
          </a:p>
          <a:p>
            <a:pPr algn="ctr">
              <a:lnSpc>
                <a:spcPct val="150000"/>
              </a:lnSpc>
            </a:pPr>
            <a:r>
              <a:rPr lang="en-IN" sz="2400" dirty="0" smtClean="0">
                <a:latin typeface="Times New Roman" pitchFamily="18" charset="0"/>
                <a:cs typeface="Times New Roman" pitchFamily="18" charset="0"/>
              </a:rPr>
              <a:t>S. DINESHVARMA( C22UG132CSC010 </a:t>
            </a:r>
            <a:r>
              <a:rPr lang="en-IN"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USER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Before using the system the user need to log in. </a:t>
            </a:r>
          </a:p>
          <a:p>
            <a:pPr algn="just">
              <a:lnSpc>
                <a:spcPct val="150000"/>
              </a:lnSpc>
              <a:buFont typeface="Arial" pitchFamily="34" charset="0"/>
              <a:buChar char="•"/>
            </a:pPr>
            <a:r>
              <a:rPr lang="en-US" sz="2300" dirty="0" smtClean="0">
                <a:latin typeface="Times New Roman" pitchFamily="18" charset="0"/>
                <a:cs typeface="Times New Roman" pitchFamily="18" charset="0"/>
              </a:rPr>
              <a:t>After success they can proceed with the system. </a:t>
            </a:r>
          </a:p>
          <a:p>
            <a:pPr algn="just">
              <a:lnSpc>
                <a:spcPct val="150000"/>
              </a:lnSpc>
              <a:buFont typeface="Arial" pitchFamily="34" charset="0"/>
              <a:buChar char="•"/>
            </a:pPr>
            <a:r>
              <a:rPr lang="en-US" sz="2300" dirty="0" smtClean="0">
                <a:latin typeface="Times New Roman" pitchFamily="18" charset="0"/>
                <a:cs typeface="Times New Roman" pitchFamily="18" charset="0"/>
              </a:rPr>
              <a:t>The user of the flood victim System will be divided into officers. </a:t>
            </a:r>
          </a:p>
          <a:p>
            <a:pPr algn="just">
              <a:lnSpc>
                <a:spcPct val="150000"/>
              </a:lnSpc>
              <a:buFont typeface="Arial" pitchFamily="34" charset="0"/>
              <a:buChar char="•"/>
            </a:pPr>
            <a:r>
              <a:rPr lang="en-US" sz="2300" dirty="0" smtClean="0">
                <a:latin typeface="Times New Roman" pitchFamily="18" charset="0"/>
                <a:cs typeface="Times New Roman" pitchFamily="18" charset="0"/>
              </a:rPr>
              <a:t>The user can add new user or officer including the details into the database.</a:t>
            </a:r>
            <a:r>
              <a:rPr lang="en-US" sz="2300" b="1" dirty="0" smtClean="0">
                <a:latin typeface="Times New Roman" pitchFamily="18" charset="0"/>
                <a:cs typeface="Times New Roman" pitchFamily="18" charset="0"/>
              </a:rPr>
              <a:t> </a:t>
            </a:r>
          </a:p>
          <a:p>
            <a:pPr algn="just">
              <a:lnSpc>
                <a:spcPct val="150000"/>
              </a:lnSpc>
              <a:buFont typeface="Arial" pitchFamily="34" charset="0"/>
              <a:buChar char="•"/>
            </a:pPr>
            <a:r>
              <a:rPr lang="en-US" sz="2300" dirty="0" smtClean="0">
                <a:latin typeface="Times New Roman" pitchFamily="18" charset="0"/>
                <a:cs typeface="Times New Roman" pitchFamily="18" charset="0"/>
              </a:rPr>
              <a:t>The user can delete the data of the victims. It includes the details of them.</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0034" y="2500306"/>
            <a:ext cx="8153400" cy="990600"/>
          </a:xfrm>
        </p:spPr>
        <p:txBody>
          <a:bodyPr/>
          <a:lstStyle/>
          <a:p>
            <a:pPr algn="ctr"/>
            <a:r>
              <a:rPr lang="en-US" b="1" dirty="0" smtClean="0">
                <a:latin typeface="Times New Roman" pitchFamily="18" charset="0"/>
                <a:cs typeface="Times New Roman" pitchFamily="18" charset="0"/>
              </a:rPr>
              <a:t>SCREEN SHOTS</a:t>
            </a:r>
            <a:endParaRPr lang="en-US"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New Officer Register</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Admin View New Officer Details</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Admin - New Officer Account Activated</a:t>
            </a: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Officer Login</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Add Flood Report</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User Register</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User Login</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User View Flood Report</a:t>
            </a: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SYNPOSIS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5043510"/>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It is very difficult for them to go directly to the town when they are trying to help.</a:t>
            </a:r>
          </a:p>
          <a:p>
            <a:pPr algn="just">
              <a:lnSpc>
                <a:spcPct val="150000"/>
              </a:lnSpc>
              <a:buFont typeface="Arial" pitchFamily="34" charset="0"/>
              <a:buChar char="•"/>
            </a:pPr>
            <a:r>
              <a:rPr lang="en-US" sz="2300" dirty="0" smtClean="0">
                <a:latin typeface="Times New Roman" pitchFamily="18" charset="0"/>
                <a:cs typeface="Times New Roman" pitchFamily="18" charset="0"/>
              </a:rPr>
              <a:t>So considering these issues, this project is dealing with a new system, people who come to the aid of victims can easily fund.</a:t>
            </a:r>
          </a:p>
          <a:p>
            <a:pPr algn="just">
              <a:lnSpc>
                <a:spcPct val="150000"/>
              </a:lnSpc>
              <a:buFont typeface="Arial" pitchFamily="34" charset="0"/>
              <a:buChar char="•"/>
            </a:pPr>
            <a:r>
              <a:rPr lang="en-US" sz="2300" dirty="0" smtClean="0">
                <a:latin typeface="Times New Roman" pitchFamily="18" charset="0"/>
                <a:cs typeface="Times New Roman" pitchFamily="18" charset="0"/>
              </a:rPr>
              <a:t>This project creates a web application for that reason; it includes details about the affected people, such as their photos. </a:t>
            </a:r>
          </a:p>
          <a:p>
            <a:pPr algn="just">
              <a:lnSpc>
                <a:spcPct val="150000"/>
              </a:lnSpc>
              <a:buFont typeface="Arial" pitchFamily="34" charset="0"/>
              <a:buChar char="•"/>
            </a:pPr>
            <a:r>
              <a:rPr lang="en-US" sz="2300" dirty="0" smtClean="0">
                <a:latin typeface="Times New Roman" pitchFamily="18" charset="0"/>
                <a:cs typeface="Times New Roman" pitchFamily="18" charset="0"/>
              </a:rPr>
              <a:t>All of these actions are done by PHP in this project.</a:t>
            </a:r>
          </a:p>
          <a:p>
            <a:pPr algn="just">
              <a:lnSpc>
                <a:spcPct val="150000"/>
              </a:lnSpc>
            </a:pPr>
            <a:endParaRPr lang="en-US" sz="23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CONCLUSION</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4900634"/>
          </a:xfrm>
        </p:spPr>
        <p:txBody>
          <a:bodyPr>
            <a:normAutofit lnSpcReduction="10000"/>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The increasing trend of urbanization and development though enhances quality of life of the communities, at the same time encourages ‘disaster risk’ due to poor adoption of preparedness and mitigation measures. </a:t>
            </a:r>
          </a:p>
          <a:p>
            <a:pPr algn="just">
              <a:lnSpc>
                <a:spcPct val="150000"/>
              </a:lnSpc>
              <a:buFont typeface="Arial" pitchFamily="34" charset="0"/>
              <a:buChar char="•"/>
            </a:pPr>
            <a:r>
              <a:rPr lang="en-US" sz="2300" dirty="0" smtClean="0">
                <a:latin typeface="Times New Roman" pitchFamily="18" charset="0"/>
                <a:cs typeface="Times New Roman" pitchFamily="18" charset="0"/>
              </a:rPr>
              <a:t>The ﬂood occurred recently in the State of J&amp;K presented another instance of a volatile disaster which has challenged the developments made so far. </a:t>
            </a:r>
          </a:p>
          <a:p>
            <a:pPr algn="just">
              <a:lnSpc>
                <a:spcPct val="150000"/>
              </a:lnSpc>
              <a:buFont typeface="Arial" pitchFamily="34" charset="0"/>
              <a:buChar char="•"/>
            </a:pPr>
            <a:r>
              <a:rPr lang="en-US" sz="2300" dirty="0" smtClean="0">
                <a:latin typeface="Times New Roman" pitchFamily="18" charset="0"/>
                <a:cs typeface="Times New Roman" pitchFamily="18" charset="0"/>
              </a:rPr>
              <a:t>In light of these trends, the need to improve disaster recovery and long-term ﬂood resilience planning are mandated. </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1428736"/>
            <a:ext cx="8153400" cy="1214446"/>
          </a:xfrm>
        </p:spPr>
        <p:txBody>
          <a:bodyPr>
            <a:noAutofit/>
          </a:bodyPr>
          <a:lstStyle/>
          <a:p>
            <a:pPr algn="ctr">
              <a:buNone/>
            </a:pPr>
            <a:endParaRPr lang="en-US" sz="3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buNone/>
            </a:pPr>
            <a:endParaRPr lang="en-US" sz="3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buNone/>
            </a:pPr>
            <a:r>
              <a:rPr lang="en-US" sz="35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35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EXISTING </a:t>
            </a:r>
            <a:r>
              <a:rPr lang="en-US" sz="3500" b="1" dirty="0" smtClean="0">
                <a:latin typeface="Times New Roman" pitchFamily="18" charset="0"/>
                <a:cs typeface="Times New Roman" pitchFamily="18" charset="0"/>
              </a:rPr>
              <a:t>SYSTEM’s DRAWBACKS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1600200"/>
            <a:ext cx="8408890" cy="4972072"/>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In existing method, it is very difficult to know whether the funds and materials needed for flood victims are available. </a:t>
            </a:r>
          </a:p>
          <a:p>
            <a:pPr algn="just">
              <a:lnSpc>
                <a:spcPct val="150000"/>
              </a:lnSpc>
              <a:buFont typeface="Arial" pitchFamily="34" charset="0"/>
              <a:buChar char="•"/>
            </a:pPr>
            <a:r>
              <a:rPr lang="en-US" sz="2300" dirty="0" smtClean="0">
                <a:latin typeface="Times New Roman" pitchFamily="18" charset="0"/>
                <a:cs typeface="Times New Roman" pitchFamily="18" charset="0"/>
              </a:rPr>
              <a:t>This is because the functionality is not implemented properly. </a:t>
            </a:r>
          </a:p>
          <a:p>
            <a:pPr algn="just">
              <a:lnSpc>
                <a:spcPct val="150000"/>
              </a:lnSpc>
              <a:buFont typeface="Arial" pitchFamily="34" charset="0"/>
              <a:buChar char="•"/>
            </a:pPr>
            <a:r>
              <a:rPr lang="en-US" sz="2300" dirty="0" smtClean="0">
                <a:latin typeface="Times New Roman" pitchFamily="18" charset="0"/>
                <a:cs typeface="Times New Roman" pitchFamily="18" charset="0"/>
              </a:rPr>
              <a:t>And, in that way, it is impossible to accurately look at the victims' recovery and whether their survey was correct. </a:t>
            </a:r>
            <a:endParaRPr lang="en-US" sz="23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PROPOSED </a:t>
            </a:r>
            <a:r>
              <a:rPr lang="en-US" sz="3500" b="1" dirty="0" smtClean="0">
                <a:latin typeface="Times New Roman" pitchFamily="18" charset="0"/>
                <a:cs typeface="Times New Roman" pitchFamily="18" charset="0"/>
              </a:rPr>
              <a:t>SYSTEM’s FEATURES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4900634"/>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In this new way, people can see clearly, accurately and easily what kinds of products are being given to victims.</a:t>
            </a:r>
          </a:p>
          <a:p>
            <a:pPr algn="just">
              <a:lnSpc>
                <a:spcPct val="150000"/>
              </a:lnSpc>
              <a:buFont typeface="Arial" pitchFamily="34" charset="0"/>
              <a:buChar char="•"/>
            </a:pP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agent will take care of information about the victims and their goods. </a:t>
            </a:r>
          </a:p>
          <a:p>
            <a:pPr algn="just">
              <a:lnSpc>
                <a:spcPct val="150000"/>
              </a:lnSpc>
              <a:buFont typeface="Arial" pitchFamily="34" charset="0"/>
              <a:buChar char="•"/>
            </a:pPr>
            <a:r>
              <a:rPr lang="en-US" sz="2300" dirty="0" smtClean="0">
                <a:latin typeface="Times New Roman" pitchFamily="18" charset="0"/>
                <a:cs typeface="Times New Roman" pitchFamily="18" charset="0"/>
              </a:rPr>
              <a:t>Agent will take care of it and record it in one as document and hand it over to the owner. </a:t>
            </a:r>
          </a:p>
          <a:p>
            <a:pPr algn="just">
              <a:lnSpc>
                <a:spcPct val="150000"/>
              </a:lnSpc>
              <a:buFont typeface="Arial" pitchFamily="34" charset="0"/>
              <a:buChar char="•"/>
            </a:pPr>
            <a:r>
              <a:rPr lang="en-US" sz="2300" dirty="0" smtClean="0">
                <a:latin typeface="Times New Roman" pitchFamily="18" charset="0"/>
                <a:cs typeface="Times New Roman" pitchFamily="18" charset="0"/>
              </a:rPr>
              <a:t>And the agent will take care and forbid of any kind of corruption. The system therefore benefits the victim and the owner.</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SYSTEM REQUIREMENTS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b="1" dirty="0" smtClean="0">
                <a:latin typeface="Times New Roman" pitchFamily="18" charset="0"/>
                <a:cs typeface="Times New Roman" pitchFamily="18" charset="0"/>
              </a:rPr>
              <a:t>HARDWARE REQUIREMENTS</a:t>
            </a:r>
            <a:endParaRPr lang="en-GB" sz="2300" dirty="0" smtClean="0">
              <a:latin typeface="Times New Roman" pitchFamily="18" charset="0"/>
              <a:cs typeface="Times New Roman" pitchFamily="18" charset="0"/>
            </a:endParaRPr>
          </a:p>
          <a:p>
            <a:pPr algn="just">
              <a:lnSpc>
                <a:spcPct val="150000"/>
              </a:lnSpc>
              <a:buFont typeface="Arial" pitchFamily="34" charset="0"/>
              <a:buChar char="•"/>
            </a:pPr>
            <a:r>
              <a:rPr lang="en-GB" sz="2300" dirty="0" smtClean="0">
                <a:latin typeface="Times New Roman" pitchFamily="18" charset="0"/>
                <a:cs typeface="Times New Roman" pitchFamily="18" charset="0"/>
              </a:rPr>
              <a:t>System		: 	Pentium IV 2.4 GHz.</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Hard Disk        	: 	500 GB.</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Monitor		: 	15 VGA Colour.</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RAM</a:t>
            </a:r>
            <a:r>
              <a:rPr lang="en-GB" sz="2300" dirty="0" smtClean="0">
                <a:latin typeface="Times New Roman" pitchFamily="18" charset="0"/>
                <a:cs typeface="Times New Roman" pitchFamily="18" charset="0"/>
              </a:rPr>
              <a:t>		: 	4 GB.</a:t>
            </a:r>
            <a:endParaRPr lang="en-US" sz="2300" dirty="0" smtClean="0">
              <a:latin typeface="Times New Roman" pitchFamily="18" charset="0"/>
              <a:cs typeface="Times New Roman" pitchFamily="18" charset="0"/>
            </a:endParaRP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SOFTWARE REQUIREMENTS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b="1" dirty="0" smtClean="0">
                <a:latin typeface="Times New Roman" pitchFamily="18" charset="0"/>
                <a:cs typeface="Times New Roman" pitchFamily="18" charset="0"/>
              </a:rPr>
              <a:t>SOFTWARE REQUIREMENTS</a:t>
            </a:r>
            <a:endParaRPr lang="en-US" sz="2300" dirty="0" smtClean="0">
              <a:latin typeface="Times New Roman" pitchFamily="18" charset="0"/>
              <a:cs typeface="Times New Roman" pitchFamily="18" charset="0"/>
            </a:endParaRPr>
          </a:p>
          <a:p>
            <a:pPr lvl="0">
              <a:lnSpc>
                <a:spcPct val="150000"/>
              </a:lnSpc>
              <a:buFont typeface="Arial" pitchFamily="34" charset="0"/>
              <a:buChar char="•"/>
            </a:pPr>
            <a:r>
              <a:rPr lang="en-US" sz="2300" dirty="0" smtClean="0">
                <a:latin typeface="Times New Roman" pitchFamily="18" charset="0"/>
                <a:cs typeface="Times New Roman" pitchFamily="18" charset="0"/>
              </a:rPr>
              <a:t>Operating System	: 	</a:t>
            </a:r>
            <a:r>
              <a:rPr lang="en-US" sz="2300" dirty="0" smtClean="0">
                <a:latin typeface="Times New Roman" pitchFamily="18" charset="0"/>
                <a:cs typeface="Times New Roman" pitchFamily="18" charset="0"/>
              </a:rPr>
              <a:t>Windows-10/11</a:t>
            </a:r>
            <a:r>
              <a:rPr lang="en-US" sz="2300" dirty="0" smtClean="0">
                <a:latin typeface="Times New Roman" pitchFamily="18" charset="0"/>
                <a:cs typeface="Times New Roman" pitchFamily="18" charset="0"/>
              </a:rPr>
              <a:t>.</a:t>
            </a:r>
          </a:p>
          <a:p>
            <a:pPr lvl="0">
              <a:lnSpc>
                <a:spcPct val="150000"/>
              </a:lnSpc>
              <a:buFont typeface="Arial" pitchFamily="34" charset="0"/>
              <a:buChar char="•"/>
            </a:pPr>
            <a:r>
              <a:rPr lang="en-US" sz="2300" dirty="0" smtClean="0">
                <a:latin typeface="Times New Roman" pitchFamily="18" charset="0"/>
                <a:cs typeface="Times New Roman" pitchFamily="18" charset="0"/>
              </a:rPr>
              <a:t>Frontend Languages</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HTML, </a:t>
            </a:r>
            <a:r>
              <a:rPr lang="en-US" sz="2300" dirty="0" smtClean="0">
                <a:latin typeface="Times New Roman" pitchFamily="18" charset="0"/>
                <a:cs typeface="Times New Roman" pitchFamily="18" charset="0"/>
              </a:rPr>
              <a:t>CSS and JavaScript</a:t>
            </a:r>
            <a:endParaRPr lang="en-US" sz="2300" dirty="0" smtClean="0">
              <a:latin typeface="Times New Roman" pitchFamily="18" charset="0"/>
              <a:cs typeface="Times New Roman" pitchFamily="18" charset="0"/>
            </a:endParaRPr>
          </a:p>
          <a:p>
            <a:pPr lvl="0">
              <a:lnSpc>
                <a:spcPct val="150000"/>
              </a:lnSpc>
              <a:buFont typeface="Arial" pitchFamily="34" charset="0"/>
              <a:buChar char="•"/>
            </a:pPr>
            <a:r>
              <a:rPr lang="en-US" sz="2300" dirty="0" smtClean="0">
                <a:latin typeface="Times New Roman" pitchFamily="18" charset="0"/>
                <a:cs typeface="Times New Roman" pitchFamily="18" charset="0"/>
              </a:rPr>
              <a:t>IDE </a:t>
            </a:r>
            <a:r>
              <a:rPr lang="en-US" sz="2300" dirty="0" smtClean="0">
                <a:latin typeface="Times New Roman" pitchFamily="18" charset="0"/>
                <a:cs typeface="Times New Roman" pitchFamily="18" charset="0"/>
              </a:rPr>
              <a:t>Tool</a:t>
            </a:r>
            <a:r>
              <a:rPr lang="en-US" sz="2300" dirty="0" smtClean="0">
                <a:latin typeface="Times New Roman" pitchFamily="18" charset="0"/>
                <a:cs typeface="Times New Roman" pitchFamily="18" charset="0"/>
              </a:rPr>
              <a:t>		:	Visual Studio Code 1.7</a:t>
            </a:r>
          </a:p>
          <a:p>
            <a:pPr lvl="0">
              <a:lnSpc>
                <a:spcPct val="150000"/>
              </a:lnSpc>
              <a:buFont typeface="Arial" pitchFamily="34" charset="0"/>
              <a:buChar char="•"/>
            </a:pPr>
            <a:r>
              <a:rPr lang="en-US" sz="2300" dirty="0" smtClean="0">
                <a:latin typeface="Times New Roman" pitchFamily="18" charset="0"/>
                <a:cs typeface="Times New Roman" pitchFamily="18" charset="0"/>
              </a:rPr>
              <a:t>Backend </a:t>
            </a:r>
            <a:r>
              <a:rPr lang="en-US" sz="2300" dirty="0" smtClean="0">
                <a:latin typeface="Times New Roman" pitchFamily="18" charset="0"/>
                <a:cs typeface="Times New Roman" pitchFamily="18" charset="0"/>
              </a:rPr>
              <a:t>Languages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PHP 7.0. </a:t>
            </a:r>
            <a:endParaRPr lang="en-US" sz="2300" dirty="0" smtClean="0">
              <a:latin typeface="Times New Roman" pitchFamily="18" charset="0"/>
              <a:cs typeface="Times New Roman" pitchFamily="18" charset="0"/>
            </a:endParaRPr>
          </a:p>
          <a:p>
            <a:pPr lvl="0">
              <a:lnSpc>
                <a:spcPct val="150000"/>
              </a:lnSpc>
              <a:buFont typeface="Arial" pitchFamily="34" charset="0"/>
              <a:buChar char="•"/>
            </a:pPr>
            <a:r>
              <a:rPr lang="en-US" sz="2300" dirty="0" smtClean="0">
                <a:latin typeface="Times New Roman" pitchFamily="18" charset="0"/>
                <a:cs typeface="Times New Roman" pitchFamily="18" charset="0"/>
              </a:rPr>
              <a:t>Database</a:t>
            </a:r>
            <a:r>
              <a:rPr lang="en-US" sz="2300" dirty="0" smtClean="0">
                <a:latin typeface="Times New Roman" pitchFamily="18" charset="0"/>
                <a:cs typeface="Times New Roman" pitchFamily="18" charset="0"/>
              </a:rPr>
              <a:t>		: 	MYSQL 10.0.</a:t>
            </a:r>
          </a:p>
          <a:p>
            <a:pPr algn="just">
              <a:lnSpc>
                <a:spcPct val="150000"/>
              </a:lnSpc>
              <a:buNone/>
            </a:pP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MODULES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Administrator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Govt. Officer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User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Fund Collection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Feedback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Fund Report Module</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ADMINISTRATOR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600200"/>
            <a:ext cx="8337452" cy="4900634"/>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The Administrator of the System will be divided to several privileges on how they can use the System. </a:t>
            </a:r>
          </a:p>
          <a:p>
            <a:pPr algn="just">
              <a:lnSpc>
                <a:spcPct val="150000"/>
              </a:lnSpc>
              <a:buFont typeface="Arial" pitchFamily="34" charset="0"/>
              <a:buChar char="•"/>
            </a:pPr>
            <a:r>
              <a:rPr lang="en-US" sz="2300" dirty="0" smtClean="0">
                <a:latin typeface="Times New Roman" pitchFamily="18" charset="0"/>
                <a:cs typeface="Times New Roman" pitchFamily="18" charset="0"/>
              </a:rPr>
              <a:t>Administrator for example, has all the privileges such as Adding type of product to be sell, Adding type of fund, Update price list, Adding Downloadable Material, Registration Module, etc. </a:t>
            </a:r>
          </a:p>
          <a:p>
            <a:pPr algn="just">
              <a:lnSpc>
                <a:spcPct val="150000"/>
              </a:lnSpc>
              <a:buFont typeface="Arial" pitchFamily="34" charset="0"/>
              <a:buChar char="•"/>
            </a:pPr>
            <a:r>
              <a:rPr lang="en-US" sz="2300" dirty="0" smtClean="0">
                <a:latin typeface="Times New Roman" pitchFamily="18" charset="0"/>
                <a:cs typeface="Times New Roman" pitchFamily="18" charset="0"/>
              </a:rPr>
              <a:t>The administrator has to make sure the system do not have problem and the govt. officer do not have problem when using the system. </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GOVT. OFFICER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4900634"/>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The govt. officer can search the data by id number or name of flood victims. </a:t>
            </a:r>
          </a:p>
          <a:p>
            <a:pPr algn="just">
              <a:lnSpc>
                <a:spcPct val="150000"/>
              </a:lnSpc>
              <a:buFont typeface="Arial" pitchFamily="34" charset="0"/>
              <a:buChar char="•"/>
            </a:pPr>
            <a:r>
              <a:rPr lang="en-US" sz="2300" dirty="0" smtClean="0">
                <a:latin typeface="Times New Roman" pitchFamily="18" charset="0"/>
                <a:cs typeface="Times New Roman" pitchFamily="18" charset="0"/>
              </a:rPr>
              <a:t>The administrator is the govt. officer they have high level authority of using the system. </a:t>
            </a:r>
          </a:p>
          <a:p>
            <a:pPr algn="just">
              <a:lnSpc>
                <a:spcPct val="150000"/>
              </a:lnSpc>
              <a:buFont typeface="Arial" pitchFamily="34" charset="0"/>
              <a:buChar char="•"/>
            </a:pPr>
            <a:r>
              <a:rPr lang="en-US" sz="2300" dirty="0" smtClean="0">
                <a:latin typeface="Times New Roman" pitchFamily="18" charset="0"/>
                <a:cs typeface="Times New Roman" pitchFamily="18" charset="0"/>
              </a:rPr>
              <a:t>The officer also can add update and search for the related data by the way. </a:t>
            </a:r>
          </a:p>
          <a:p>
            <a:pPr algn="just">
              <a:lnSpc>
                <a:spcPct val="150000"/>
              </a:lnSpc>
              <a:buFont typeface="Arial" pitchFamily="34" charset="0"/>
              <a:buChar char="•"/>
            </a:pPr>
            <a:r>
              <a:rPr lang="en-US" sz="2300" dirty="0" smtClean="0">
                <a:latin typeface="Times New Roman" pitchFamily="18" charset="0"/>
                <a:cs typeface="Times New Roman" pitchFamily="18" charset="0"/>
              </a:rPr>
              <a:t>Officer also can delete the data that related to the registration.</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87</TotalTime>
  <Words>595</Words>
  <Application>Microsoft Office PowerPoint</Application>
  <PresentationFormat>On-screen Show (4:3)</PresentationFormat>
  <Paragraphs>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Flood Disaster Fund Access Control</vt:lpstr>
      <vt:lpstr>SYNPOSIS</vt:lpstr>
      <vt:lpstr>EXISTING SYSTEM’s DRAWBACKS</vt:lpstr>
      <vt:lpstr>PROPOSED SYSTEM’s FEATURES</vt:lpstr>
      <vt:lpstr>SYSTEM REQUIREMENTS</vt:lpstr>
      <vt:lpstr>SOFTWARE REQUIREMENTS</vt:lpstr>
      <vt:lpstr>MODULES</vt:lpstr>
      <vt:lpstr>ADMINISTRATOR MODULE</vt:lpstr>
      <vt:lpstr>GOVT. OFFICER MODULE</vt:lpstr>
      <vt:lpstr>USER MODULE</vt:lpstr>
      <vt:lpstr>SCREEN SHOTS</vt:lpstr>
      <vt:lpstr>New Officer Register </vt:lpstr>
      <vt:lpstr>Admin View New Officer Details </vt:lpstr>
      <vt:lpstr>Admin - New Officer Account Activated</vt:lpstr>
      <vt:lpstr>Officer Login </vt:lpstr>
      <vt:lpstr>Add Flood Report </vt:lpstr>
      <vt:lpstr>User Register </vt:lpstr>
      <vt:lpstr>User Login </vt:lpstr>
      <vt:lpstr>User View Flood Report</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Recovery Fund System</dc:title>
  <dc:creator>ImmaTech</dc:creator>
  <cp:lastModifiedBy>SAM</cp:lastModifiedBy>
  <cp:revision>51</cp:revision>
  <dcterms:created xsi:type="dcterms:W3CDTF">2020-02-20T10:24:27Z</dcterms:created>
  <dcterms:modified xsi:type="dcterms:W3CDTF">2025-04-04T12:44:28Z</dcterms:modified>
</cp:coreProperties>
</file>