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1" r:id="rId5"/>
    <p:sldId id="264" r:id="rId6"/>
    <p:sldId id="265" r:id="rId7"/>
    <p:sldId id="277" r:id="rId8"/>
    <p:sldId id="281" r:id="rId9"/>
    <p:sldId id="282" r:id="rId10"/>
    <p:sldId id="283" r:id="rId11"/>
    <p:sldId id="286" r:id="rId12"/>
    <p:sldId id="288" r:id="rId13"/>
    <p:sldId id="289" r:id="rId14"/>
    <p:sldId id="290" r:id="rId15"/>
    <p:sldId id="297" r:id="rId16"/>
    <p:sldId id="298" r:id="rId17"/>
    <p:sldId id="284"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1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A492DD5-BBD9-41DB-931D-40614E114FF5}" type="datetimeFigureOut">
              <a:rPr lang="en-US" smtClean="0"/>
              <a:pPr/>
              <a:t>4/4/2025</a:t>
            </a:fld>
            <a:endParaRPr lang="en-US" dirty="0"/>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dirty="0"/>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87363AE-F065-492F-8941-61D3F74381A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87363AE-F065-492F-8941-61D3F74381A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6" name="Slide Number Placeholder 5"/>
          <p:cNvSpPr>
            <a:spLocks noGrp="1"/>
          </p:cNvSpPr>
          <p:nvPr>
            <p:ph type="sldNum" sz="quarter" idx="12"/>
          </p:nvPr>
        </p:nvSpPr>
        <p:spPr>
          <a:xfrm rot="5400000">
            <a:off x="5989638" y="144462"/>
            <a:ext cx="533400" cy="244476"/>
          </a:xfrm>
        </p:spPr>
        <p:txBody>
          <a:bodyPr/>
          <a:lstStyle/>
          <a:p>
            <a:fld id="{287363AE-F065-492F-8941-61D3F74381A6}"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87363AE-F065-492F-8941-61D3F74381A6}" type="slidenum">
              <a:rPr lang="en-US" smtClean="0"/>
              <a:pPr/>
              <a:t>‹#›</a:t>
            </a:fld>
            <a:endParaRPr lang="en-US" dirty="0"/>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7A492DD5-BBD9-41DB-931D-40614E114FF5}" type="datetimeFigureOut">
              <a:rPr lang="en-US" smtClean="0"/>
              <a:pPr/>
              <a:t>4/4/2025</a:t>
            </a:fld>
            <a:endParaRPr lang="en-US" dirty="0"/>
          </a:p>
        </p:txBody>
      </p:sp>
      <p:sp>
        <p:nvSpPr>
          <p:cNvPr id="10" name="Slide Number Placeholder 9"/>
          <p:cNvSpPr>
            <a:spLocks noGrp="1"/>
          </p:cNvSpPr>
          <p:nvPr>
            <p:ph type="sldNum" sz="quarter" idx="16"/>
          </p:nvPr>
        </p:nvSpPr>
        <p:spPr/>
        <p:txBody>
          <a:bodyPr rtlCol="0"/>
          <a:lstStyle/>
          <a:p>
            <a:fld id="{287363AE-F065-492F-8941-61D3F74381A6}" type="slidenum">
              <a:rPr lang="en-US" smtClean="0"/>
              <a:pP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7A492DD5-BBD9-41DB-931D-40614E114FF5}" type="datetimeFigureOut">
              <a:rPr lang="en-US" smtClean="0"/>
              <a:pPr/>
              <a:t>4/4/2025</a:t>
            </a:fld>
            <a:endParaRPr lang="en-US" dirty="0"/>
          </a:p>
        </p:txBody>
      </p:sp>
      <p:sp>
        <p:nvSpPr>
          <p:cNvPr id="12" name="Slide Number Placeholder 11"/>
          <p:cNvSpPr>
            <a:spLocks noGrp="1"/>
          </p:cNvSpPr>
          <p:nvPr>
            <p:ph type="sldNum" sz="quarter" idx="16"/>
          </p:nvPr>
        </p:nvSpPr>
        <p:spPr/>
        <p:txBody>
          <a:bodyPr rtlCol="0"/>
          <a:lstStyle/>
          <a:p>
            <a:fld id="{287363AE-F065-492F-8941-61D3F74381A6}" type="slidenum">
              <a:rPr lang="en-US" smtClean="0"/>
              <a:pP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87363AE-F065-492F-8941-61D3F74381A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A492DD5-BBD9-41DB-931D-40614E114FF5}"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87363AE-F065-492F-8941-61D3F74381A6}"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Date Placeholder 11"/>
          <p:cNvSpPr>
            <a:spLocks noGrp="1"/>
          </p:cNvSpPr>
          <p:nvPr>
            <p:ph type="dt" sz="half" idx="10"/>
          </p:nvPr>
        </p:nvSpPr>
        <p:spPr>
          <a:xfrm>
            <a:off x="6248400" y="6248400"/>
            <a:ext cx="2667000" cy="365125"/>
          </a:xfrm>
        </p:spPr>
        <p:txBody>
          <a:bodyPr rtlCol="0"/>
          <a:lstStyle/>
          <a:p>
            <a:fld id="{7A492DD5-BBD9-41DB-931D-40614E114FF5}" type="datetimeFigureOut">
              <a:rPr lang="en-US" smtClean="0"/>
              <a:pPr/>
              <a:t>4/4/2025</a:t>
            </a:fld>
            <a:endParaRPr lang="en-US" dirty="0"/>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87363AE-F065-492F-8941-61D3F74381A6}" type="slidenum">
              <a:rPr lang="en-US" smtClean="0"/>
              <a:pPr/>
              <a:t>‹#›</a:t>
            </a:fld>
            <a:endParaRPr lang="en-US" dirty="0"/>
          </a:p>
        </p:txBody>
      </p:sp>
      <p:sp>
        <p:nvSpPr>
          <p:cNvPr id="14" name="Footer Placeholder 13"/>
          <p:cNvSpPr>
            <a:spLocks noGrp="1"/>
          </p:cNvSpPr>
          <p:nvPr>
            <p:ph type="ftr" sz="quarter" idx="12"/>
          </p:nvPr>
        </p:nvSpPr>
        <p:spPr>
          <a:xfrm>
            <a:off x="1600200" y="6248206"/>
            <a:ext cx="4572000" cy="365125"/>
          </a:xfrm>
        </p:spPr>
        <p:txBody>
          <a:bodyPr rtlCol="0"/>
          <a:lstStyle/>
          <a:p>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dirty="0"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7A492DD5-BBD9-41DB-931D-40614E114FF5}" type="datetimeFigureOut">
              <a:rPr lang="en-US" smtClean="0"/>
              <a:pPr/>
              <a:t>4/4/2025</a:t>
            </a:fld>
            <a:endParaRPr lang="en-US" dirty="0"/>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dirty="0"/>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87363AE-F065-492F-8941-61D3F74381A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071678"/>
            <a:ext cx="8553480" cy="928694"/>
          </a:xfrm>
        </p:spPr>
        <p:txBody>
          <a:bodyPr>
            <a:normAutofit/>
          </a:bodyPr>
          <a:lstStyle/>
          <a:p>
            <a:pPr algn="ctr"/>
            <a:r>
              <a:rPr lang="en-US" sz="3000" b="1" dirty="0" smtClean="0">
                <a:effectLst>
                  <a:outerShdw blurRad="38100" dist="38100" dir="2700000" algn="tl">
                    <a:srgbClr val="000000">
                      <a:alpha val="43137"/>
                    </a:srgbClr>
                  </a:outerShdw>
                </a:effectLst>
                <a:latin typeface="Times New Roman" pitchFamily="18" charset="0"/>
                <a:cs typeface="Times New Roman" pitchFamily="18" charset="0"/>
              </a:rPr>
              <a:t>Flood Disaster Fund Access Control</a:t>
            </a:r>
            <a:endParaRPr lang="en-US" sz="3000" b="1"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Box 2"/>
          <p:cNvSpPr txBox="1"/>
          <p:nvPr/>
        </p:nvSpPr>
        <p:spPr>
          <a:xfrm>
            <a:off x="1763688" y="3573016"/>
            <a:ext cx="5616624" cy="1200329"/>
          </a:xfrm>
          <a:prstGeom prst="rect">
            <a:avLst/>
          </a:prstGeom>
          <a:noFill/>
        </p:spPr>
        <p:txBody>
          <a:bodyPr wrap="square" rtlCol="0">
            <a:spAutoFit/>
          </a:bodyPr>
          <a:lstStyle/>
          <a:p>
            <a:pPr algn="ctr">
              <a:lnSpc>
                <a:spcPct val="150000"/>
              </a:lnSpc>
            </a:pPr>
            <a:r>
              <a:rPr lang="en-IN" sz="2400" dirty="0" smtClean="0">
                <a:latin typeface="Times New Roman" pitchFamily="18" charset="0"/>
                <a:cs typeface="Times New Roman" pitchFamily="18" charset="0"/>
              </a:rPr>
              <a:t>Presented by,</a:t>
            </a:r>
          </a:p>
          <a:p>
            <a:pPr algn="ctr">
              <a:lnSpc>
                <a:spcPct val="150000"/>
              </a:lnSpc>
            </a:pPr>
            <a:r>
              <a:rPr lang="en-IN" sz="2400" dirty="0" smtClean="0">
                <a:latin typeface="Times New Roman" pitchFamily="18" charset="0"/>
                <a:cs typeface="Times New Roman" pitchFamily="18" charset="0"/>
              </a:rPr>
              <a:t>R.RAGUL ( C22UG132CSC036 ) </a:t>
            </a:r>
            <a:endParaRPr lang="en-US"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FUND REPORT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This fund report module is to maintain the entire record properly about user’s and their donation. </a:t>
            </a:r>
          </a:p>
          <a:p>
            <a:pPr algn="just">
              <a:lnSpc>
                <a:spcPct val="150000"/>
              </a:lnSpc>
              <a:buFont typeface="Arial" pitchFamily="34" charset="0"/>
              <a:buChar char="•"/>
            </a:pPr>
            <a:r>
              <a:rPr lang="en-US" sz="2300" dirty="0" smtClean="0">
                <a:latin typeface="Times New Roman" pitchFamily="18" charset="0"/>
                <a:cs typeface="Times New Roman" pitchFamily="18" charset="0"/>
              </a:rPr>
              <a:t>Administrator or Govt. Officer can generate the reports of particular details and the anal, report. </a:t>
            </a:r>
          </a:p>
          <a:p>
            <a:pPr algn="just">
              <a:lnSpc>
                <a:spcPct val="150000"/>
              </a:lnSpc>
              <a:buFont typeface="Arial" pitchFamily="34" charset="0"/>
              <a:buChar char="•"/>
            </a:pPr>
            <a:r>
              <a:rPr lang="en-US" sz="2300" dirty="0" smtClean="0">
                <a:latin typeface="Times New Roman" pitchFamily="18" charset="0"/>
                <a:cs typeface="Times New Roman" pitchFamily="18" charset="0"/>
              </a:rPr>
              <a:t>Administrator can also print the report and file it.</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00034" y="2500306"/>
            <a:ext cx="8153400" cy="990600"/>
          </a:xfrm>
        </p:spPr>
        <p:txBody>
          <a:bodyPr/>
          <a:lstStyle/>
          <a:p>
            <a:pPr algn="ctr"/>
            <a:r>
              <a:rPr lang="en-US" b="1" dirty="0" smtClean="0">
                <a:latin typeface="Times New Roman" pitchFamily="18" charset="0"/>
                <a:cs typeface="Times New Roman" pitchFamily="18" charset="0"/>
              </a:rPr>
              <a:t>SCREEN SHOTS</a:t>
            </a:r>
            <a:endParaRPr lang="en-US"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User View Flood Report</a:t>
            </a: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Send Your Feedback</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Send Fund Amount</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User Fund Details Check Officer</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500" b="1" dirty="0" smtClean="0">
                <a:latin typeface="Times New Roman" pitchFamily="18" charset="0"/>
                <a:cs typeface="Times New Roman" pitchFamily="18" charset="0"/>
              </a:rPr>
              <a:t>Admin View User Fund Details</a:t>
            </a:r>
            <a:br>
              <a:rPr lang="en-US" sz="2500" b="1" dirty="0" smtClean="0">
                <a:latin typeface="Times New Roman" pitchFamily="18" charset="0"/>
                <a:cs typeface="Times New Roman" pitchFamily="18" charset="0"/>
              </a:rPr>
            </a:br>
            <a:endParaRPr lang="en-US" sz="2500" b="1" dirty="0">
              <a:latin typeface="Times New Roman" pitchFamily="18" charset="0"/>
              <a:cs typeface="Times New Roman" pitchFamily="18" charset="0"/>
            </a:endParaRPr>
          </a:p>
        </p:txBody>
      </p:sp>
      <p:pic>
        <p:nvPicPr>
          <p:cNvPr id="4" name="Content Placeholder 3"/>
          <p:cNvPicPr>
            <a:picLocks noGrp="1"/>
          </p:cNvPicPr>
          <p:nvPr>
            <p:ph sz="quarter" idx="1"/>
          </p:nvPr>
        </p:nvPicPr>
        <p:blipFill>
          <a:blip r:embed="rId2" cstate="print"/>
          <a:srcRect/>
          <a:stretch>
            <a:fillRect/>
          </a:stretch>
        </p:blipFill>
        <p:spPr bwMode="auto">
          <a:xfrm>
            <a:off x="612775" y="1675451"/>
            <a:ext cx="8153400" cy="434529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CONCLUSION</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600200"/>
            <a:ext cx="8153400" cy="4900634"/>
          </a:xfrm>
        </p:spPr>
        <p:txBody>
          <a:bodyPr>
            <a:normAutofit lnSpcReduction="10000"/>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The increasing trend of urbanization and development though enhances quality of life of the communities, at the same time encourages ‘disaster risk’ due to poor adoption of preparedness and mitigation measures. </a:t>
            </a:r>
          </a:p>
          <a:p>
            <a:pPr algn="just">
              <a:lnSpc>
                <a:spcPct val="150000"/>
              </a:lnSpc>
              <a:buFont typeface="Arial" pitchFamily="34" charset="0"/>
              <a:buChar char="•"/>
            </a:pPr>
            <a:r>
              <a:rPr lang="en-US" sz="2300" dirty="0" smtClean="0">
                <a:latin typeface="Times New Roman" pitchFamily="18" charset="0"/>
                <a:cs typeface="Times New Roman" pitchFamily="18" charset="0"/>
              </a:rPr>
              <a:t>The ﬂood occurred recently in the State of J&amp;K presented another instance of a volatile disaster which has challenged the developments made so far. </a:t>
            </a:r>
          </a:p>
          <a:p>
            <a:pPr algn="just">
              <a:lnSpc>
                <a:spcPct val="150000"/>
              </a:lnSpc>
              <a:buFont typeface="Arial" pitchFamily="34" charset="0"/>
              <a:buChar char="•"/>
            </a:pPr>
            <a:r>
              <a:rPr lang="en-US" sz="2300" dirty="0" smtClean="0">
                <a:latin typeface="Times New Roman" pitchFamily="18" charset="0"/>
                <a:cs typeface="Times New Roman" pitchFamily="18" charset="0"/>
              </a:rPr>
              <a:t>In light of these trends, the need to improve disaster recovery and long-term ﬂood resilience planning are mandated. </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1428736"/>
            <a:ext cx="8153400" cy="1214446"/>
          </a:xfrm>
        </p:spPr>
        <p:txBody>
          <a:bodyPr>
            <a:noAutofit/>
          </a:bodyPr>
          <a:lstStyle/>
          <a:p>
            <a:pPr algn="ctr">
              <a:buNone/>
            </a:pPr>
            <a:endParaRPr lang="en-US" sz="3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buNone/>
            </a:pPr>
            <a:endParaRPr lang="en-US" sz="3500" b="1" dirty="0" smtClean="0">
              <a:effectLst>
                <a:outerShdw blurRad="38100" dist="38100" dir="2700000" algn="tl">
                  <a:srgbClr val="000000">
                    <a:alpha val="43137"/>
                  </a:srgbClr>
                </a:outerShdw>
              </a:effectLst>
              <a:latin typeface="Times New Roman" pitchFamily="18" charset="0"/>
              <a:cs typeface="Times New Roman" pitchFamily="18" charset="0"/>
            </a:endParaRPr>
          </a:p>
          <a:p>
            <a:pPr algn="ctr">
              <a:buNone/>
            </a:pPr>
            <a:r>
              <a:rPr lang="en-US" sz="3500" b="1" dirty="0" smtClean="0">
                <a:effectLst>
                  <a:outerShdw blurRad="38100" dist="38100" dir="2700000" algn="tl">
                    <a:srgbClr val="000000">
                      <a:alpha val="43137"/>
                    </a:srgbClr>
                  </a:outerShdw>
                </a:effectLst>
                <a:latin typeface="Times New Roman" pitchFamily="18" charset="0"/>
                <a:cs typeface="Times New Roman" pitchFamily="18" charset="0"/>
              </a:rPr>
              <a:t>THANK YOU</a:t>
            </a:r>
            <a:endParaRPr lang="en-US" sz="3500" b="1" dirty="0">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SYNPOSIS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5043510"/>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It is very difficult for them to go directly to the town when they are trying to help.</a:t>
            </a:r>
          </a:p>
          <a:p>
            <a:pPr algn="just">
              <a:lnSpc>
                <a:spcPct val="150000"/>
              </a:lnSpc>
              <a:buFont typeface="Arial" pitchFamily="34" charset="0"/>
              <a:buChar char="•"/>
            </a:pPr>
            <a:r>
              <a:rPr lang="en-US" sz="2300" dirty="0" smtClean="0">
                <a:latin typeface="Times New Roman" pitchFamily="18" charset="0"/>
                <a:cs typeface="Times New Roman" pitchFamily="18" charset="0"/>
              </a:rPr>
              <a:t>So considering these issues, this project is dealing with a new system, people who come to the aid of victims can easily fund.</a:t>
            </a:r>
          </a:p>
          <a:p>
            <a:pPr algn="just">
              <a:lnSpc>
                <a:spcPct val="150000"/>
              </a:lnSpc>
              <a:buFont typeface="Arial" pitchFamily="34" charset="0"/>
              <a:buChar char="•"/>
            </a:pPr>
            <a:r>
              <a:rPr lang="en-US" sz="2300" dirty="0" smtClean="0">
                <a:latin typeface="Times New Roman" pitchFamily="18" charset="0"/>
                <a:cs typeface="Times New Roman" pitchFamily="18" charset="0"/>
              </a:rPr>
              <a:t>This project creates a web application for that reason; it includes details about the affected people, such as their photos. </a:t>
            </a:r>
          </a:p>
          <a:p>
            <a:pPr algn="just">
              <a:lnSpc>
                <a:spcPct val="150000"/>
              </a:lnSpc>
              <a:buFont typeface="Arial" pitchFamily="34" charset="0"/>
              <a:buChar char="•"/>
            </a:pPr>
            <a:r>
              <a:rPr lang="en-US" sz="2300" dirty="0" smtClean="0">
                <a:latin typeface="Times New Roman" pitchFamily="18" charset="0"/>
                <a:cs typeface="Times New Roman" pitchFamily="18" charset="0"/>
              </a:rPr>
              <a:t>All of these actions are done by PHP in this project.</a:t>
            </a:r>
          </a:p>
          <a:p>
            <a:pPr algn="just">
              <a:lnSpc>
                <a:spcPct val="150000"/>
              </a:lnSpc>
            </a:pPr>
            <a:endParaRPr lang="en-US" sz="23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EXISTING SYSTEM’s DRAWBACKS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1600200"/>
            <a:ext cx="8408890" cy="4972072"/>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In existing method, it is very difficult to know whether the funds and materials needed for flood victims are available. </a:t>
            </a:r>
          </a:p>
          <a:p>
            <a:pPr algn="just">
              <a:lnSpc>
                <a:spcPct val="150000"/>
              </a:lnSpc>
              <a:buFont typeface="Arial" pitchFamily="34" charset="0"/>
              <a:buChar char="•"/>
            </a:pPr>
            <a:r>
              <a:rPr lang="en-US" sz="2300" dirty="0" smtClean="0">
                <a:latin typeface="Times New Roman" pitchFamily="18" charset="0"/>
                <a:cs typeface="Times New Roman" pitchFamily="18" charset="0"/>
              </a:rPr>
              <a:t>This is because the functionality is not implemented properly. </a:t>
            </a:r>
          </a:p>
          <a:p>
            <a:pPr algn="just">
              <a:lnSpc>
                <a:spcPct val="150000"/>
              </a:lnSpc>
              <a:buFont typeface="Arial" pitchFamily="34" charset="0"/>
              <a:buChar char="•"/>
            </a:pPr>
            <a:r>
              <a:rPr lang="en-US" sz="2300" dirty="0" smtClean="0">
                <a:latin typeface="Times New Roman" pitchFamily="18" charset="0"/>
                <a:cs typeface="Times New Roman" pitchFamily="18" charset="0"/>
              </a:rPr>
              <a:t>And, in that way, it is impossible to accurately look at the victims' recovery and whether their survey was correct. </a:t>
            </a:r>
            <a:endParaRPr lang="en-US" sz="23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PROPOSED SYSTEM’s FEATURES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285720" y="1600200"/>
            <a:ext cx="8480328" cy="4900634"/>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In this new way, people can see clearly, accurately and easily what kinds of products are being given to victims.</a:t>
            </a:r>
          </a:p>
          <a:p>
            <a:pPr algn="just">
              <a:lnSpc>
                <a:spcPct val="150000"/>
              </a:lnSpc>
              <a:buFont typeface="Arial" pitchFamily="34" charset="0"/>
              <a:buChar char="•"/>
            </a:pPr>
            <a:r>
              <a:rPr lang="en-US" sz="2300" dirty="0" smtClean="0">
                <a:latin typeface="Times New Roman" pitchFamily="18" charset="0"/>
                <a:cs typeface="Times New Roman" pitchFamily="18" charset="0"/>
              </a:rPr>
              <a:t>The </a:t>
            </a:r>
            <a:r>
              <a:rPr lang="en-US" sz="2300" dirty="0" smtClean="0">
                <a:latin typeface="Times New Roman" pitchFamily="18" charset="0"/>
                <a:cs typeface="Times New Roman" pitchFamily="18" charset="0"/>
              </a:rPr>
              <a:t>agent will take care of information about the victims and their goods. </a:t>
            </a:r>
          </a:p>
          <a:p>
            <a:pPr algn="just">
              <a:lnSpc>
                <a:spcPct val="150000"/>
              </a:lnSpc>
              <a:buFont typeface="Arial" pitchFamily="34" charset="0"/>
              <a:buChar char="•"/>
            </a:pPr>
            <a:r>
              <a:rPr lang="en-US" sz="2300" dirty="0" smtClean="0">
                <a:latin typeface="Times New Roman" pitchFamily="18" charset="0"/>
                <a:cs typeface="Times New Roman" pitchFamily="18" charset="0"/>
              </a:rPr>
              <a:t>Agent will take care of it and record it in one as document and hand it over to the owner. </a:t>
            </a:r>
          </a:p>
          <a:p>
            <a:pPr algn="just">
              <a:lnSpc>
                <a:spcPct val="150000"/>
              </a:lnSpc>
              <a:buFont typeface="Arial" pitchFamily="34" charset="0"/>
              <a:buChar char="•"/>
            </a:pPr>
            <a:r>
              <a:rPr lang="en-US" sz="2300" dirty="0" smtClean="0">
                <a:latin typeface="Times New Roman" pitchFamily="18" charset="0"/>
                <a:cs typeface="Times New Roman" pitchFamily="18" charset="0"/>
              </a:rPr>
              <a:t>And the agent will take care and forbid of any kind of corruption. The system therefore benefits the victim and the owner.</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SYSTEM REQUIREMENTS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b="1" dirty="0" smtClean="0">
                <a:latin typeface="Times New Roman" pitchFamily="18" charset="0"/>
                <a:cs typeface="Times New Roman" pitchFamily="18" charset="0"/>
              </a:rPr>
              <a:t>HARDWARE REQUIREMENTS</a:t>
            </a:r>
            <a:endParaRPr lang="en-GB" sz="2300" dirty="0" smtClean="0">
              <a:latin typeface="Times New Roman" pitchFamily="18" charset="0"/>
              <a:cs typeface="Times New Roman" pitchFamily="18" charset="0"/>
            </a:endParaRPr>
          </a:p>
          <a:p>
            <a:pPr algn="just">
              <a:lnSpc>
                <a:spcPct val="150000"/>
              </a:lnSpc>
              <a:buFont typeface="Arial" pitchFamily="34" charset="0"/>
              <a:buChar char="•"/>
            </a:pPr>
            <a:r>
              <a:rPr lang="en-GB" sz="2300" dirty="0" smtClean="0">
                <a:latin typeface="Times New Roman" pitchFamily="18" charset="0"/>
                <a:cs typeface="Times New Roman" pitchFamily="18" charset="0"/>
              </a:rPr>
              <a:t>System		: 	Pentium IV 2.4 GHz.</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Hard Disk        	: 	500 GB.</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Monitor		: 	15 VGA Colour.</a:t>
            </a:r>
            <a:endParaRPr lang="en-US" sz="2300" dirty="0" smtClean="0">
              <a:latin typeface="Times New Roman" pitchFamily="18" charset="0"/>
              <a:cs typeface="Times New Roman" pitchFamily="18" charset="0"/>
            </a:endParaRPr>
          </a:p>
          <a:p>
            <a:pPr lvl="0" algn="just">
              <a:lnSpc>
                <a:spcPct val="150000"/>
              </a:lnSpc>
              <a:buFont typeface="Arial" pitchFamily="34" charset="0"/>
              <a:buChar char="•"/>
            </a:pPr>
            <a:r>
              <a:rPr lang="en-GB" sz="2300" dirty="0" smtClean="0">
                <a:latin typeface="Times New Roman" pitchFamily="18" charset="0"/>
                <a:cs typeface="Times New Roman" pitchFamily="18" charset="0"/>
              </a:rPr>
              <a:t>RAM</a:t>
            </a:r>
            <a:r>
              <a:rPr lang="en-GB" sz="2300" dirty="0" smtClean="0">
                <a:latin typeface="Times New Roman" pitchFamily="18" charset="0"/>
                <a:cs typeface="Times New Roman" pitchFamily="18" charset="0"/>
              </a:rPr>
              <a:t>		: 	4 GB.</a:t>
            </a:r>
            <a:endParaRPr lang="en-US" sz="2300" dirty="0" smtClean="0">
              <a:latin typeface="Times New Roman" pitchFamily="18" charset="0"/>
              <a:cs typeface="Times New Roman" pitchFamily="18" charset="0"/>
            </a:endParaRP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SOFTWARE REQUIREMENTS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b="1" dirty="0" smtClean="0">
                <a:latin typeface="Times New Roman" pitchFamily="18" charset="0"/>
                <a:cs typeface="Times New Roman" pitchFamily="18" charset="0"/>
              </a:rPr>
              <a:t>SOFTWARE REQUIREMENTS</a:t>
            </a:r>
            <a:endParaRPr lang="en-US" sz="2300" dirty="0" smtClean="0">
              <a:latin typeface="Times New Roman" pitchFamily="18" charset="0"/>
              <a:cs typeface="Times New Roman" pitchFamily="18" charset="0"/>
            </a:endParaRPr>
          </a:p>
          <a:p>
            <a:pPr lvl="0">
              <a:lnSpc>
                <a:spcPct val="150000"/>
              </a:lnSpc>
              <a:buFont typeface="Arial" pitchFamily="34" charset="0"/>
              <a:buChar char="•"/>
            </a:pPr>
            <a:r>
              <a:rPr lang="en-US" sz="2300" dirty="0" smtClean="0">
                <a:latin typeface="Times New Roman" pitchFamily="18" charset="0"/>
                <a:cs typeface="Times New Roman" pitchFamily="18" charset="0"/>
              </a:rPr>
              <a:t>Operating System	: 	</a:t>
            </a:r>
            <a:r>
              <a:rPr lang="en-US" sz="2300" dirty="0" smtClean="0">
                <a:latin typeface="Times New Roman" pitchFamily="18" charset="0"/>
                <a:cs typeface="Times New Roman" pitchFamily="18" charset="0"/>
              </a:rPr>
              <a:t>Windows - 10/11</a:t>
            </a:r>
            <a:r>
              <a:rPr lang="en-US" sz="2300" dirty="0" smtClean="0">
                <a:latin typeface="Times New Roman" pitchFamily="18" charset="0"/>
                <a:cs typeface="Times New Roman" pitchFamily="18" charset="0"/>
              </a:rPr>
              <a:t>.</a:t>
            </a:r>
          </a:p>
          <a:p>
            <a:pPr lvl="0">
              <a:lnSpc>
                <a:spcPct val="150000"/>
              </a:lnSpc>
              <a:buFont typeface="Arial" pitchFamily="34" charset="0"/>
              <a:buChar char="•"/>
            </a:pPr>
            <a:r>
              <a:rPr lang="en-US" sz="2300" dirty="0" smtClean="0">
                <a:latin typeface="Times New Roman" pitchFamily="18" charset="0"/>
                <a:cs typeface="Times New Roman" pitchFamily="18" charset="0"/>
              </a:rPr>
              <a:t>Frontend </a:t>
            </a:r>
            <a:r>
              <a:rPr lang="en-US" sz="2300" dirty="0" smtClean="0">
                <a:latin typeface="Times New Roman" pitchFamily="18" charset="0"/>
                <a:cs typeface="Times New Roman" pitchFamily="18" charset="0"/>
              </a:rPr>
              <a:t>Languages</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HTML, CSS and JavaScript</a:t>
            </a:r>
          </a:p>
          <a:p>
            <a:pPr lvl="0">
              <a:lnSpc>
                <a:spcPct val="150000"/>
              </a:lnSpc>
              <a:buFont typeface="Arial" pitchFamily="34" charset="0"/>
              <a:buChar char="•"/>
            </a:pPr>
            <a:r>
              <a:rPr lang="en-US" sz="2300" dirty="0" smtClean="0">
                <a:latin typeface="Times New Roman" pitchFamily="18" charset="0"/>
                <a:cs typeface="Times New Roman" pitchFamily="18" charset="0"/>
              </a:rPr>
              <a:t>IDE </a:t>
            </a:r>
            <a:r>
              <a:rPr lang="en-US" sz="2300" dirty="0" smtClean="0">
                <a:latin typeface="Times New Roman" pitchFamily="18" charset="0"/>
                <a:cs typeface="Times New Roman" pitchFamily="18" charset="0"/>
              </a:rPr>
              <a:t>Tool</a:t>
            </a:r>
            <a:r>
              <a:rPr lang="en-US" sz="2300" dirty="0" smtClean="0">
                <a:latin typeface="Times New Roman" pitchFamily="18" charset="0"/>
                <a:cs typeface="Times New Roman" pitchFamily="18" charset="0"/>
              </a:rPr>
              <a:t>		:	Visual Studio Code 1.7</a:t>
            </a:r>
          </a:p>
          <a:p>
            <a:pPr lvl="0">
              <a:lnSpc>
                <a:spcPct val="150000"/>
              </a:lnSpc>
              <a:buFont typeface="Arial" pitchFamily="34" charset="0"/>
              <a:buChar char="•"/>
            </a:pPr>
            <a:r>
              <a:rPr lang="en-US" sz="2300" dirty="0" smtClean="0">
                <a:latin typeface="Times New Roman" pitchFamily="18" charset="0"/>
                <a:cs typeface="Times New Roman" pitchFamily="18" charset="0"/>
              </a:rPr>
              <a:t>Backend Languages</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	 PHP 7.0. </a:t>
            </a:r>
          </a:p>
          <a:p>
            <a:pPr lvl="0">
              <a:lnSpc>
                <a:spcPct val="150000"/>
              </a:lnSpc>
              <a:buFont typeface="Arial" pitchFamily="34" charset="0"/>
              <a:buChar char="•"/>
            </a:pPr>
            <a:r>
              <a:rPr lang="en-US" sz="2300" dirty="0" smtClean="0">
                <a:latin typeface="Times New Roman" pitchFamily="18" charset="0"/>
                <a:cs typeface="Times New Roman" pitchFamily="18" charset="0"/>
              </a:rPr>
              <a:t>Database</a:t>
            </a:r>
            <a:r>
              <a:rPr lang="en-US" sz="2300" dirty="0" smtClean="0">
                <a:latin typeface="Times New Roman" pitchFamily="18" charset="0"/>
                <a:cs typeface="Times New Roman" pitchFamily="18" charset="0"/>
              </a:rPr>
              <a:t>		: 	MYSQL 10.0.</a:t>
            </a:r>
          </a:p>
          <a:p>
            <a:pPr algn="just">
              <a:lnSpc>
                <a:spcPct val="150000"/>
              </a:lnSpc>
              <a:buNone/>
            </a:pPr>
            <a:endParaRPr lang="en-US" sz="23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MODULES</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Administrator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Govt. Officer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User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Fund Collection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Feedback Module</a:t>
            </a:r>
          </a:p>
          <a:p>
            <a:pPr lvl="0" algn="just">
              <a:lnSpc>
                <a:spcPct val="150000"/>
              </a:lnSpc>
              <a:buFont typeface="Arial" pitchFamily="34" charset="0"/>
              <a:buChar char="•"/>
            </a:pPr>
            <a:r>
              <a:rPr lang="en-US" sz="2300" dirty="0" smtClean="0">
                <a:latin typeface="Times New Roman" pitchFamily="18" charset="0"/>
                <a:cs typeface="Times New Roman" pitchFamily="18" charset="0"/>
              </a:rPr>
              <a:t>Fund Report Module</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FUND COLLECTION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1600200"/>
            <a:ext cx="8408890" cy="4972072"/>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This fund will be directed towards the organization via net banking or credit card/debit card transactions in a secure environment. </a:t>
            </a:r>
          </a:p>
          <a:p>
            <a:pPr algn="just">
              <a:lnSpc>
                <a:spcPct val="150000"/>
              </a:lnSpc>
              <a:buFont typeface="Arial" pitchFamily="34" charset="0"/>
              <a:buChar char="•"/>
            </a:pPr>
            <a:r>
              <a:rPr lang="en-US" sz="2300" dirty="0" smtClean="0">
                <a:latin typeface="Times New Roman" pitchFamily="18" charset="0"/>
                <a:cs typeface="Times New Roman" pitchFamily="18" charset="0"/>
              </a:rPr>
              <a:t>The intention is to develop a database which is a comprehensive one in which all aspects of online transactions are covered and donations are made in secure way. </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500" b="1" dirty="0" smtClean="0">
                <a:latin typeface="Times New Roman" pitchFamily="18" charset="0"/>
                <a:cs typeface="Times New Roman" pitchFamily="18" charset="0"/>
              </a:rPr>
              <a:t>FEEDBACK MODULE</a:t>
            </a:r>
            <a:endParaRPr lang="en-US" sz="35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57158" y="1600200"/>
            <a:ext cx="8408890" cy="4757758"/>
          </a:xfrm>
        </p:spPr>
        <p:txBody>
          <a:bodyPr>
            <a:normAutofit/>
          </a:bodyPr>
          <a:lstStyle/>
          <a:p>
            <a:pPr algn="just">
              <a:lnSpc>
                <a:spcPct val="150000"/>
              </a:lnSpc>
              <a:buFont typeface="Arial" pitchFamily="34" charset="0"/>
              <a:buChar char="•"/>
            </a:pPr>
            <a:r>
              <a:rPr lang="en-US" sz="2300" dirty="0" smtClean="0">
                <a:latin typeface="Times New Roman" pitchFamily="18" charset="0"/>
                <a:cs typeface="Times New Roman" pitchFamily="18" charset="0"/>
              </a:rPr>
              <a:t>Users can post their feedback on this website. </a:t>
            </a:r>
          </a:p>
          <a:p>
            <a:pPr algn="just">
              <a:lnSpc>
                <a:spcPct val="150000"/>
              </a:lnSpc>
              <a:buFont typeface="Arial" pitchFamily="34" charset="0"/>
              <a:buChar char="•"/>
            </a:pPr>
            <a:r>
              <a:rPr lang="en-US" sz="2300" dirty="0" smtClean="0">
                <a:latin typeface="Times New Roman" pitchFamily="18" charset="0"/>
                <a:cs typeface="Times New Roman" pitchFamily="18" charset="0"/>
              </a:rPr>
              <a:t>For posting, users can open the feedback option on the website and sign up. </a:t>
            </a:r>
          </a:p>
          <a:p>
            <a:pPr algn="just">
              <a:lnSpc>
                <a:spcPct val="150000"/>
              </a:lnSpc>
              <a:buFont typeface="Arial" pitchFamily="34" charset="0"/>
              <a:buChar char="•"/>
            </a:pPr>
            <a:r>
              <a:rPr lang="en-US" sz="2300" dirty="0" smtClean="0">
                <a:latin typeface="Times New Roman" pitchFamily="18" charset="0"/>
                <a:cs typeface="Times New Roman" pitchFamily="18" charset="0"/>
              </a:rPr>
              <a:t>The administrator and the officer will view those feedbacks. </a:t>
            </a:r>
          </a:p>
          <a:p>
            <a:pPr algn="just">
              <a:lnSpc>
                <a:spcPct val="150000"/>
              </a:lnSpc>
              <a:buFont typeface="Arial" pitchFamily="34" charset="0"/>
              <a:buChar char="•"/>
            </a:pPr>
            <a:r>
              <a:rPr lang="en-US" sz="2300" dirty="0" smtClean="0">
                <a:latin typeface="Times New Roman" pitchFamily="18" charset="0"/>
                <a:cs typeface="Times New Roman" pitchFamily="18" charset="0"/>
              </a:rPr>
              <a:t>The administrators and govt. officers will resolve that grievances</a:t>
            </a:r>
          </a:p>
          <a:p>
            <a:pPr algn="just">
              <a:lnSpc>
                <a:spcPct val="150000"/>
              </a:lnSpc>
              <a:buFont typeface="Arial" pitchFamily="34" charset="0"/>
              <a:buChar char="•"/>
            </a:pPr>
            <a:endParaRPr lang="en-US" sz="23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81</TotalTime>
  <Words>497</Words>
  <Application>Microsoft Office PowerPoint</Application>
  <PresentationFormat>On-screen Show (4:3)</PresentationFormat>
  <Paragraphs>62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Median</vt:lpstr>
      <vt:lpstr>Flood Disaster Fund Access Control</vt:lpstr>
      <vt:lpstr>SYNPOSIS</vt:lpstr>
      <vt:lpstr>EXISTING SYSTEM’s DRAWBACKS</vt:lpstr>
      <vt:lpstr>PROPOSED SYSTEM’s FEATURES</vt:lpstr>
      <vt:lpstr>SYSTEM REQUIREMENTS</vt:lpstr>
      <vt:lpstr>SOFTWARE REQUIREMENTS</vt:lpstr>
      <vt:lpstr>MODULES</vt:lpstr>
      <vt:lpstr>FUND COLLECTION MODULE</vt:lpstr>
      <vt:lpstr>FEEDBACK MODULE</vt:lpstr>
      <vt:lpstr>FUND REPORT MODULE</vt:lpstr>
      <vt:lpstr>SCREEN SHOTS</vt:lpstr>
      <vt:lpstr>User View Flood Report</vt:lpstr>
      <vt:lpstr>Send Your Feedback </vt:lpstr>
      <vt:lpstr>Send Fund Amount </vt:lpstr>
      <vt:lpstr>User Fund Details Check Officer </vt:lpstr>
      <vt:lpstr>Admin View User Fund Details </vt:lpstr>
      <vt:lpstr>CONCLUSION</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Recovery Fund System</dc:title>
  <dc:creator>ImmaTech</dc:creator>
  <cp:lastModifiedBy>SAM</cp:lastModifiedBy>
  <cp:revision>47</cp:revision>
  <dcterms:created xsi:type="dcterms:W3CDTF">2020-02-20T10:24:27Z</dcterms:created>
  <dcterms:modified xsi:type="dcterms:W3CDTF">2025-04-04T12:45:30Z</dcterms:modified>
</cp:coreProperties>
</file>