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Montserrat"/>
      <p:regular r:id="rId29"/>
      <p:bold r:id="rId30"/>
      <p:italic r:id="rId31"/>
      <p:boldItalic r:id="rId32"/>
    </p:embeddedFont>
    <p:embeddedFont>
      <p:font typeface="Montserrat Ligh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MontserratLight-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schemas.openxmlformats.org/officeDocument/2006/relationships/font" Target="fonts/MontserratLight-italic.fntdata"/><Relationship Id="rId12" Type="http://schemas.openxmlformats.org/officeDocument/2006/relationships/slide" Target="slides/slide7.xml"/><Relationship Id="rId34" Type="http://schemas.openxmlformats.org/officeDocument/2006/relationships/font" Target="fonts/MontserratLight-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ontserratLight-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04c9aa7206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04c9aa7206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3ffa27f0ff_1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33ffa27f0ff_1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3e58792301_1_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33e58792301_1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467c6328f8_1_2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467c6328f8_1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3ffa27f0ff_11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33ffa27f0ff_1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3e58792301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33e5879230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3e58792301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33e58792301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480808b86b_3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480808b86b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40168841c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340168841c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480808b86b_3_1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3480808b86b_3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04c9aa7206_0_2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04c9aa7206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04c9aa720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04c9aa72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04c9aa7206_0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04c9aa720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480808b86b_3_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3480808b86b_3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467c6328f8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467c6328f8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chemeClr val="accent2"/>
            </a:gs>
            <a:gs pos="100000">
              <a:schemeClr val="accent1"/>
            </a:gs>
          </a:gsLst>
          <a:path path="circle">
            <a:fillToRect l="100%" t="100%"/>
          </a:path>
          <a:tileRect b="-100%" r="-100%"/>
        </a:gradFill>
      </p:bgPr>
    </p:bg>
    <p:spTree>
      <p:nvGrpSpPr>
        <p:cNvPr id="9" name="Shape 9"/>
        <p:cNvGrpSpPr/>
        <p:nvPr/>
      </p:nvGrpSpPr>
      <p:grpSpPr>
        <a:xfrm>
          <a:off x="0" y="0"/>
          <a:ext cx="0" cy="0"/>
          <a:chOff x="0" y="0"/>
          <a:chExt cx="0" cy="0"/>
        </a:xfrm>
      </p:grpSpPr>
      <p:grpSp>
        <p:nvGrpSpPr>
          <p:cNvPr id="10" name="Google Shape;10;p2"/>
          <p:cNvGrpSpPr/>
          <p:nvPr/>
        </p:nvGrpSpPr>
        <p:grpSpPr>
          <a:xfrm>
            <a:off x="3078602" y="0"/>
            <a:ext cx="6065388" cy="5143642"/>
            <a:chOff x="2052402" y="0"/>
            <a:chExt cx="6065388" cy="5143642"/>
          </a:xfrm>
        </p:grpSpPr>
        <p:sp>
          <p:nvSpPr>
            <p:cNvPr id="11" name="Google Shape;11;p2"/>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gradFill>
              <a:gsLst>
                <a:gs pos="0">
                  <a:srgbClr val="00D0FF">
                    <a:alpha val="11372"/>
                  </a:srgbClr>
                </a:gs>
                <a:gs pos="100000">
                  <a:srgbClr val="00D0FF">
                    <a:alpha val="11372"/>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 name="Google Shape;12;p2"/>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D0FF">
                <a:alpha val="113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 name="Google Shape;13;p2"/>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D0FF">
                <a:alpha val="113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4" name="Google Shape;14;p2"/>
          <p:cNvSpPr txBox="1"/>
          <p:nvPr>
            <p:ph type="ctrTitle"/>
          </p:nvPr>
        </p:nvSpPr>
        <p:spPr>
          <a:xfrm>
            <a:off x="685800" y="1771550"/>
            <a:ext cx="7772400" cy="16005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6000"/>
              <a:buNone/>
              <a:defRPr sz="6000">
                <a:solidFill>
                  <a:schemeClr val="lt1"/>
                </a:solidFill>
              </a:defRPr>
            </a:lvl1pPr>
            <a:lvl2pPr lvl="1" algn="l">
              <a:lnSpc>
                <a:spcPct val="90000"/>
              </a:lnSpc>
              <a:spcBef>
                <a:spcPts val="0"/>
              </a:spcBef>
              <a:spcAft>
                <a:spcPts val="0"/>
              </a:spcAft>
              <a:buClr>
                <a:schemeClr val="lt1"/>
              </a:buClr>
              <a:buSzPts val="6000"/>
              <a:buNone/>
              <a:defRPr sz="6000">
                <a:solidFill>
                  <a:schemeClr val="lt1"/>
                </a:solidFill>
              </a:defRPr>
            </a:lvl2pPr>
            <a:lvl3pPr lvl="2" algn="l">
              <a:lnSpc>
                <a:spcPct val="90000"/>
              </a:lnSpc>
              <a:spcBef>
                <a:spcPts val="0"/>
              </a:spcBef>
              <a:spcAft>
                <a:spcPts val="0"/>
              </a:spcAft>
              <a:buClr>
                <a:schemeClr val="lt1"/>
              </a:buClr>
              <a:buSzPts val="6000"/>
              <a:buNone/>
              <a:defRPr sz="6000">
                <a:solidFill>
                  <a:schemeClr val="lt1"/>
                </a:solidFill>
              </a:defRPr>
            </a:lvl3pPr>
            <a:lvl4pPr lvl="3" algn="l">
              <a:lnSpc>
                <a:spcPct val="90000"/>
              </a:lnSpc>
              <a:spcBef>
                <a:spcPts val="0"/>
              </a:spcBef>
              <a:spcAft>
                <a:spcPts val="0"/>
              </a:spcAft>
              <a:buClr>
                <a:schemeClr val="lt1"/>
              </a:buClr>
              <a:buSzPts val="6000"/>
              <a:buNone/>
              <a:defRPr sz="6000">
                <a:solidFill>
                  <a:schemeClr val="lt1"/>
                </a:solidFill>
              </a:defRPr>
            </a:lvl4pPr>
            <a:lvl5pPr lvl="4" algn="l">
              <a:lnSpc>
                <a:spcPct val="90000"/>
              </a:lnSpc>
              <a:spcBef>
                <a:spcPts val="0"/>
              </a:spcBef>
              <a:spcAft>
                <a:spcPts val="0"/>
              </a:spcAft>
              <a:buClr>
                <a:schemeClr val="lt1"/>
              </a:buClr>
              <a:buSzPts val="6000"/>
              <a:buNone/>
              <a:defRPr sz="6000">
                <a:solidFill>
                  <a:schemeClr val="lt1"/>
                </a:solidFill>
              </a:defRPr>
            </a:lvl5pPr>
            <a:lvl6pPr lvl="5" algn="l">
              <a:lnSpc>
                <a:spcPct val="90000"/>
              </a:lnSpc>
              <a:spcBef>
                <a:spcPts val="0"/>
              </a:spcBef>
              <a:spcAft>
                <a:spcPts val="0"/>
              </a:spcAft>
              <a:buClr>
                <a:schemeClr val="lt1"/>
              </a:buClr>
              <a:buSzPts val="6000"/>
              <a:buNone/>
              <a:defRPr sz="6000">
                <a:solidFill>
                  <a:schemeClr val="lt1"/>
                </a:solidFill>
              </a:defRPr>
            </a:lvl6pPr>
            <a:lvl7pPr lvl="6" algn="l">
              <a:lnSpc>
                <a:spcPct val="90000"/>
              </a:lnSpc>
              <a:spcBef>
                <a:spcPts val="0"/>
              </a:spcBef>
              <a:spcAft>
                <a:spcPts val="0"/>
              </a:spcAft>
              <a:buClr>
                <a:schemeClr val="lt1"/>
              </a:buClr>
              <a:buSzPts val="6000"/>
              <a:buNone/>
              <a:defRPr sz="6000">
                <a:solidFill>
                  <a:schemeClr val="lt1"/>
                </a:solidFill>
              </a:defRPr>
            </a:lvl7pPr>
            <a:lvl8pPr lvl="7" algn="l">
              <a:lnSpc>
                <a:spcPct val="90000"/>
              </a:lnSpc>
              <a:spcBef>
                <a:spcPts val="0"/>
              </a:spcBef>
              <a:spcAft>
                <a:spcPts val="0"/>
              </a:spcAft>
              <a:buClr>
                <a:schemeClr val="lt1"/>
              </a:buClr>
              <a:buSzPts val="6000"/>
              <a:buNone/>
              <a:defRPr sz="6000">
                <a:solidFill>
                  <a:schemeClr val="lt1"/>
                </a:solidFill>
              </a:defRPr>
            </a:lvl8pPr>
            <a:lvl9pPr lvl="8" algn="l">
              <a:lnSpc>
                <a:spcPct val="90000"/>
              </a:lnSpc>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6" name="Shape 76"/>
        <p:cNvGrpSpPr/>
        <p:nvPr/>
      </p:nvGrpSpPr>
      <p:grpSpPr>
        <a:xfrm>
          <a:off x="0" y="0"/>
          <a:ext cx="0" cy="0"/>
          <a:chOff x="0" y="0"/>
          <a:chExt cx="0" cy="0"/>
        </a:xfrm>
      </p:grpSpPr>
      <p:grpSp>
        <p:nvGrpSpPr>
          <p:cNvPr id="77" name="Google Shape;77;p11"/>
          <p:cNvGrpSpPr/>
          <p:nvPr/>
        </p:nvGrpSpPr>
        <p:grpSpPr>
          <a:xfrm>
            <a:off x="5005048" y="0"/>
            <a:ext cx="4138961" cy="5143642"/>
            <a:chOff x="5005048" y="0"/>
            <a:chExt cx="4138961" cy="5143642"/>
          </a:xfrm>
        </p:grpSpPr>
        <p:sp>
          <p:nvSpPr>
            <p:cNvPr id="78" name="Google Shape;78;p11"/>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3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 name="Google Shape;79;p11"/>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3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 name="Google Shape;80;p11"/>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3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81" name="Google Shape;81;p11"/>
          <p:cNvSpPr txBox="1"/>
          <p:nvPr>
            <p:ph idx="1" type="body"/>
          </p:nvPr>
        </p:nvSpPr>
        <p:spPr>
          <a:xfrm>
            <a:off x="855300" y="4406300"/>
            <a:ext cx="7433400" cy="300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600"/>
              </a:spcAft>
              <a:buClr>
                <a:schemeClr val="accent2"/>
              </a:buClr>
              <a:buSzPts val="1800"/>
              <a:buNone/>
              <a:defRPr sz="1800">
                <a:solidFill>
                  <a:schemeClr val="accent2"/>
                </a:solidFill>
              </a:defRPr>
            </a:lvl1pPr>
          </a:lstStyle>
          <a:p/>
        </p:txBody>
      </p:sp>
      <p:sp>
        <p:nvSpPr>
          <p:cNvPr id="82" name="Google Shape;82;p1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83" name="Shape 83"/>
        <p:cNvGrpSpPr/>
        <p:nvPr/>
      </p:nvGrpSpPr>
      <p:grpSpPr>
        <a:xfrm>
          <a:off x="0" y="0"/>
          <a:ext cx="0" cy="0"/>
          <a:chOff x="0" y="0"/>
          <a:chExt cx="0" cy="0"/>
        </a:xfrm>
      </p:grpSpPr>
      <p:sp>
        <p:nvSpPr>
          <p:cNvPr id="84" name="Google Shape;84;p12"/>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85" name="Google Shape;85;p12"/>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algn="ctr">
              <a:lnSpc>
                <a:spcPct val="100000"/>
              </a:lnSpc>
              <a:spcBef>
                <a:spcPts val="0"/>
              </a:spcBef>
              <a:spcAft>
                <a:spcPts val="0"/>
              </a:spcAft>
              <a:buSzPts val="2800"/>
              <a:buNone/>
              <a:defRPr sz="2800"/>
            </a:lvl1pPr>
            <a:lvl2pPr lvl="1" algn="ctr">
              <a:lnSpc>
                <a:spcPct val="100000"/>
              </a:lnSpc>
              <a:spcBef>
                <a:spcPts val="600"/>
              </a:spcBef>
              <a:spcAft>
                <a:spcPts val="0"/>
              </a:spcAft>
              <a:buSzPts val="2800"/>
              <a:buNone/>
              <a:defRPr sz="2800"/>
            </a:lvl2pPr>
            <a:lvl3pPr lvl="2" algn="ctr">
              <a:lnSpc>
                <a:spcPct val="100000"/>
              </a:lnSpc>
              <a:spcBef>
                <a:spcPts val="600"/>
              </a:spcBef>
              <a:spcAft>
                <a:spcPts val="0"/>
              </a:spcAft>
              <a:buSzPts val="2800"/>
              <a:buNone/>
              <a:defRPr sz="2800"/>
            </a:lvl3pPr>
            <a:lvl4pPr lvl="3" algn="ctr">
              <a:lnSpc>
                <a:spcPct val="100000"/>
              </a:lnSpc>
              <a:spcBef>
                <a:spcPts val="600"/>
              </a:spcBef>
              <a:spcAft>
                <a:spcPts val="0"/>
              </a:spcAft>
              <a:buSzPts val="2800"/>
              <a:buNone/>
              <a:defRPr sz="2800"/>
            </a:lvl4pPr>
            <a:lvl5pPr lvl="4" algn="ctr">
              <a:lnSpc>
                <a:spcPct val="100000"/>
              </a:lnSpc>
              <a:spcBef>
                <a:spcPts val="600"/>
              </a:spcBef>
              <a:spcAft>
                <a:spcPts val="0"/>
              </a:spcAft>
              <a:buSzPts val="2800"/>
              <a:buNone/>
              <a:defRPr sz="2800"/>
            </a:lvl5pPr>
            <a:lvl6pPr lvl="5" algn="ctr">
              <a:lnSpc>
                <a:spcPct val="100000"/>
              </a:lnSpc>
              <a:spcBef>
                <a:spcPts val="600"/>
              </a:spcBef>
              <a:spcAft>
                <a:spcPts val="0"/>
              </a:spcAft>
              <a:buSzPts val="2800"/>
              <a:buNone/>
              <a:defRPr sz="2800"/>
            </a:lvl6pPr>
            <a:lvl7pPr lvl="6" algn="ctr">
              <a:lnSpc>
                <a:spcPct val="100000"/>
              </a:lnSpc>
              <a:spcBef>
                <a:spcPts val="600"/>
              </a:spcBef>
              <a:spcAft>
                <a:spcPts val="0"/>
              </a:spcAft>
              <a:buSzPts val="2800"/>
              <a:buNone/>
              <a:defRPr sz="2800"/>
            </a:lvl7pPr>
            <a:lvl8pPr lvl="7" algn="ctr">
              <a:lnSpc>
                <a:spcPct val="100000"/>
              </a:lnSpc>
              <a:spcBef>
                <a:spcPts val="600"/>
              </a:spcBef>
              <a:spcAft>
                <a:spcPts val="0"/>
              </a:spcAft>
              <a:buSzPts val="2800"/>
              <a:buNone/>
              <a:defRPr sz="2800"/>
            </a:lvl8pPr>
            <a:lvl9pPr lvl="8" algn="ctr">
              <a:lnSpc>
                <a:spcPct val="100000"/>
              </a:lnSpc>
              <a:spcBef>
                <a:spcPts val="600"/>
              </a:spcBef>
              <a:spcAft>
                <a:spcPts val="0"/>
              </a:spcAft>
              <a:buSzPts val="2800"/>
              <a:buNone/>
              <a:defRPr sz="2800"/>
            </a:lvl9pPr>
          </a:lstStyle>
          <a:p/>
        </p:txBody>
      </p:sp>
      <p:sp>
        <p:nvSpPr>
          <p:cNvPr id="86" name="Google Shape;86;p12"/>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1" name="Shape 91"/>
        <p:cNvGrpSpPr/>
        <p:nvPr/>
      </p:nvGrpSpPr>
      <p:grpSpPr>
        <a:xfrm>
          <a:off x="0" y="0"/>
          <a:ext cx="0" cy="0"/>
          <a:chOff x="0" y="0"/>
          <a:chExt cx="0" cy="0"/>
        </a:xfrm>
      </p:grpSpPr>
      <p:sp>
        <p:nvSpPr>
          <p:cNvPr id="92" name="Google Shape;92;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93" name="Google Shape;93;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4" name="Google Shape;9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5" name="Shape 95"/>
        <p:cNvGrpSpPr/>
        <p:nvPr/>
      </p:nvGrpSpPr>
      <p:grpSpPr>
        <a:xfrm>
          <a:off x="0" y="0"/>
          <a:ext cx="0" cy="0"/>
          <a:chOff x="0" y="0"/>
          <a:chExt cx="0" cy="0"/>
        </a:xfrm>
      </p:grpSpPr>
      <p:sp>
        <p:nvSpPr>
          <p:cNvPr id="96" name="Google Shape;96;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7" name="Google Shape;9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8" name="Shape 98"/>
        <p:cNvGrpSpPr/>
        <p:nvPr/>
      </p:nvGrpSpPr>
      <p:grpSpPr>
        <a:xfrm>
          <a:off x="0" y="0"/>
          <a:ext cx="0" cy="0"/>
          <a:chOff x="0" y="0"/>
          <a:chExt cx="0" cy="0"/>
        </a:xfrm>
      </p:grpSpPr>
      <p:sp>
        <p:nvSpPr>
          <p:cNvPr id="99" name="Google Shape;99;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0" name="Google Shape;10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01" name="Google Shape;10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2" name="Shape 102"/>
        <p:cNvGrpSpPr/>
        <p:nvPr/>
      </p:nvGrpSpPr>
      <p:grpSpPr>
        <a:xfrm>
          <a:off x="0" y="0"/>
          <a:ext cx="0" cy="0"/>
          <a:chOff x="0" y="0"/>
          <a:chExt cx="0" cy="0"/>
        </a:xfrm>
      </p:grpSpPr>
      <p:sp>
        <p:nvSpPr>
          <p:cNvPr id="103" name="Google Shape;103;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5" name="Google Shape;105;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7" name="Shape 107"/>
        <p:cNvGrpSpPr/>
        <p:nvPr/>
      </p:nvGrpSpPr>
      <p:grpSpPr>
        <a:xfrm>
          <a:off x="0" y="0"/>
          <a:ext cx="0" cy="0"/>
          <a:chOff x="0" y="0"/>
          <a:chExt cx="0" cy="0"/>
        </a:xfrm>
      </p:grpSpPr>
      <p:sp>
        <p:nvSpPr>
          <p:cNvPr id="108" name="Google Shape;108;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9" name="Google Shape;10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2" name="Google Shape;112;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4" name="Shape 114"/>
        <p:cNvGrpSpPr/>
        <p:nvPr/>
      </p:nvGrpSpPr>
      <p:grpSpPr>
        <a:xfrm>
          <a:off x="0" y="0"/>
          <a:ext cx="0" cy="0"/>
          <a:chOff x="0" y="0"/>
          <a:chExt cx="0" cy="0"/>
        </a:xfrm>
      </p:grpSpPr>
      <p:sp>
        <p:nvSpPr>
          <p:cNvPr id="115" name="Google Shape;115;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6" name="Google Shape;11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7" name="Shape 117"/>
        <p:cNvGrpSpPr/>
        <p:nvPr/>
      </p:nvGrpSpPr>
      <p:grpSpPr>
        <a:xfrm>
          <a:off x="0" y="0"/>
          <a:ext cx="0" cy="0"/>
          <a:chOff x="0" y="0"/>
          <a:chExt cx="0" cy="0"/>
        </a:xfrm>
      </p:grpSpPr>
      <p:sp>
        <p:nvSpPr>
          <p:cNvPr id="118" name="Google Shape;118;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20" name="Google Shape;120;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1" name="Google Shape;121;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22" name="Google Shape;12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5" name="Shape 15"/>
        <p:cNvGrpSpPr/>
        <p:nvPr/>
      </p:nvGrpSpPr>
      <p:grpSpPr>
        <a:xfrm>
          <a:off x="0" y="0"/>
          <a:ext cx="0" cy="0"/>
          <a:chOff x="0" y="0"/>
          <a:chExt cx="0" cy="0"/>
        </a:xfrm>
      </p:grpSpPr>
      <p:grpSp>
        <p:nvGrpSpPr>
          <p:cNvPr id="16" name="Google Shape;16;p3"/>
          <p:cNvGrpSpPr/>
          <p:nvPr/>
        </p:nvGrpSpPr>
        <p:grpSpPr>
          <a:xfrm>
            <a:off x="5005048" y="0"/>
            <a:ext cx="4138961" cy="5143642"/>
            <a:chOff x="5005048" y="0"/>
            <a:chExt cx="4138961" cy="5143642"/>
          </a:xfrm>
        </p:grpSpPr>
        <p:sp>
          <p:nvSpPr>
            <p:cNvPr id="17" name="Google Shape;17;p3"/>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3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 name="Google Shape;18;p3"/>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3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 name="Google Shape;19;p3"/>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3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0" name="Google Shape;20;p3"/>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000"/>
              <a:buNone/>
              <a:defRPr/>
            </a:lvl1pPr>
            <a:lvl2pPr lvl="1" algn="l">
              <a:lnSpc>
                <a:spcPct val="90000"/>
              </a:lnSpc>
              <a:spcBef>
                <a:spcPts val="0"/>
              </a:spcBef>
              <a:spcAft>
                <a:spcPts val="0"/>
              </a:spcAft>
              <a:buSzPts val="3000"/>
              <a:buNone/>
              <a:defRPr/>
            </a:lvl2pPr>
            <a:lvl3pPr lvl="2" algn="l">
              <a:lnSpc>
                <a:spcPct val="90000"/>
              </a:lnSpc>
              <a:spcBef>
                <a:spcPts val="0"/>
              </a:spcBef>
              <a:spcAft>
                <a:spcPts val="0"/>
              </a:spcAft>
              <a:buSzPts val="3000"/>
              <a:buNone/>
              <a:defRPr/>
            </a:lvl3pPr>
            <a:lvl4pPr lvl="3" algn="l">
              <a:lnSpc>
                <a:spcPct val="90000"/>
              </a:lnSpc>
              <a:spcBef>
                <a:spcPts val="0"/>
              </a:spcBef>
              <a:spcAft>
                <a:spcPts val="0"/>
              </a:spcAft>
              <a:buSzPts val="3000"/>
              <a:buNone/>
              <a:defRPr/>
            </a:lvl4pPr>
            <a:lvl5pPr lvl="4" algn="l">
              <a:lnSpc>
                <a:spcPct val="90000"/>
              </a:lnSpc>
              <a:spcBef>
                <a:spcPts val="0"/>
              </a:spcBef>
              <a:spcAft>
                <a:spcPts val="0"/>
              </a:spcAft>
              <a:buSzPts val="3000"/>
              <a:buNone/>
              <a:defRPr/>
            </a:lvl5pPr>
            <a:lvl6pPr lvl="5" algn="l">
              <a:lnSpc>
                <a:spcPct val="90000"/>
              </a:lnSpc>
              <a:spcBef>
                <a:spcPts val="0"/>
              </a:spcBef>
              <a:spcAft>
                <a:spcPts val="0"/>
              </a:spcAft>
              <a:buSzPts val="3000"/>
              <a:buNone/>
              <a:defRPr/>
            </a:lvl6pPr>
            <a:lvl7pPr lvl="6" algn="l">
              <a:lnSpc>
                <a:spcPct val="90000"/>
              </a:lnSpc>
              <a:spcBef>
                <a:spcPts val="0"/>
              </a:spcBef>
              <a:spcAft>
                <a:spcPts val="0"/>
              </a:spcAft>
              <a:buSzPts val="3000"/>
              <a:buNone/>
              <a:defRPr/>
            </a:lvl7pPr>
            <a:lvl8pPr lvl="7" algn="l">
              <a:lnSpc>
                <a:spcPct val="90000"/>
              </a:lnSpc>
              <a:spcBef>
                <a:spcPts val="0"/>
              </a:spcBef>
              <a:spcAft>
                <a:spcPts val="0"/>
              </a:spcAft>
              <a:buSzPts val="3000"/>
              <a:buNone/>
              <a:defRPr/>
            </a:lvl8pPr>
            <a:lvl9pPr lvl="8" algn="l">
              <a:lnSpc>
                <a:spcPct val="90000"/>
              </a:lnSpc>
              <a:spcBef>
                <a:spcPts val="0"/>
              </a:spcBef>
              <a:spcAft>
                <a:spcPts val="0"/>
              </a:spcAft>
              <a:buSzPts val="3000"/>
              <a:buNone/>
              <a:defRPr/>
            </a:lvl9pPr>
          </a:lstStyle>
          <a:p/>
        </p:txBody>
      </p:sp>
      <p:sp>
        <p:nvSpPr>
          <p:cNvPr id="21" name="Google Shape;21;p3"/>
          <p:cNvSpPr txBox="1"/>
          <p:nvPr>
            <p:ph idx="1" type="body"/>
          </p:nvPr>
        </p:nvSpPr>
        <p:spPr>
          <a:xfrm>
            <a:off x="855300" y="1430150"/>
            <a:ext cx="3473100" cy="3319800"/>
          </a:xfrm>
          <a:prstGeom prst="rect">
            <a:avLst/>
          </a:prstGeom>
          <a:noFill/>
          <a:ln>
            <a:noFill/>
          </a:ln>
        </p:spPr>
        <p:txBody>
          <a:bodyPr anchorCtr="0" anchor="t" bIns="0" lIns="0" spcFirstLastPara="1" rIns="0" wrap="square" tIns="0">
            <a:noAutofit/>
          </a:bodyPr>
          <a:lstStyle>
            <a:lvl1pPr indent="-355600" lvl="0" marL="457200" algn="l">
              <a:lnSpc>
                <a:spcPct val="100000"/>
              </a:lnSpc>
              <a:spcBef>
                <a:spcPts val="0"/>
              </a:spcBef>
              <a:spcAft>
                <a:spcPts val="0"/>
              </a:spcAft>
              <a:buSzPts val="2000"/>
              <a:buChar char="●"/>
              <a:defRPr sz="2000"/>
            </a:lvl1pPr>
            <a:lvl2pPr indent="-355600" lvl="1" marL="914400" algn="l">
              <a:lnSpc>
                <a:spcPct val="100000"/>
              </a:lnSpc>
              <a:spcBef>
                <a:spcPts val="600"/>
              </a:spcBef>
              <a:spcAft>
                <a:spcPts val="0"/>
              </a:spcAft>
              <a:buSzPts val="2000"/>
              <a:buChar char="○"/>
              <a:defRPr sz="2000"/>
            </a:lvl2pPr>
            <a:lvl3pPr indent="-355600" lvl="2" marL="1371600" algn="l">
              <a:lnSpc>
                <a:spcPct val="100000"/>
              </a:lnSpc>
              <a:spcBef>
                <a:spcPts val="600"/>
              </a:spcBef>
              <a:spcAft>
                <a:spcPts val="0"/>
              </a:spcAft>
              <a:buSzPts val="2000"/>
              <a:buChar char="■"/>
              <a:defRPr sz="2000"/>
            </a:lvl3pPr>
            <a:lvl4pPr indent="-355600" lvl="3" marL="1828800" algn="l">
              <a:lnSpc>
                <a:spcPct val="100000"/>
              </a:lnSpc>
              <a:spcBef>
                <a:spcPts val="600"/>
              </a:spcBef>
              <a:spcAft>
                <a:spcPts val="0"/>
              </a:spcAft>
              <a:buSzPts val="2000"/>
              <a:buChar char="●"/>
              <a:defRPr sz="2000"/>
            </a:lvl4pPr>
            <a:lvl5pPr indent="-355600" lvl="4" marL="2286000" algn="l">
              <a:lnSpc>
                <a:spcPct val="100000"/>
              </a:lnSpc>
              <a:spcBef>
                <a:spcPts val="600"/>
              </a:spcBef>
              <a:spcAft>
                <a:spcPts val="0"/>
              </a:spcAft>
              <a:buSzPts val="2000"/>
              <a:buChar char="○"/>
              <a:defRPr sz="2000"/>
            </a:lvl5pPr>
            <a:lvl6pPr indent="-355600" lvl="5" marL="2743200" algn="l">
              <a:lnSpc>
                <a:spcPct val="100000"/>
              </a:lnSpc>
              <a:spcBef>
                <a:spcPts val="600"/>
              </a:spcBef>
              <a:spcAft>
                <a:spcPts val="0"/>
              </a:spcAft>
              <a:buSzPts val="2000"/>
              <a:buChar char="■"/>
              <a:defRPr sz="2000"/>
            </a:lvl6pPr>
            <a:lvl7pPr indent="-355600" lvl="6" marL="3200400" algn="l">
              <a:lnSpc>
                <a:spcPct val="100000"/>
              </a:lnSpc>
              <a:spcBef>
                <a:spcPts val="600"/>
              </a:spcBef>
              <a:spcAft>
                <a:spcPts val="0"/>
              </a:spcAft>
              <a:buSzPts val="2000"/>
              <a:buChar char="●"/>
              <a:defRPr sz="2000"/>
            </a:lvl7pPr>
            <a:lvl8pPr indent="-355600" lvl="7" marL="3657600" algn="l">
              <a:lnSpc>
                <a:spcPct val="100000"/>
              </a:lnSpc>
              <a:spcBef>
                <a:spcPts val="600"/>
              </a:spcBef>
              <a:spcAft>
                <a:spcPts val="0"/>
              </a:spcAft>
              <a:buSzPts val="2000"/>
              <a:buChar char="○"/>
              <a:defRPr sz="2000"/>
            </a:lvl8pPr>
            <a:lvl9pPr indent="-355600" lvl="8" marL="4114800" algn="l">
              <a:lnSpc>
                <a:spcPct val="100000"/>
              </a:lnSpc>
              <a:spcBef>
                <a:spcPts val="600"/>
              </a:spcBef>
              <a:spcAft>
                <a:spcPts val="600"/>
              </a:spcAft>
              <a:buSzPts val="2000"/>
              <a:buChar char="■"/>
              <a:defRPr sz="2000"/>
            </a:lvl9pPr>
          </a:lstStyle>
          <a:p/>
        </p:txBody>
      </p:sp>
      <p:sp>
        <p:nvSpPr>
          <p:cNvPr id="22" name="Google Shape;22;p3"/>
          <p:cNvSpPr txBox="1"/>
          <p:nvPr>
            <p:ph idx="2" type="body"/>
          </p:nvPr>
        </p:nvSpPr>
        <p:spPr>
          <a:xfrm>
            <a:off x="4815605" y="1430150"/>
            <a:ext cx="3473100" cy="3319800"/>
          </a:xfrm>
          <a:prstGeom prst="rect">
            <a:avLst/>
          </a:prstGeom>
          <a:noFill/>
          <a:ln>
            <a:noFill/>
          </a:ln>
        </p:spPr>
        <p:txBody>
          <a:bodyPr anchorCtr="0" anchor="t" bIns="0" lIns="0" spcFirstLastPara="1" rIns="0" wrap="square" tIns="0">
            <a:noAutofit/>
          </a:bodyPr>
          <a:lstStyle>
            <a:lvl1pPr indent="-355600" lvl="0" marL="457200" algn="l">
              <a:lnSpc>
                <a:spcPct val="100000"/>
              </a:lnSpc>
              <a:spcBef>
                <a:spcPts val="0"/>
              </a:spcBef>
              <a:spcAft>
                <a:spcPts val="0"/>
              </a:spcAft>
              <a:buSzPts val="2000"/>
              <a:buChar char="●"/>
              <a:defRPr sz="2000"/>
            </a:lvl1pPr>
            <a:lvl2pPr indent="-355600" lvl="1" marL="914400" algn="l">
              <a:lnSpc>
                <a:spcPct val="100000"/>
              </a:lnSpc>
              <a:spcBef>
                <a:spcPts val="600"/>
              </a:spcBef>
              <a:spcAft>
                <a:spcPts val="0"/>
              </a:spcAft>
              <a:buSzPts val="2000"/>
              <a:buChar char="○"/>
              <a:defRPr sz="2000"/>
            </a:lvl2pPr>
            <a:lvl3pPr indent="-355600" lvl="2" marL="1371600" algn="l">
              <a:lnSpc>
                <a:spcPct val="100000"/>
              </a:lnSpc>
              <a:spcBef>
                <a:spcPts val="600"/>
              </a:spcBef>
              <a:spcAft>
                <a:spcPts val="0"/>
              </a:spcAft>
              <a:buSzPts val="2000"/>
              <a:buChar char="■"/>
              <a:defRPr sz="2000"/>
            </a:lvl3pPr>
            <a:lvl4pPr indent="-355600" lvl="3" marL="1828800" algn="l">
              <a:lnSpc>
                <a:spcPct val="100000"/>
              </a:lnSpc>
              <a:spcBef>
                <a:spcPts val="600"/>
              </a:spcBef>
              <a:spcAft>
                <a:spcPts val="0"/>
              </a:spcAft>
              <a:buSzPts val="2000"/>
              <a:buChar char="●"/>
              <a:defRPr sz="2000"/>
            </a:lvl4pPr>
            <a:lvl5pPr indent="-355600" lvl="4" marL="2286000" algn="l">
              <a:lnSpc>
                <a:spcPct val="100000"/>
              </a:lnSpc>
              <a:spcBef>
                <a:spcPts val="600"/>
              </a:spcBef>
              <a:spcAft>
                <a:spcPts val="0"/>
              </a:spcAft>
              <a:buSzPts val="2000"/>
              <a:buChar char="○"/>
              <a:defRPr sz="2000"/>
            </a:lvl5pPr>
            <a:lvl6pPr indent="-355600" lvl="5" marL="2743200" algn="l">
              <a:lnSpc>
                <a:spcPct val="100000"/>
              </a:lnSpc>
              <a:spcBef>
                <a:spcPts val="600"/>
              </a:spcBef>
              <a:spcAft>
                <a:spcPts val="0"/>
              </a:spcAft>
              <a:buSzPts val="2000"/>
              <a:buChar char="■"/>
              <a:defRPr sz="2000"/>
            </a:lvl6pPr>
            <a:lvl7pPr indent="-355600" lvl="6" marL="3200400" algn="l">
              <a:lnSpc>
                <a:spcPct val="100000"/>
              </a:lnSpc>
              <a:spcBef>
                <a:spcPts val="600"/>
              </a:spcBef>
              <a:spcAft>
                <a:spcPts val="0"/>
              </a:spcAft>
              <a:buSzPts val="2000"/>
              <a:buChar char="●"/>
              <a:defRPr sz="2000"/>
            </a:lvl7pPr>
            <a:lvl8pPr indent="-355600" lvl="7" marL="3657600" algn="l">
              <a:lnSpc>
                <a:spcPct val="100000"/>
              </a:lnSpc>
              <a:spcBef>
                <a:spcPts val="600"/>
              </a:spcBef>
              <a:spcAft>
                <a:spcPts val="0"/>
              </a:spcAft>
              <a:buSzPts val="2000"/>
              <a:buChar char="○"/>
              <a:defRPr sz="2000"/>
            </a:lvl8pPr>
            <a:lvl9pPr indent="-355600" lvl="8" marL="4114800" algn="l">
              <a:lnSpc>
                <a:spcPct val="100000"/>
              </a:lnSpc>
              <a:spcBef>
                <a:spcPts val="600"/>
              </a:spcBef>
              <a:spcAft>
                <a:spcPts val="600"/>
              </a:spcAft>
              <a:buSzPts val="2000"/>
              <a:buChar char="■"/>
              <a:defRPr sz="2000"/>
            </a:lvl9pPr>
          </a:lstStyle>
          <a:p/>
        </p:txBody>
      </p:sp>
      <p:sp>
        <p:nvSpPr>
          <p:cNvPr id="23" name="Google Shape;23;p3"/>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3" name="Shape 123"/>
        <p:cNvGrpSpPr/>
        <p:nvPr/>
      </p:nvGrpSpPr>
      <p:grpSpPr>
        <a:xfrm>
          <a:off x="0" y="0"/>
          <a:ext cx="0" cy="0"/>
          <a:chOff x="0" y="0"/>
          <a:chExt cx="0" cy="0"/>
        </a:xfrm>
      </p:grpSpPr>
      <p:sp>
        <p:nvSpPr>
          <p:cNvPr id="124" name="Google Shape;124;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125" name="Google Shape;12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6" name="Shape 126"/>
        <p:cNvGrpSpPr/>
        <p:nvPr/>
      </p:nvGrpSpPr>
      <p:grpSpPr>
        <a:xfrm>
          <a:off x="0" y="0"/>
          <a:ext cx="0" cy="0"/>
          <a:chOff x="0" y="0"/>
          <a:chExt cx="0" cy="0"/>
        </a:xfrm>
      </p:grpSpPr>
      <p:sp>
        <p:nvSpPr>
          <p:cNvPr id="127" name="Google Shape;127;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8" name="Google Shape;128;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29" name="Google Shape;129;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0" name="Shape 130"/>
        <p:cNvGrpSpPr/>
        <p:nvPr/>
      </p:nvGrpSpPr>
      <p:grpSpPr>
        <a:xfrm>
          <a:off x="0" y="0"/>
          <a:ext cx="0" cy="0"/>
          <a:chOff x="0" y="0"/>
          <a:chExt cx="0" cy="0"/>
        </a:xfrm>
      </p:grpSpPr>
      <p:sp>
        <p:nvSpPr>
          <p:cNvPr id="131" name="Google Shape;13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bg>
      <p:bgPr>
        <a:gradFill>
          <a:gsLst>
            <a:gs pos="0">
              <a:schemeClr val="accent2"/>
            </a:gs>
            <a:gs pos="100000">
              <a:schemeClr val="accent1"/>
            </a:gs>
          </a:gsLst>
          <a:path path="circle">
            <a:fillToRect l="100%" t="100%"/>
          </a:path>
          <a:tileRect b="-100%" r="-100%"/>
        </a:gradFill>
      </p:bgPr>
    </p:bg>
    <p:spTree>
      <p:nvGrpSpPr>
        <p:cNvPr id="132" name="Shape 132"/>
        <p:cNvGrpSpPr/>
        <p:nvPr/>
      </p:nvGrpSpPr>
      <p:grpSpPr>
        <a:xfrm>
          <a:off x="0" y="0"/>
          <a:ext cx="0" cy="0"/>
          <a:chOff x="0" y="0"/>
          <a:chExt cx="0" cy="0"/>
        </a:xfrm>
      </p:grpSpPr>
      <p:grpSp>
        <p:nvGrpSpPr>
          <p:cNvPr id="133" name="Google Shape;133;p25"/>
          <p:cNvGrpSpPr/>
          <p:nvPr/>
        </p:nvGrpSpPr>
        <p:grpSpPr>
          <a:xfrm>
            <a:off x="3078602" y="0"/>
            <a:ext cx="6065388" cy="5143642"/>
            <a:chOff x="2052402" y="0"/>
            <a:chExt cx="6065388" cy="5143642"/>
          </a:xfrm>
        </p:grpSpPr>
        <p:sp>
          <p:nvSpPr>
            <p:cNvPr id="134" name="Google Shape;134;p25"/>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gradFill>
              <a:gsLst>
                <a:gs pos="0">
                  <a:srgbClr val="00D0FF">
                    <a:alpha val="11372"/>
                  </a:srgbClr>
                </a:gs>
                <a:gs pos="100000">
                  <a:srgbClr val="00D0FF">
                    <a:alpha val="11372"/>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 name="Google Shape;135;p25"/>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D0FF">
                <a:alpha val="113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 name="Google Shape;136;p25"/>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D0FF">
                <a:alpha val="113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37" name="Google Shape;137;p25"/>
          <p:cNvSpPr txBox="1"/>
          <p:nvPr>
            <p:ph type="ctrTitle"/>
          </p:nvPr>
        </p:nvSpPr>
        <p:spPr>
          <a:xfrm>
            <a:off x="685800" y="1771550"/>
            <a:ext cx="7772400" cy="16005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6000"/>
              <a:buNone/>
              <a:defRPr sz="6000">
                <a:solidFill>
                  <a:schemeClr val="lt1"/>
                </a:solidFill>
              </a:defRPr>
            </a:lvl1pPr>
            <a:lvl2pPr lvl="1" algn="l">
              <a:lnSpc>
                <a:spcPct val="90000"/>
              </a:lnSpc>
              <a:spcBef>
                <a:spcPts val="0"/>
              </a:spcBef>
              <a:spcAft>
                <a:spcPts val="0"/>
              </a:spcAft>
              <a:buClr>
                <a:schemeClr val="lt1"/>
              </a:buClr>
              <a:buSzPts val="6000"/>
              <a:buNone/>
              <a:defRPr sz="6000">
                <a:solidFill>
                  <a:schemeClr val="lt1"/>
                </a:solidFill>
              </a:defRPr>
            </a:lvl2pPr>
            <a:lvl3pPr lvl="2" algn="l">
              <a:lnSpc>
                <a:spcPct val="90000"/>
              </a:lnSpc>
              <a:spcBef>
                <a:spcPts val="0"/>
              </a:spcBef>
              <a:spcAft>
                <a:spcPts val="0"/>
              </a:spcAft>
              <a:buClr>
                <a:schemeClr val="lt1"/>
              </a:buClr>
              <a:buSzPts val="6000"/>
              <a:buNone/>
              <a:defRPr sz="6000">
                <a:solidFill>
                  <a:schemeClr val="lt1"/>
                </a:solidFill>
              </a:defRPr>
            </a:lvl3pPr>
            <a:lvl4pPr lvl="3" algn="l">
              <a:lnSpc>
                <a:spcPct val="90000"/>
              </a:lnSpc>
              <a:spcBef>
                <a:spcPts val="0"/>
              </a:spcBef>
              <a:spcAft>
                <a:spcPts val="0"/>
              </a:spcAft>
              <a:buClr>
                <a:schemeClr val="lt1"/>
              </a:buClr>
              <a:buSzPts val="6000"/>
              <a:buNone/>
              <a:defRPr sz="6000">
                <a:solidFill>
                  <a:schemeClr val="lt1"/>
                </a:solidFill>
              </a:defRPr>
            </a:lvl4pPr>
            <a:lvl5pPr lvl="4" algn="l">
              <a:lnSpc>
                <a:spcPct val="90000"/>
              </a:lnSpc>
              <a:spcBef>
                <a:spcPts val="0"/>
              </a:spcBef>
              <a:spcAft>
                <a:spcPts val="0"/>
              </a:spcAft>
              <a:buClr>
                <a:schemeClr val="lt1"/>
              </a:buClr>
              <a:buSzPts val="6000"/>
              <a:buNone/>
              <a:defRPr sz="6000">
                <a:solidFill>
                  <a:schemeClr val="lt1"/>
                </a:solidFill>
              </a:defRPr>
            </a:lvl5pPr>
            <a:lvl6pPr lvl="5" algn="l">
              <a:lnSpc>
                <a:spcPct val="90000"/>
              </a:lnSpc>
              <a:spcBef>
                <a:spcPts val="0"/>
              </a:spcBef>
              <a:spcAft>
                <a:spcPts val="0"/>
              </a:spcAft>
              <a:buClr>
                <a:schemeClr val="lt1"/>
              </a:buClr>
              <a:buSzPts val="6000"/>
              <a:buNone/>
              <a:defRPr sz="6000">
                <a:solidFill>
                  <a:schemeClr val="lt1"/>
                </a:solidFill>
              </a:defRPr>
            </a:lvl6pPr>
            <a:lvl7pPr lvl="6" algn="l">
              <a:lnSpc>
                <a:spcPct val="90000"/>
              </a:lnSpc>
              <a:spcBef>
                <a:spcPts val="0"/>
              </a:spcBef>
              <a:spcAft>
                <a:spcPts val="0"/>
              </a:spcAft>
              <a:buClr>
                <a:schemeClr val="lt1"/>
              </a:buClr>
              <a:buSzPts val="6000"/>
              <a:buNone/>
              <a:defRPr sz="6000">
                <a:solidFill>
                  <a:schemeClr val="lt1"/>
                </a:solidFill>
              </a:defRPr>
            </a:lvl7pPr>
            <a:lvl8pPr lvl="7" algn="l">
              <a:lnSpc>
                <a:spcPct val="90000"/>
              </a:lnSpc>
              <a:spcBef>
                <a:spcPts val="0"/>
              </a:spcBef>
              <a:spcAft>
                <a:spcPts val="0"/>
              </a:spcAft>
              <a:buClr>
                <a:schemeClr val="lt1"/>
              </a:buClr>
              <a:buSzPts val="6000"/>
              <a:buNone/>
              <a:defRPr sz="6000">
                <a:solidFill>
                  <a:schemeClr val="lt1"/>
                </a:solidFill>
              </a:defRPr>
            </a:lvl8pPr>
            <a:lvl9pPr lvl="8" algn="l">
              <a:lnSpc>
                <a:spcPct val="90000"/>
              </a:lnSpc>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chemeClr val="accent3"/>
        </a:solidFill>
      </p:bgPr>
    </p:bg>
    <p:spTree>
      <p:nvGrpSpPr>
        <p:cNvPr id="138" name="Shape 138"/>
        <p:cNvGrpSpPr/>
        <p:nvPr/>
      </p:nvGrpSpPr>
      <p:grpSpPr>
        <a:xfrm>
          <a:off x="0" y="0"/>
          <a:ext cx="0" cy="0"/>
          <a:chOff x="0" y="0"/>
          <a:chExt cx="0" cy="0"/>
        </a:xfrm>
      </p:grpSpPr>
      <p:sp>
        <p:nvSpPr>
          <p:cNvPr id="139" name="Google Shape;139;p26"/>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40" name="Google Shape;14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grpSp>
        <p:nvGrpSpPr>
          <p:cNvPr id="25" name="Google Shape;25;p4"/>
          <p:cNvGrpSpPr/>
          <p:nvPr/>
        </p:nvGrpSpPr>
        <p:grpSpPr>
          <a:xfrm>
            <a:off x="3078602" y="0"/>
            <a:ext cx="6065388" cy="5143642"/>
            <a:chOff x="2052402" y="0"/>
            <a:chExt cx="6065388" cy="5143642"/>
          </a:xfrm>
        </p:grpSpPr>
        <p:sp>
          <p:nvSpPr>
            <p:cNvPr id="26" name="Google Shape;26;p4"/>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4591">
                <a:alpha val="43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 name="Google Shape;27;p4"/>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4591">
                <a:alpha val="43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 name="Google Shape;28;p4"/>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4591">
                <a:alpha val="43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9" name="Google Shape;29;p4"/>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1"/>
            </a:gs>
            <a:gs pos="100000">
              <a:srgbClr val="D1F6FF"/>
            </a:gs>
          </a:gsLst>
          <a:path path="circle">
            <a:fillToRect l="100%" t="100%"/>
          </a:path>
          <a:tileRect b="-100%" r="-100%"/>
        </a:gradFill>
      </p:bgPr>
    </p:bg>
    <p:spTree>
      <p:nvGrpSpPr>
        <p:cNvPr id="30" name="Shape 30"/>
        <p:cNvGrpSpPr/>
        <p:nvPr/>
      </p:nvGrpSpPr>
      <p:grpSpPr>
        <a:xfrm>
          <a:off x="0" y="0"/>
          <a:ext cx="0" cy="0"/>
          <a:chOff x="0" y="0"/>
          <a:chExt cx="0" cy="0"/>
        </a:xfrm>
      </p:grpSpPr>
      <p:grpSp>
        <p:nvGrpSpPr>
          <p:cNvPr id="31" name="Google Shape;31;p5"/>
          <p:cNvGrpSpPr/>
          <p:nvPr/>
        </p:nvGrpSpPr>
        <p:grpSpPr>
          <a:xfrm>
            <a:off x="3078602" y="0"/>
            <a:ext cx="6065388" cy="5143642"/>
            <a:chOff x="2052402" y="0"/>
            <a:chExt cx="6065388" cy="5143642"/>
          </a:xfrm>
        </p:grpSpPr>
        <p:sp>
          <p:nvSpPr>
            <p:cNvPr id="32" name="Google Shape;32;p5"/>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2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 name="Google Shape;33;p5"/>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2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 name="Google Shape;34;p5"/>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2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5" name="Google Shape;35;p5"/>
          <p:cNvSpPr txBox="1"/>
          <p:nvPr>
            <p:ph type="ctrTitle"/>
          </p:nvPr>
        </p:nvSpPr>
        <p:spPr>
          <a:xfrm>
            <a:off x="685800" y="1668151"/>
            <a:ext cx="7772400" cy="13116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accent2"/>
              </a:buClr>
              <a:buSzPts val="4800"/>
              <a:buNone/>
              <a:defRPr sz="4800">
                <a:solidFill>
                  <a:schemeClr val="accent2"/>
                </a:solidFill>
              </a:defRPr>
            </a:lvl1pPr>
            <a:lvl2pPr lvl="1" algn="l">
              <a:lnSpc>
                <a:spcPct val="90000"/>
              </a:lnSpc>
              <a:spcBef>
                <a:spcPts val="0"/>
              </a:spcBef>
              <a:spcAft>
                <a:spcPts val="0"/>
              </a:spcAft>
              <a:buClr>
                <a:schemeClr val="accent2"/>
              </a:buClr>
              <a:buSzPts val="4800"/>
              <a:buNone/>
              <a:defRPr sz="4800">
                <a:solidFill>
                  <a:schemeClr val="accent2"/>
                </a:solidFill>
              </a:defRPr>
            </a:lvl2pPr>
            <a:lvl3pPr lvl="2" algn="l">
              <a:lnSpc>
                <a:spcPct val="90000"/>
              </a:lnSpc>
              <a:spcBef>
                <a:spcPts val="0"/>
              </a:spcBef>
              <a:spcAft>
                <a:spcPts val="0"/>
              </a:spcAft>
              <a:buClr>
                <a:schemeClr val="accent2"/>
              </a:buClr>
              <a:buSzPts val="4800"/>
              <a:buNone/>
              <a:defRPr sz="4800">
                <a:solidFill>
                  <a:schemeClr val="accent2"/>
                </a:solidFill>
              </a:defRPr>
            </a:lvl3pPr>
            <a:lvl4pPr lvl="3" algn="l">
              <a:lnSpc>
                <a:spcPct val="90000"/>
              </a:lnSpc>
              <a:spcBef>
                <a:spcPts val="0"/>
              </a:spcBef>
              <a:spcAft>
                <a:spcPts val="0"/>
              </a:spcAft>
              <a:buClr>
                <a:schemeClr val="accent2"/>
              </a:buClr>
              <a:buSzPts val="4800"/>
              <a:buNone/>
              <a:defRPr sz="4800">
                <a:solidFill>
                  <a:schemeClr val="accent2"/>
                </a:solidFill>
              </a:defRPr>
            </a:lvl4pPr>
            <a:lvl5pPr lvl="4" algn="l">
              <a:lnSpc>
                <a:spcPct val="90000"/>
              </a:lnSpc>
              <a:spcBef>
                <a:spcPts val="0"/>
              </a:spcBef>
              <a:spcAft>
                <a:spcPts val="0"/>
              </a:spcAft>
              <a:buClr>
                <a:schemeClr val="accent2"/>
              </a:buClr>
              <a:buSzPts val="4800"/>
              <a:buNone/>
              <a:defRPr sz="4800">
                <a:solidFill>
                  <a:schemeClr val="accent2"/>
                </a:solidFill>
              </a:defRPr>
            </a:lvl5pPr>
            <a:lvl6pPr lvl="5" algn="l">
              <a:lnSpc>
                <a:spcPct val="90000"/>
              </a:lnSpc>
              <a:spcBef>
                <a:spcPts val="0"/>
              </a:spcBef>
              <a:spcAft>
                <a:spcPts val="0"/>
              </a:spcAft>
              <a:buClr>
                <a:schemeClr val="accent2"/>
              </a:buClr>
              <a:buSzPts val="4800"/>
              <a:buNone/>
              <a:defRPr sz="4800">
                <a:solidFill>
                  <a:schemeClr val="accent2"/>
                </a:solidFill>
              </a:defRPr>
            </a:lvl6pPr>
            <a:lvl7pPr lvl="6" algn="l">
              <a:lnSpc>
                <a:spcPct val="90000"/>
              </a:lnSpc>
              <a:spcBef>
                <a:spcPts val="0"/>
              </a:spcBef>
              <a:spcAft>
                <a:spcPts val="0"/>
              </a:spcAft>
              <a:buClr>
                <a:schemeClr val="accent2"/>
              </a:buClr>
              <a:buSzPts val="4800"/>
              <a:buNone/>
              <a:defRPr sz="4800">
                <a:solidFill>
                  <a:schemeClr val="accent2"/>
                </a:solidFill>
              </a:defRPr>
            </a:lvl7pPr>
            <a:lvl8pPr lvl="7" algn="l">
              <a:lnSpc>
                <a:spcPct val="90000"/>
              </a:lnSpc>
              <a:spcBef>
                <a:spcPts val="0"/>
              </a:spcBef>
              <a:spcAft>
                <a:spcPts val="0"/>
              </a:spcAft>
              <a:buClr>
                <a:schemeClr val="accent2"/>
              </a:buClr>
              <a:buSzPts val="4800"/>
              <a:buNone/>
              <a:defRPr sz="4800">
                <a:solidFill>
                  <a:schemeClr val="accent2"/>
                </a:solidFill>
              </a:defRPr>
            </a:lvl8pPr>
            <a:lvl9pPr lvl="8" algn="l">
              <a:lnSpc>
                <a:spcPct val="90000"/>
              </a:lnSpc>
              <a:spcBef>
                <a:spcPts val="0"/>
              </a:spcBef>
              <a:spcAft>
                <a:spcPts val="0"/>
              </a:spcAft>
              <a:buClr>
                <a:schemeClr val="accent2"/>
              </a:buClr>
              <a:buSzPts val="4800"/>
              <a:buNone/>
              <a:defRPr sz="4800">
                <a:solidFill>
                  <a:schemeClr val="accent2"/>
                </a:solidFill>
              </a:defRPr>
            </a:lvl9pPr>
          </a:lstStyle>
          <a:p/>
        </p:txBody>
      </p:sp>
      <p:sp>
        <p:nvSpPr>
          <p:cNvPr id="36" name="Google Shape;36;p5"/>
          <p:cNvSpPr txBox="1"/>
          <p:nvPr>
            <p:ph idx="1" type="subTitle"/>
          </p:nvPr>
        </p:nvSpPr>
        <p:spPr>
          <a:xfrm>
            <a:off x="685800" y="3076652"/>
            <a:ext cx="7772400" cy="398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400"/>
              <a:buNone/>
              <a:defRPr/>
            </a:lvl1pPr>
            <a:lvl2pPr lvl="1" algn="l">
              <a:lnSpc>
                <a:spcPct val="100000"/>
              </a:lnSpc>
              <a:spcBef>
                <a:spcPts val="600"/>
              </a:spcBef>
              <a:spcAft>
                <a:spcPts val="0"/>
              </a:spcAft>
              <a:buClr>
                <a:schemeClr val="dk1"/>
              </a:buClr>
              <a:buSzPts val="3000"/>
              <a:buNone/>
              <a:defRPr sz="3000"/>
            </a:lvl2pPr>
            <a:lvl3pPr lvl="2" algn="l">
              <a:lnSpc>
                <a:spcPct val="100000"/>
              </a:lnSpc>
              <a:spcBef>
                <a:spcPts val="600"/>
              </a:spcBef>
              <a:spcAft>
                <a:spcPts val="0"/>
              </a:spcAft>
              <a:buSzPts val="3000"/>
              <a:buNone/>
              <a:defRPr sz="3000"/>
            </a:lvl3pPr>
            <a:lvl4pPr lvl="3" algn="l">
              <a:lnSpc>
                <a:spcPct val="100000"/>
              </a:lnSpc>
              <a:spcBef>
                <a:spcPts val="600"/>
              </a:spcBef>
              <a:spcAft>
                <a:spcPts val="0"/>
              </a:spcAft>
              <a:buSzPts val="3000"/>
              <a:buNone/>
              <a:defRPr sz="3000"/>
            </a:lvl4pPr>
            <a:lvl5pPr lvl="4" algn="l">
              <a:lnSpc>
                <a:spcPct val="100000"/>
              </a:lnSpc>
              <a:spcBef>
                <a:spcPts val="600"/>
              </a:spcBef>
              <a:spcAft>
                <a:spcPts val="0"/>
              </a:spcAft>
              <a:buSzPts val="3000"/>
              <a:buNone/>
              <a:defRPr sz="3000"/>
            </a:lvl5pPr>
            <a:lvl6pPr lvl="5" algn="l">
              <a:lnSpc>
                <a:spcPct val="100000"/>
              </a:lnSpc>
              <a:spcBef>
                <a:spcPts val="600"/>
              </a:spcBef>
              <a:spcAft>
                <a:spcPts val="0"/>
              </a:spcAft>
              <a:buSzPts val="3000"/>
              <a:buNone/>
              <a:defRPr sz="3000"/>
            </a:lvl6pPr>
            <a:lvl7pPr lvl="6" algn="l">
              <a:lnSpc>
                <a:spcPct val="100000"/>
              </a:lnSpc>
              <a:spcBef>
                <a:spcPts val="600"/>
              </a:spcBef>
              <a:spcAft>
                <a:spcPts val="0"/>
              </a:spcAft>
              <a:buSzPts val="3000"/>
              <a:buNone/>
              <a:defRPr sz="3000"/>
            </a:lvl7pPr>
            <a:lvl8pPr lvl="7" algn="l">
              <a:lnSpc>
                <a:spcPct val="100000"/>
              </a:lnSpc>
              <a:spcBef>
                <a:spcPts val="600"/>
              </a:spcBef>
              <a:spcAft>
                <a:spcPts val="0"/>
              </a:spcAft>
              <a:buSzPts val="3000"/>
              <a:buNone/>
              <a:defRPr sz="3000"/>
            </a:lvl8pPr>
            <a:lvl9pPr lvl="8" algn="l">
              <a:lnSpc>
                <a:spcPct val="100000"/>
              </a:lnSpc>
              <a:spcBef>
                <a:spcPts val="600"/>
              </a:spcBef>
              <a:spcAft>
                <a:spcPts val="600"/>
              </a:spcAft>
              <a:buSzPts val="3000"/>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dk1"/>
            </a:gs>
            <a:gs pos="100000">
              <a:schemeClr val="accent2"/>
            </a:gs>
          </a:gsLst>
          <a:path path="circle">
            <a:fillToRect l="100%" t="100%"/>
          </a:path>
          <a:tileRect b="-100%" r="-100%"/>
        </a:gradFill>
      </p:bgPr>
    </p:bg>
    <p:spTree>
      <p:nvGrpSpPr>
        <p:cNvPr id="37" name="Shape 37"/>
        <p:cNvGrpSpPr/>
        <p:nvPr/>
      </p:nvGrpSpPr>
      <p:grpSpPr>
        <a:xfrm>
          <a:off x="0" y="0"/>
          <a:ext cx="0" cy="0"/>
          <a:chOff x="0" y="0"/>
          <a:chExt cx="0" cy="0"/>
        </a:xfrm>
      </p:grpSpPr>
      <p:grpSp>
        <p:nvGrpSpPr>
          <p:cNvPr id="38" name="Google Shape;38;p6"/>
          <p:cNvGrpSpPr/>
          <p:nvPr/>
        </p:nvGrpSpPr>
        <p:grpSpPr>
          <a:xfrm>
            <a:off x="3078602" y="0"/>
            <a:ext cx="6065388" cy="5143642"/>
            <a:chOff x="2052402" y="0"/>
            <a:chExt cx="6065388" cy="5143642"/>
          </a:xfrm>
        </p:grpSpPr>
        <p:sp>
          <p:nvSpPr>
            <p:cNvPr id="39" name="Google Shape;39;p6"/>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2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 name="Google Shape;40;p6"/>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2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 name="Google Shape;41;p6"/>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2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2" name="Google Shape;42;p6"/>
          <p:cNvSpPr txBox="1"/>
          <p:nvPr>
            <p:ph idx="1" type="body"/>
          </p:nvPr>
        </p:nvSpPr>
        <p:spPr>
          <a:xfrm>
            <a:off x="810450" y="1593500"/>
            <a:ext cx="5783700" cy="2736900"/>
          </a:xfrm>
          <a:prstGeom prst="rect">
            <a:avLst/>
          </a:prstGeom>
          <a:noFill/>
          <a:ln>
            <a:noFill/>
          </a:ln>
        </p:spPr>
        <p:txBody>
          <a:bodyPr anchorCtr="0" anchor="t" bIns="0" lIns="0" spcFirstLastPara="1" rIns="0" wrap="square" tIns="0">
            <a:noAutofit/>
          </a:bodyPr>
          <a:lstStyle>
            <a:lvl1pPr indent="-431800" lvl="0" marL="457200" algn="l">
              <a:lnSpc>
                <a:spcPct val="100000"/>
              </a:lnSpc>
              <a:spcBef>
                <a:spcPts val="0"/>
              </a:spcBef>
              <a:spcAft>
                <a:spcPts val="0"/>
              </a:spcAft>
              <a:buClr>
                <a:schemeClr val="lt1"/>
              </a:buClr>
              <a:buSzPts val="3200"/>
              <a:buChar char="●"/>
              <a:defRPr sz="3200">
                <a:solidFill>
                  <a:schemeClr val="lt1"/>
                </a:solidFill>
              </a:defRPr>
            </a:lvl1pPr>
            <a:lvl2pPr indent="-431800" lvl="1" marL="914400" algn="l">
              <a:lnSpc>
                <a:spcPct val="100000"/>
              </a:lnSpc>
              <a:spcBef>
                <a:spcPts val="600"/>
              </a:spcBef>
              <a:spcAft>
                <a:spcPts val="0"/>
              </a:spcAft>
              <a:buClr>
                <a:schemeClr val="lt1"/>
              </a:buClr>
              <a:buSzPts val="3200"/>
              <a:buChar char="○"/>
              <a:defRPr sz="3200">
                <a:solidFill>
                  <a:schemeClr val="lt1"/>
                </a:solidFill>
              </a:defRPr>
            </a:lvl2pPr>
            <a:lvl3pPr indent="-431800" lvl="2" marL="1371600" algn="l">
              <a:lnSpc>
                <a:spcPct val="100000"/>
              </a:lnSpc>
              <a:spcBef>
                <a:spcPts val="600"/>
              </a:spcBef>
              <a:spcAft>
                <a:spcPts val="0"/>
              </a:spcAft>
              <a:buClr>
                <a:schemeClr val="lt1"/>
              </a:buClr>
              <a:buSzPts val="3200"/>
              <a:buChar char="■"/>
              <a:defRPr sz="3200">
                <a:solidFill>
                  <a:schemeClr val="lt1"/>
                </a:solidFill>
              </a:defRPr>
            </a:lvl3pPr>
            <a:lvl4pPr indent="-431800" lvl="3" marL="1828800" algn="l">
              <a:lnSpc>
                <a:spcPct val="100000"/>
              </a:lnSpc>
              <a:spcBef>
                <a:spcPts val="600"/>
              </a:spcBef>
              <a:spcAft>
                <a:spcPts val="0"/>
              </a:spcAft>
              <a:buClr>
                <a:schemeClr val="lt1"/>
              </a:buClr>
              <a:buSzPts val="3200"/>
              <a:buChar char="●"/>
              <a:defRPr sz="3200">
                <a:solidFill>
                  <a:schemeClr val="lt1"/>
                </a:solidFill>
              </a:defRPr>
            </a:lvl4pPr>
            <a:lvl5pPr indent="-431800" lvl="4" marL="2286000" algn="l">
              <a:lnSpc>
                <a:spcPct val="100000"/>
              </a:lnSpc>
              <a:spcBef>
                <a:spcPts val="600"/>
              </a:spcBef>
              <a:spcAft>
                <a:spcPts val="0"/>
              </a:spcAft>
              <a:buClr>
                <a:schemeClr val="lt1"/>
              </a:buClr>
              <a:buSzPts val="3200"/>
              <a:buChar char="○"/>
              <a:defRPr sz="3200">
                <a:solidFill>
                  <a:schemeClr val="lt1"/>
                </a:solidFill>
              </a:defRPr>
            </a:lvl5pPr>
            <a:lvl6pPr indent="-431800" lvl="5" marL="2743200" algn="l">
              <a:lnSpc>
                <a:spcPct val="100000"/>
              </a:lnSpc>
              <a:spcBef>
                <a:spcPts val="600"/>
              </a:spcBef>
              <a:spcAft>
                <a:spcPts val="0"/>
              </a:spcAft>
              <a:buClr>
                <a:schemeClr val="lt1"/>
              </a:buClr>
              <a:buSzPts val="3200"/>
              <a:buChar char="■"/>
              <a:defRPr sz="3200">
                <a:solidFill>
                  <a:schemeClr val="lt1"/>
                </a:solidFill>
              </a:defRPr>
            </a:lvl6pPr>
            <a:lvl7pPr indent="-431800" lvl="6" marL="3200400" algn="l">
              <a:lnSpc>
                <a:spcPct val="100000"/>
              </a:lnSpc>
              <a:spcBef>
                <a:spcPts val="600"/>
              </a:spcBef>
              <a:spcAft>
                <a:spcPts val="0"/>
              </a:spcAft>
              <a:buClr>
                <a:schemeClr val="lt1"/>
              </a:buClr>
              <a:buSzPts val="3200"/>
              <a:buChar char="●"/>
              <a:defRPr sz="3200">
                <a:solidFill>
                  <a:schemeClr val="lt1"/>
                </a:solidFill>
              </a:defRPr>
            </a:lvl7pPr>
            <a:lvl8pPr indent="-431800" lvl="7" marL="3657600" algn="l">
              <a:lnSpc>
                <a:spcPct val="100000"/>
              </a:lnSpc>
              <a:spcBef>
                <a:spcPts val="600"/>
              </a:spcBef>
              <a:spcAft>
                <a:spcPts val="0"/>
              </a:spcAft>
              <a:buClr>
                <a:schemeClr val="lt1"/>
              </a:buClr>
              <a:buSzPts val="3200"/>
              <a:buChar char="○"/>
              <a:defRPr sz="3200">
                <a:solidFill>
                  <a:schemeClr val="lt1"/>
                </a:solidFill>
              </a:defRPr>
            </a:lvl8pPr>
            <a:lvl9pPr indent="-431800" lvl="8" marL="4114800" algn="l">
              <a:lnSpc>
                <a:spcPct val="100000"/>
              </a:lnSpc>
              <a:spcBef>
                <a:spcPts val="600"/>
              </a:spcBef>
              <a:spcAft>
                <a:spcPts val="600"/>
              </a:spcAft>
              <a:buClr>
                <a:schemeClr val="lt1"/>
              </a:buClr>
              <a:buSzPts val="3200"/>
              <a:buChar char="■"/>
              <a:defRPr sz="3200">
                <a:solidFill>
                  <a:schemeClr val="lt1"/>
                </a:solidFill>
              </a:defRPr>
            </a:lvl9pPr>
          </a:lstStyle>
          <a:p/>
        </p:txBody>
      </p:sp>
      <p:sp>
        <p:nvSpPr>
          <p:cNvPr id="43" name="Google Shape;43;p6"/>
          <p:cNvSpPr txBox="1"/>
          <p:nvPr/>
        </p:nvSpPr>
        <p:spPr>
          <a:xfrm>
            <a:off x="810450" y="670269"/>
            <a:ext cx="1957200" cy="653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600"/>
              <a:buFont typeface="Arial"/>
              <a:buNone/>
            </a:pPr>
            <a:r>
              <a:rPr b="1" i="0" lang="en" sz="9600" u="none" cap="none" strike="noStrike">
                <a:solidFill>
                  <a:schemeClr val="lt1"/>
                </a:solidFill>
                <a:latin typeface="Montserrat"/>
                <a:ea typeface="Montserrat"/>
                <a:cs typeface="Montserrat"/>
                <a:sym typeface="Montserrat"/>
              </a:rPr>
              <a:t>“</a:t>
            </a:r>
            <a:endParaRPr b="1" i="0" sz="9600" u="none" cap="none" strike="noStrike">
              <a:solidFill>
                <a:schemeClr val="lt1"/>
              </a:solidFill>
              <a:latin typeface="Montserrat"/>
              <a:ea typeface="Montserrat"/>
              <a:cs typeface="Montserrat"/>
              <a:sym typeface="Montserrat"/>
            </a:endParaRPr>
          </a:p>
        </p:txBody>
      </p:sp>
      <p:sp>
        <p:nvSpPr>
          <p:cNvPr id="44" name="Google Shape;44;p6"/>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5" name="Shape 45"/>
        <p:cNvGrpSpPr/>
        <p:nvPr/>
      </p:nvGrpSpPr>
      <p:grpSpPr>
        <a:xfrm>
          <a:off x="0" y="0"/>
          <a:ext cx="0" cy="0"/>
          <a:chOff x="0" y="0"/>
          <a:chExt cx="0" cy="0"/>
        </a:xfrm>
      </p:grpSpPr>
      <p:grpSp>
        <p:nvGrpSpPr>
          <p:cNvPr id="46" name="Google Shape;46;p7"/>
          <p:cNvGrpSpPr/>
          <p:nvPr/>
        </p:nvGrpSpPr>
        <p:grpSpPr>
          <a:xfrm>
            <a:off x="5005048" y="0"/>
            <a:ext cx="4138961" cy="5143642"/>
            <a:chOff x="5005048" y="0"/>
            <a:chExt cx="4138961" cy="5143642"/>
          </a:xfrm>
        </p:grpSpPr>
        <p:sp>
          <p:nvSpPr>
            <p:cNvPr id="47" name="Google Shape;47;p7"/>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3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 name="Google Shape;48;p7"/>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3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 name="Google Shape;49;p7"/>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3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50" name="Google Shape;50;p7"/>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000"/>
              <a:buNone/>
              <a:defRPr/>
            </a:lvl1pPr>
            <a:lvl2pPr lvl="1" algn="l">
              <a:lnSpc>
                <a:spcPct val="90000"/>
              </a:lnSpc>
              <a:spcBef>
                <a:spcPts val="0"/>
              </a:spcBef>
              <a:spcAft>
                <a:spcPts val="0"/>
              </a:spcAft>
              <a:buSzPts val="3000"/>
              <a:buNone/>
              <a:defRPr/>
            </a:lvl2pPr>
            <a:lvl3pPr lvl="2" algn="l">
              <a:lnSpc>
                <a:spcPct val="90000"/>
              </a:lnSpc>
              <a:spcBef>
                <a:spcPts val="0"/>
              </a:spcBef>
              <a:spcAft>
                <a:spcPts val="0"/>
              </a:spcAft>
              <a:buSzPts val="3000"/>
              <a:buNone/>
              <a:defRPr/>
            </a:lvl3pPr>
            <a:lvl4pPr lvl="3" algn="l">
              <a:lnSpc>
                <a:spcPct val="90000"/>
              </a:lnSpc>
              <a:spcBef>
                <a:spcPts val="0"/>
              </a:spcBef>
              <a:spcAft>
                <a:spcPts val="0"/>
              </a:spcAft>
              <a:buSzPts val="3000"/>
              <a:buNone/>
              <a:defRPr/>
            </a:lvl4pPr>
            <a:lvl5pPr lvl="4" algn="l">
              <a:lnSpc>
                <a:spcPct val="90000"/>
              </a:lnSpc>
              <a:spcBef>
                <a:spcPts val="0"/>
              </a:spcBef>
              <a:spcAft>
                <a:spcPts val="0"/>
              </a:spcAft>
              <a:buSzPts val="3000"/>
              <a:buNone/>
              <a:defRPr/>
            </a:lvl5pPr>
            <a:lvl6pPr lvl="5" algn="l">
              <a:lnSpc>
                <a:spcPct val="90000"/>
              </a:lnSpc>
              <a:spcBef>
                <a:spcPts val="0"/>
              </a:spcBef>
              <a:spcAft>
                <a:spcPts val="0"/>
              </a:spcAft>
              <a:buSzPts val="3000"/>
              <a:buNone/>
              <a:defRPr/>
            </a:lvl6pPr>
            <a:lvl7pPr lvl="6" algn="l">
              <a:lnSpc>
                <a:spcPct val="90000"/>
              </a:lnSpc>
              <a:spcBef>
                <a:spcPts val="0"/>
              </a:spcBef>
              <a:spcAft>
                <a:spcPts val="0"/>
              </a:spcAft>
              <a:buSzPts val="3000"/>
              <a:buNone/>
              <a:defRPr/>
            </a:lvl7pPr>
            <a:lvl8pPr lvl="7" algn="l">
              <a:lnSpc>
                <a:spcPct val="90000"/>
              </a:lnSpc>
              <a:spcBef>
                <a:spcPts val="0"/>
              </a:spcBef>
              <a:spcAft>
                <a:spcPts val="0"/>
              </a:spcAft>
              <a:buSzPts val="3000"/>
              <a:buNone/>
              <a:defRPr/>
            </a:lvl8pPr>
            <a:lvl9pPr lvl="8" algn="l">
              <a:lnSpc>
                <a:spcPct val="90000"/>
              </a:lnSpc>
              <a:spcBef>
                <a:spcPts val="0"/>
              </a:spcBef>
              <a:spcAft>
                <a:spcPts val="0"/>
              </a:spcAft>
              <a:buSzPts val="3000"/>
              <a:buNone/>
              <a:defRPr/>
            </a:lvl9pPr>
          </a:lstStyle>
          <a:p/>
        </p:txBody>
      </p:sp>
      <p:sp>
        <p:nvSpPr>
          <p:cNvPr id="51" name="Google Shape;51;p7"/>
          <p:cNvSpPr txBox="1"/>
          <p:nvPr>
            <p:ph idx="1" type="body"/>
          </p:nvPr>
        </p:nvSpPr>
        <p:spPr>
          <a:xfrm>
            <a:off x="855300" y="1430147"/>
            <a:ext cx="7433400" cy="3033900"/>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0"/>
              </a:spcBef>
              <a:spcAft>
                <a:spcPts val="0"/>
              </a:spcAft>
              <a:buSzPts val="2400"/>
              <a:buChar char="●"/>
              <a:defRPr/>
            </a:lvl1pPr>
            <a:lvl2pPr indent="-381000" lvl="1" marL="914400" algn="l">
              <a:lnSpc>
                <a:spcPct val="100000"/>
              </a:lnSpc>
              <a:spcBef>
                <a:spcPts val="600"/>
              </a:spcBef>
              <a:spcAft>
                <a:spcPts val="0"/>
              </a:spcAft>
              <a:buSzPts val="2400"/>
              <a:buChar char="○"/>
              <a:defRPr/>
            </a:lvl2pPr>
            <a:lvl3pPr indent="-381000" lvl="2" marL="1371600" algn="l">
              <a:lnSpc>
                <a:spcPct val="100000"/>
              </a:lnSpc>
              <a:spcBef>
                <a:spcPts val="600"/>
              </a:spcBef>
              <a:spcAft>
                <a:spcPts val="0"/>
              </a:spcAft>
              <a:buSzPts val="2400"/>
              <a:buChar char="■"/>
              <a:defRPr/>
            </a:lvl3pPr>
            <a:lvl4pPr indent="-381000" lvl="3" marL="1828800" algn="l">
              <a:lnSpc>
                <a:spcPct val="100000"/>
              </a:lnSpc>
              <a:spcBef>
                <a:spcPts val="600"/>
              </a:spcBef>
              <a:spcAft>
                <a:spcPts val="0"/>
              </a:spcAft>
              <a:buSzPts val="2400"/>
              <a:buChar char="●"/>
              <a:defRPr/>
            </a:lvl4pPr>
            <a:lvl5pPr indent="-381000" lvl="4" marL="2286000" algn="l">
              <a:lnSpc>
                <a:spcPct val="100000"/>
              </a:lnSpc>
              <a:spcBef>
                <a:spcPts val="600"/>
              </a:spcBef>
              <a:spcAft>
                <a:spcPts val="0"/>
              </a:spcAft>
              <a:buSzPts val="2400"/>
              <a:buChar char="○"/>
              <a:defRPr/>
            </a:lvl5pPr>
            <a:lvl6pPr indent="-381000" lvl="5" marL="2743200" algn="l">
              <a:lnSpc>
                <a:spcPct val="100000"/>
              </a:lnSpc>
              <a:spcBef>
                <a:spcPts val="600"/>
              </a:spcBef>
              <a:spcAft>
                <a:spcPts val="0"/>
              </a:spcAft>
              <a:buSzPts val="2400"/>
              <a:buChar char="■"/>
              <a:defRPr/>
            </a:lvl6pPr>
            <a:lvl7pPr indent="-381000" lvl="6" marL="3200400" algn="l">
              <a:lnSpc>
                <a:spcPct val="100000"/>
              </a:lnSpc>
              <a:spcBef>
                <a:spcPts val="600"/>
              </a:spcBef>
              <a:spcAft>
                <a:spcPts val="0"/>
              </a:spcAft>
              <a:buSzPts val="2400"/>
              <a:buChar char="●"/>
              <a:defRPr/>
            </a:lvl7pPr>
            <a:lvl8pPr indent="-381000" lvl="7" marL="3657600" algn="l">
              <a:lnSpc>
                <a:spcPct val="100000"/>
              </a:lnSpc>
              <a:spcBef>
                <a:spcPts val="600"/>
              </a:spcBef>
              <a:spcAft>
                <a:spcPts val="0"/>
              </a:spcAft>
              <a:buSzPts val="2400"/>
              <a:buChar char="○"/>
              <a:defRPr/>
            </a:lvl8pPr>
            <a:lvl9pPr indent="-381000" lvl="8" marL="4114800" algn="l">
              <a:lnSpc>
                <a:spcPct val="100000"/>
              </a:lnSpc>
              <a:spcBef>
                <a:spcPts val="600"/>
              </a:spcBef>
              <a:spcAft>
                <a:spcPts val="600"/>
              </a:spcAft>
              <a:buSzPts val="2400"/>
              <a:buChar char="■"/>
              <a:defRPr/>
            </a:lvl9pPr>
          </a:lstStyle>
          <a:p/>
        </p:txBody>
      </p:sp>
      <p:sp>
        <p:nvSpPr>
          <p:cNvPr id="52" name="Google Shape;52;p7"/>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gradFill>
          <a:gsLst>
            <a:gs pos="0">
              <a:schemeClr val="accent2"/>
            </a:gs>
            <a:gs pos="100000">
              <a:schemeClr val="accent1"/>
            </a:gs>
          </a:gsLst>
          <a:path path="circle">
            <a:fillToRect l="100%" t="100%"/>
          </a:path>
          <a:tileRect b="-100%" r="-100%"/>
        </a:gradFill>
      </p:bgPr>
    </p:bg>
    <p:spTree>
      <p:nvGrpSpPr>
        <p:cNvPr id="53" name="Shape 53"/>
        <p:cNvGrpSpPr/>
        <p:nvPr/>
      </p:nvGrpSpPr>
      <p:grpSpPr>
        <a:xfrm>
          <a:off x="0" y="0"/>
          <a:ext cx="0" cy="0"/>
          <a:chOff x="0" y="0"/>
          <a:chExt cx="0" cy="0"/>
        </a:xfrm>
      </p:grpSpPr>
      <p:grpSp>
        <p:nvGrpSpPr>
          <p:cNvPr id="54" name="Google Shape;54;p8"/>
          <p:cNvGrpSpPr/>
          <p:nvPr/>
        </p:nvGrpSpPr>
        <p:grpSpPr>
          <a:xfrm>
            <a:off x="3078602" y="0"/>
            <a:ext cx="6065388" cy="5143642"/>
            <a:chOff x="2052402" y="0"/>
            <a:chExt cx="6065388" cy="5143642"/>
          </a:xfrm>
        </p:grpSpPr>
        <p:sp>
          <p:nvSpPr>
            <p:cNvPr id="55" name="Google Shape;55;p8"/>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FFFFFF">
                <a:alpha val="47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 name="Google Shape;56;p8"/>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FFFFFF">
                <a:alpha val="47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 name="Google Shape;57;p8"/>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FFFFFF">
                <a:alpha val="47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58" name="Google Shape;58;p8"/>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9" name="Shape 59"/>
        <p:cNvGrpSpPr/>
        <p:nvPr/>
      </p:nvGrpSpPr>
      <p:grpSpPr>
        <a:xfrm>
          <a:off x="0" y="0"/>
          <a:ext cx="0" cy="0"/>
          <a:chOff x="0" y="0"/>
          <a:chExt cx="0" cy="0"/>
        </a:xfrm>
      </p:grpSpPr>
      <p:grpSp>
        <p:nvGrpSpPr>
          <p:cNvPr id="60" name="Google Shape;60;p9"/>
          <p:cNvGrpSpPr/>
          <p:nvPr/>
        </p:nvGrpSpPr>
        <p:grpSpPr>
          <a:xfrm>
            <a:off x="5005048" y="0"/>
            <a:ext cx="4138961" cy="5143642"/>
            <a:chOff x="5005048" y="0"/>
            <a:chExt cx="4138961" cy="5143642"/>
          </a:xfrm>
        </p:grpSpPr>
        <p:sp>
          <p:nvSpPr>
            <p:cNvPr id="61" name="Google Shape;61;p9"/>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3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 name="Google Shape;62;p9"/>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3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 name="Google Shape;63;p9"/>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3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4" name="Google Shape;64;p9"/>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000"/>
              <a:buNone/>
              <a:defRPr/>
            </a:lvl1pPr>
            <a:lvl2pPr lvl="1" algn="l">
              <a:lnSpc>
                <a:spcPct val="90000"/>
              </a:lnSpc>
              <a:spcBef>
                <a:spcPts val="0"/>
              </a:spcBef>
              <a:spcAft>
                <a:spcPts val="0"/>
              </a:spcAft>
              <a:buSzPts val="3000"/>
              <a:buNone/>
              <a:defRPr/>
            </a:lvl2pPr>
            <a:lvl3pPr lvl="2" algn="l">
              <a:lnSpc>
                <a:spcPct val="90000"/>
              </a:lnSpc>
              <a:spcBef>
                <a:spcPts val="0"/>
              </a:spcBef>
              <a:spcAft>
                <a:spcPts val="0"/>
              </a:spcAft>
              <a:buSzPts val="3000"/>
              <a:buNone/>
              <a:defRPr/>
            </a:lvl3pPr>
            <a:lvl4pPr lvl="3" algn="l">
              <a:lnSpc>
                <a:spcPct val="90000"/>
              </a:lnSpc>
              <a:spcBef>
                <a:spcPts val="0"/>
              </a:spcBef>
              <a:spcAft>
                <a:spcPts val="0"/>
              </a:spcAft>
              <a:buSzPts val="3000"/>
              <a:buNone/>
              <a:defRPr/>
            </a:lvl4pPr>
            <a:lvl5pPr lvl="4" algn="l">
              <a:lnSpc>
                <a:spcPct val="90000"/>
              </a:lnSpc>
              <a:spcBef>
                <a:spcPts val="0"/>
              </a:spcBef>
              <a:spcAft>
                <a:spcPts val="0"/>
              </a:spcAft>
              <a:buSzPts val="3000"/>
              <a:buNone/>
              <a:defRPr/>
            </a:lvl5pPr>
            <a:lvl6pPr lvl="5" algn="l">
              <a:lnSpc>
                <a:spcPct val="90000"/>
              </a:lnSpc>
              <a:spcBef>
                <a:spcPts val="0"/>
              </a:spcBef>
              <a:spcAft>
                <a:spcPts val="0"/>
              </a:spcAft>
              <a:buSzPts val="3000"/>
              <a:buNone/>
              <a:defRPr/>
            </a:lvl6pPr>
            <a:lvl7pPr lvl="6" algn="l">
              <a:lnSpc>
                <a:spcPct val="90000"/>
              </a:lnSpc>
              <a:spcBef>
                <a:spcPts val="0"/>
              </a:spcBef>
              <a:spcAft>
                <a:spcPts val="0"/>
              </a:spcAft>
              <a:buSzPts val="3000"/>
              <a:buNone/>
              <a:defRPr/>
            </a:lvl7pPr>
            <a:lvl8pPr lvl="7" algn="l">
              <a:lnSpc>
                <a:spcPct val="90000"/>
              </a:lnSpc>
              <a:spcBef>
                <a:spcPts val="0"/>
              </a:spcBef>
              <a:spcAft>
                <a:spcPts val="0"/>
              </a:spcAft>
              <a:buSzPts val="3000"/>
              <a:buNone/>
              <a:defRPr/>
            </a:lvl8pPr>
            <a:lvl9pPr lvl="8" algn="l">
              <a:lnSpc>
                <a:spcPct val="90000"/>
              </a:lnSpc>
              <a:spcBef>
                <a:spcPts val="0"/>
              </a:spcBef>
              <a:spcAft>
                <a:spcPts val="0"/>
              </a:spcAft>
              <a:buSzPts val="3000"/>
              <a:buNone/>
              <a:defRPr/>
            </a:lvl9pPr>
          </a:lstStyle>
          <a:p/>
        </p:txBody>
      </p:sp>
      <p:sp>
        <p:nvSpPr>
          <p:cNvPr id="65" name="Google Shape;65;p9"/>
          <p:cNvSpPr txBox="1"/>
          <p:nvPr>
            <p:ph idx="1" type="body"/>
          </p:nvPr>
        </p:nvSpPr>
        <p:spPr>
          <a:xfrm>
            <a:off x="855300" y="1430150"/>
            <a:ext cx="2315700" cy="33198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0"/>
              </a:spcBef>
              <a:spcAft>
                <a:spcPts val="0"/>
              </a:spcAft>
              <a:buSzPts val="1800"/>
              <a:buChar char="●"/>
              <a:defRPr sz="1800"/>
            </a:lvl1pPr>
            <a:lvl2pPr indent="-342900" lvl="1" marL="914400" algn="l">
              <a:lnSpc>
                <a:spcPct val="100000"/>
              </a:lnSpc>
              <a:spcBef>
                <a:spcPts val="600"/>
              </a:spcBef>
              <a:spcAft>
                <a:spcPts val="0"/>
              </a:spcAft>
              <a:buSzPts val="1800"/>
              <a:buChar char="○"/>
              <a:defRPr sz="1800"/>
            </a:lvl2pPr>
            <a:lvl3pPr indent="-342900" lvl="2" marL="1371600" algn="l">
              <a:lnSpc>
                <a:spcPct val="100000"/>
              </a:lnSpc>
              <a:spcBef>
                <a:spcPts val="600"/>
              </a:spcBef>
              <a:spcAft>
                <a:spcPts val="0"/>
              </a:spcAft>
              <a:buSzPts val="1800"/>
              <a:buChar char="■"/>
              <a:defRPr sz="1800"/>
            </a:lvl3pPr>
            <a:lvl4pPr indent="-342900" lvl="3" marL="1828800" algn="l">
              <a:lnSpc>
                <a:spcPct val="100000"/>
              </a:lnSpc>
              <a:spcBef>
                <a:spcPts val="600"/>
              </a:spcBef>
              <a:spcAft>
                <a:spcPts val="0"/>
              </a:spcAft>
              <a:buSzPts val="1800"/>
              <a:buChar char="●"/>
              <a:defRPr sz="1800"/>
            </a:lvl4pPr>
            <a:lvl5pPr indent="-342900" lvl="4" marL="2286000" algn="l">
              <a:lnSpc>
                <a:spcPct val="100000"/>
              </a:lnSpc>
              <a:spcBef>
                <a:spcPts val="600"/>
              </a:spcBef>
              <a:spcAft>
                <a:spcPts val="0"/>
              </a:spcAft>
              <a:buSzPts val="1800"/>
              <a:buChar char="○"/>
              <a:defRPr sz="1800"/>
            </a:lvl5pPr>
            <a:lvl6pPr indent="-342900" lvl="5" marL="2743200" algn="l">
              <a:lnSpc>
                <a:spcPct val="100000"/>
              </a:lnSpc>
              <a:spcBef>
                <a:spcPts val="600"/>
              </a:spcBef>
              <a:spcAft>
                <a:spcPts val="0"/>
              </a:spcAft>
              <a:buSzPts val="1800"/>
              <a:buChar char="■"/>
              <a:defRPr sz="1800"/>
            </a:lvl6pPr>
            <a:lvl7pPr indent="-342900" lvl="6" marL="3200400" algn="l">
              <a:lnSpc>
                <a:spcPct val="100000"/>
              </a:lnSpc>
              <a:spcBef>
                <a:spcPts val="600"/>
              </a:spcBef>
              <a:spcAft>
                <a:spcPts val="0"/>
              </a:spcAft>
              <a:buSzPts val="1800"/>
              <a:buChar char="●"/>
              <a:defRPr sz="1800"/>
            </a:lvl7pPr>
            <a:lvl8pPr indent="-342900" lvl="7" marL="3657600" algn="l">
              <a:lnSpc>
                <a:spcPct val="100000"/>
              </a:lnSpc>
              <a:spcBef>
                <a:spcPts val="600"/>
              </a:spcBef>
              <a:spcAft>
                <a:spcPts val="0"/>
              </a:spcAft>
              <a:buSzPts val="1800"/>
              <a:buChar char="○"/>
              <a:defRPr sz="1800"/>
            </a:lvl8pPr>
            <a:lvl9pPr indent="-342900" lvl="8" marL="4114800" algn="l">
              <a:lnSpc>
                <a:spcPct val="100000"/>
              </a:lnSpc>
              <a:spcBef>
                <a:spcPts val="600"/>
              </a:spcBef>
              <a:spcAft>
                <a:spcPts val="600"/>
              </a:spcAft>
              <a:buSzPts val="1800"/>
              <a:buChar char="■"/>
              <a:defRPr sz="1800"/>
            </a:lvl9pPr>
          </a:lstStyle>
          <a:p/>
        </p:txBody>
      </p:sp>
      <p:sp>
        <p:nvSpPr>
          <p:cNvPr id="66" name="Google Shape;66;p9"/>
          <p:cNvSpPr txBox="1"/>
          <p:nvPr>
            <p:ph idx="2" type="body"/>
          </p:nvPr>
        </p:nvSpPr>
        <p:spPr>
          <a:xfrm>
            <a:off x="3414211" y="1430150"/>
            <a:ext cx="2315700" cy="33198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0"/>
              </a:spcBef>
              <a:spcAft>
                <a:spcPts val="0"/>
              </a:spcAft>
              <a:buSzPts val="1800"/>
              <a:buChar char="●"/>
              <a:defRPr sz="1800"/>
            </a:lvl1pPr>
            <a:lvl2pPr indent="-342900" lvl="1" marL="914400" algn="l">
              <a:lnSpc>
                <a:spcPct val="100000"/>
              </a:lnSpc>
              <a:spcBef>
                <a:spcPts val="600"/>
              </a:spcBef>
              <a:spcAft>
                <a:spcPts val="0"/>
              </a:spcAft>
              <a:buSzPts val="1800"/>
              <a:buChar char="○"/>
              <a:defRPr sz="1800"/>
            </a:lvl2pPr>
            <a:lvl3pPr indent="-342900" lvl="2" marL="1371600" algn="l">
              <a:lnSpc>
                <a:spcPct val="100000"/>
              </a:lnSpc>
              <a:spcBef>
                <a:spcPts val="600"/>
              </a:spcBef>
              <a:spcAft>
                <a:spcPts val="0"/>
              </a:spcAft>
              <a:buSzPts val="1800"/>
              <a:buChar char="■"/>
              <a:defRPr sz="1800"/>
            </a:lvl3pPr>
            <a:lvl4pPr indent="-342900" lvl="3" marL="1828800" algn="l">
              <a:lnSpc>
                <a:spcPct val="100000"/>
              </a:lnSpc>
              <a:spcBef>
                <a:spcPts val="600"/>
              </a:spcBef>
              <a:spcAft>
                <a:spcPts val="0"/>
              </a:spcAft>
              <a:buSzPts val="1800"/>
              <a:buChar char="●"/>
              <a:defRPr sz="1800"/>
            </a:lvl4pPr>
            <a:lvl5pPr indent="-342900" lvl="4" marL="2286000" algn="l">
              <a:lnSpc>
                <a:spcPct val="100000"/>
              </a:lnSpc>
              <a:spcBef>
                <a:spcPts val="600"/>
              </a:spcBef>
              <a:spcAft>
                <a:spcPts val="0"/>
              </a:spcAft>
              <a:buSzPts val="1800"/>
              <a:buChar char="○"/>
              <a:defRPr sz="1800"/>
            </a:lvl5pPr>
            <a:lvl6pPr indent="-342900" lvl="5" marL="2743200" algn="l">
              <a:lnSpc>
                <a:spcPct val="100000"/>
              </a:lnSpc>
              <a:spcBef>
                <a:spcPts val="600"/>
              </a:spcBef>
              <a:spcAft>
                <a:spcPts val="0"/>
              </a:spcAft>
              <a:buSzPts val="1800"/>
              <a:buChar char="■"/>
              <a:defRPr sz="1800"/>
            </a:lvl6pPr>
            <a:lvl7pPr indent="-342900" lvl="6" marL="3200400" algn="l">
              <a:lnSpc>
                <a:spcPct val="100000"/>
              </a:lnSpc>
              <a:spcBef>
                <a:spcPts val="600"/>
              </a:spcBef>
              <a:spcAft>
                <a:spcPts val="0"/>
              </a:spcAft>
              <a:buSzPts val="1800"/>
              <a:buChar char="●"/>
              <a:defRPr sz="1800"/>
            </a:lvl7pPr>
            <a:lvl8pPr indent="-342900" lvl="7" marL="3657600" algn="l">
              <a:lnSpc>
                <a:spcPct val="100000"/>
              </a:lnSpc>
              <a:spcBef>
                <a:spcPts val="600"/>
              </a:spcBef>
              <a:spcAft>
                <a:spcPts val="0"/>
              </a:spcAft>
              <a:buSzPts val="1800"/>
              <a:buChar char="○"/>
              <a:defRPr sz="1800"/>
            </a:lvl8pPr>
            <a:lvl9pPr indent="-342900" lvl="8" marL="4114800" algn="l">
              <a:lnSpc>
                <a:spcPct val="100000"/>
              </a:lnSpc>
              <a:spcBef>
                <a:spcPts val="600"/>
              </a:spcBef>
              <a:spcAft>
                <a:spcPts val="600"/>
              </a:spcAft>
              <a:buSzPts val="1800"/>
              <a:buChar char="■"/>
              <a:defRPr sz="1800"/>
            </a:lvl9pPr>
          </a:lstStyle>
          <a:p/>
        </p:txBody>
      </p:sp>
      <p:sp>
        <p:nvSpPr>
          <p:cNvPr id="67" name="Google Shape;67;p9"/>
          <p:cNvSpPr txBox="1"/>
          <p:nvPr>
            <p:ph idx="3" type="body"/>
          </p:nvPr>
        </p:nvSpPr>
        <p:spPr>
          <a:xfrm>
            <a:off x="5973122" y="1430150"/>
            <a:ext cx="2315700" cy="33198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0"/>
              </a:spcBef>
              <a:spcAft>
                <a:spcPts val="0"/>
              </a:spcAft>
              <a:buSzPts val="1800"/>
              <a:buChar char="●"/>
              <a:defRPr sz="1800"/>
            </a:lvl1pPr>
            <a:lvl2pPr indent="-342900" lvl="1" marL="914400" algn="l">
              <a:lnSpc>
                <a:spcPct val="100000"/>
              </a:lnSpc>
              <a:spcBef>
                <a:spcPts val="600"/>
              </a:spcBef>
              <a:spcAft>
                <a:spcPts val="0"/>
              </a:spcAft>
              <a:buSzPts val="1800"/>
              <a:buChar char="○"/>
              <a:defRPr sz="1800"/>
            </a:lvl2pPr>
            <a:lvl3pPr indent="-342900" lvl="2" marL="1371600" algn="l">
              <a:lnSpc>
                <a:spcPct val="100000"/>
              </a:lnSpc>
              <a:spcBef>
                <a:spcPts val="600"/>
              </a:spcBef>
              <a:spcAft>
                <a:spcPts val="0"/>
              </a:spcAft>
              <a:buSzPts val="1800"/>
              <a:buChar char="■"/>
              <a:defRPr sz="1800"/>
            </a:lvl3pPr>
            <a:lvl4pPr indent="-342900" lvl="3" marL="1828800" algn="l">
              <a:lnSpc>
                <a:spcPct val="100000"/>
              </a:lnSpc>
              <a:spcBef>
                <a:spcPts val="600"/>
              </a:spcBef>
              <a:spcAft>
                <a:spcPts val="0"/>
              </a:spcAft>
              <a:buSzPts val="1800"/>
              <a:buChar char="●"/>
              <a:defRPr sz="1800"/>
            </a:lvl4pPr>
            <a:lvl5pPr indent="-342900" lvl="4" marL="2286000" algn="l">
              <a:lnSpc>
                <a:spcPct val="100000"/>
              </a:lnSpc>
              <a:spcBef>
                <a:spcPts val="600"/>
              </a:spcBef>
              <a:spcAft>
                <a:spcPts val="0"/>
              </a:spcAft>
              <a:buSzPts val="1800"/>
              <a:buChar char="○"/>
              <a:defRPr sz="1800"/>
            </a:lvl5pPr>
            <a:lvl6pPr indent="-342900" lvl="5" marL="2743200" algn="l">
              <a:lnSpc>
                <a:spcPct val="100000"/>
              </a:lnSpc>
              <a:spcBef>
                <a:spcPts val="600"/>
              </a:spcBef>
              <a:spcAft>
                <a:spcPts val="0"/>
              </a:spcAft>
              <a:buSzPts val="1800"/>
              <a:buChar char="■"/>
              <a:defRPr sz="1800"/>
            </a:lvl6pPr>
            <a:lvl7pPr indent="-342900" lvl="6" marL="3200400" algn="l">
              <a:lnSpc>
                <a:spcPct val="100000"/>
              </a:lnSpc>
              <a:spcBef>
                <a:spcPts val="600"/>
              </a:spcBef>
              <a:spcAft>
                <a:spcPts val="0"/>
              </a:spcAft>
              <a:buSzPts val="1800"/>
              <a:buChar char="●"/>
              <a:defRPr sz="1800"/>
            </a:lvl7pPr>
            <a:lvl8pPr indent="-342900" lvl="7" marL="3657600" algn="l">
              <a:lnSpc>
                <a:spcPct val="100000"/>
              </a:lnSpc>
              <a:spcBef>
                <a:spcPts val="600"/>
              </a:spcBef>
              <a:spcAft>
                <a:spcPts val="0"/>
              </a:spcAft>
              <a:buSzPts val="1800"/>
              <a:buChar char="○"/>
              <a:defRPr sz="1800"/>
            </a:lvl8pPr>
            <a:lvl9pPr indent="-342900" lvl="8" marL="4114800" algn="l">
              <a:lnSpc>
                <a:spcPct val="100000"/>
              </a:lnSpc>
              <a:spcBef>
                <a:spcPts val="600"/>
              </a:spcBef>
              <a:spcAft>
                <a:spcPts val="600"/>
              </a:spcAft>
              <a:buSzPts val="1800"/>
              <a:buChar char="■"/>
              <a:defRPr sz="1800"/>
            </a:lvl9pPr>
          </a:lstStyle>
          <a:p/>
        </p:txBody>
      </p:sp>
      <p:sp>
        <p:nvSpPr>
          <p:cNvPr id="68" name="Google Shape;68;p9"/>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grpSp>
        <p:nvGrpSpPr>
          <p:cNvPr id="70" name="Google Shape;70;p10"/>
          <p:cNvGrpSpPr/>
          <p:nvPr/>
        </p:nvGrpSpPr>
        <p:grpSpPr>
          <a:xfrm>
            <a:off x="5005048" y="0"/>
            <a:ext cx="4138961" cy="5143642"/>
            <a:chOff x="5005048" y="0"/>
            <a:chExt cx="4138961" cy="5143642"/>
          </a:xfrm>
        </p:grpSpPr>
        <p:sp>
          <p:nvSpPr>
            <p:cNvPr id="71" name="Google Shape;71;p10"/>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3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 name="Google Shape;72;p10"/>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3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 name="Google Shape;73;p10"/>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3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74" name="Google Shape;74;p10"/>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000"/>
              <a:buNone/>
              <a:defRPr/>
            </a:lvl1pPr>
            <a:lvl2pPr lvl="1" algn="l">
              <a:lnSpc>
                <a:spcPct val="90000"/>
              </a:lnSpc>
              <a:spcBef>
                <a:spcPts val="0"/>
              </a:spcBef>
              <a:spcAft>
                <a:spcPts val="0"/>
              </a:spcAft>
              <a:buSzPts val="3000"/>
              <a:buNone/>
              <a:defRPr/>
            </a:lvl2pPr>
            <a:lvl3pPr lvl="2" algn="l">
              <a:lnSpc>
                <a:spcPct val="90000"/>
              </a:lnSpc>
              <a:spcBef>
                <a:spcPts val="0"/>
              </a:spcBef>
              <a:spcAft>
                <a:spcPts val="0"/>
              </a:spcAft>
              <a:buSzPts val="3000"/>
              <a:buNone/>
              <a:defRPr/>
            </a:lvl3pPr>
            <a:lvl4pPr lvl="3" algn="l">
              <a:lnSpc>
                <a:spcPct val="90000"/>
              </a:lnSpc>
              <a:spcBef>
                <a:spcPts val="0"/>
              </a:spcBef>
              <a:spcAft>
                <a:spcPts val="0"/>
              </a:spcAft>
              <a:buSzPts val="3000"/>
              <a:buNone/>
              <a:defRPr/>
            </a:lvl4pPr>
            <a:lvl5pPr lvl="4" algn="l">
              <a:lnSpc>
                <a:spcPct val="90000"/>
              </a:lnSpc>
              <a:spcBef>
                <a:spcPts val="0"/>
              </a:spcBef>
              <a:spcAft>
                <a:spcPts val="0"/>
              </a:spcAft>
              <a:buSzPts val="3000"/>
              <a:buNone/>
              <a:defRPr/>
            </a:lvl5pPr>
            <a:lvl6pPr lvl="5" algn="l">
              <a:lnSpc>
                <a:spcPct val="90000"/>
              </a:lnSpc>
              <a:spcBef>
                <a:spcPts val="0"/>
              </a:spcBef>
              <a:spcAft>
                <a:spcPts val="0"/>
              </a:spcAft>
              <a:buSzPts val="3000"/>
              <a:buNone/>
              <a:defRPr/>
            </a:lvl6pPr>
            <a:lvl7pPr lvl="6" algn="l">
              <a:lnSpc>
                <a:spcPct val="90000"/>
              </a:lnSpc>
              <a:spcBef>
                <a:spcPts val="0"/>
              </a:spcBef>
              <a:spcAft>
                <a:spcPts val="0"/>
              </a:spcAft>
              <a:buSzPts val="3000"/>
              <a:buNone/>
              <a:defRPr/>
            </a:lvl7pPr>
            <a:lvl8pPr lvl="7" algn="l">
              <a:lnSpc>
                <a:spcPct val="90000"/>
              </a:lnSpc>
              <a:spcBef>
                <a:spcPts val="0"/>
              </a:spcBef>
              <a:spcAft>
                <a:spcPts val="0"/>
              </a:spcAft>
              <a:buSzPts val="3000"/>
              <a:buNone/>
              <a:defRPr/>
            </a:lvl8pPr>
            <a:lvl9pPr lvl="8" algn="l">
              <a:lnSpc>
                <a:spcPct val="90000"/>
              </a:lnSpc>
              <a:spcBef>
                <a:spcPts val="0"/>
              </a:spcBef>
              <a:spcAft>
                <a:spcPts val="0"/>
              </a:spcAft>
              <a:buSzPts val="3000"/>
              <a:buNone/>
              <a:defRPr/>
            </a:lvl9pPr>
          </a:lstStyle>
          <a:p/>
        </p:txBody>
      </p:sp>
      <p:sp>
        <p:nvSpPr>
          <p:cNvPr id="75" name="Google Shape;75;p10"/>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marR="0" algn="l">
              <a:lnSpc>
                <a:spcPct val="90000"/>
              </a:lnSpc>
              <a:spcBef>
                <a:spcPts val="0"/>
              </a:spcBef>
              <a:spcAft>
                <a:spcPts val="0"/>
              </a:spcAft>
              <a:buClr>
                <a:schemeClr val="accent1"/>
              </a:buClr>
              <a:buSzPts val="3000"/>
              <a:buFont typeface="Montserrat"/>
              <a:buNone/>
              <a:defRPr b="1" i="0" sz="3000" u="none" cap="none" strike="noStrike">
                <a:solidFill>
                  <a:schemeClr val="accent1"/>
                </a:solidFill>
                <a:latin typeface="Montserrat"/>
                <a:ea typeface="Montserrat"/>
                <a:cs typeface="Montserrat"/>
                <a:sym typeface="Montserrat"/>
              </a:defRPr>
            </a:lvl1pPr>
            <a:lvl2pPr lvl="1" marR="0" algn="l">
              <a:lnSpc>
                <a:spcPct val="90000"/>
              </a:lnSpc>
              <a:spcBef>
                <a:spcPts val="0"/>
              </a:spcBef>
              <a:spcAft>
                <a:spcPts val="0"/>
              </a:spcAft>
              <a:buClr>
                <a:schemeClr val="accent1"/>
              </a:buClr>
              <a:buSzPts val="3000"/>
              <a:buFont typeface="Montserrat"/>
              <a:buNone/>
              <a:defRPr b="1" i="0" sz="3000" u="none" cap="none" strike="noStrike">
                <a:solidFill>
                  <a:schemeClr val="accent1"/>
                </a:solidFill>
                <a:latin typeface="Montserrat"/>
                <a:ea typeface="Montserrat"/>
                <a:cs typeface="Montserrat"/>
                <a:sym typeface="Montserrat"/>
              </a:defRPr>
            </a:lvl2pPr>
            <a:lvl3pPr lvl="2" marR="0" algn="l">
              <a:lnSpc>
                <a:spcPct val="90000"/>
              </a:lnSpc>
              <a:spcBef>
                <a:spcPts val="0"/>
              </a:spcBef>
              <a:spcAft>
                <a:spcPts val="0"/>
              </a:spcAft>
              <a:buClr>
                <a:schemeClr val="accent1"/>
              </a:buClr>
              <a:buSzPts val="3000"/>
              <a:buFont typeface="Montserrat"/>
              <a:buNone/>
              <a:defRPr b="1" i="0" sz="3000" u="none" cap="none" strike="noStrike">
                <a:solidFill>
                  <a:schemeClr val="accent1"/>
                </a:solidFill>
                <a:latin typeface="Montserrat"/>
                <a:ea typeface="Montserrat"/>
                <a:cs typeface="Montserrat"/>
                <a:sym typeface="Montserrat"/>
              </a:defRPr>
            </a:lvl3pPr>
            <a:lvl4pPr lvl="3" marR="0" algn="l">
              <a:lnSpc>
                <a:spcPct val="90000"/>
              </a:lnSpc>
              <a:spcBef>
                <a:spcPts val="0"/>
              </a:spcBef>
              <a:spcAft>
                <a:spcPts val="0"/>
              </a:spcAft>
              <a:buClr>
                <a:schemeClr val="accent1"/>
              </a:buClr>
              <a:buSzPts val="3000"/>
              <a:buFont typeface="Montserrat"/>
              <a:buNone/>
              <a:defRPr b="1" i="0" sz="3000" u="none" cap="none" strike="noStrike">
                <a:solidFill>
                  <a:schemeClr val="accent1"/>
                </a:solidFill>
                <a:latin typeface="Montserrat"/>
                <a:ea typeface="Montserrat"/>
                <a:cs typeface="Montserrat"/>
                <a:sym typeface="Montserrat"/>
              </a:defRPr>
            </a:lvl4pPr>
            <a:lvl5pPr lvl="4" marR="0" algn="l">
              <a:lnSpc>
                <a:spcPct val="90000"/>
              </a:lnSpc>
              <a:spcBef>
                <a:spcPts val="0"/>
              </a:spcBef>
              <a:spcAft>
                <a:spcPts val="0"/>
              </a:spcAft>
              <a:buClr>
                <a:schemeClr val="accent1"/>
              </a:buClr>
              <a:buSzPts val="3000"/>
              <a:buFont typeface="Montserrat"/>
              <a:buNone/>
              <a:defRPr b="1" i="0" sz="3000" u="none" cap="none" strike="noStrike">
                <a:solidFill>
                  <a:schemeClr val="accent1"/>
                </a:solidFill>
                <a:latin typeface="Montserrat"/>
                <a:ea typeface="Montserrat"/>
                <a:cs typeface="Montserrat"/>
                <a:sym typeface="Montserrat"/>
              </a:defRPr>
            </a:lvl5pPr>
            <a:lvl6pPr lvl="5" marR="0" algn="l">
              <a:lnSpc>
                <a:spcPct val="90000"/>
              </a:lnSpc>
              <a:spcBef>
                <a:spcPts val="0"/>
              </a:spcBef>
              <a:spcAft>
                <a:spcPts val="0"/>
              </a:spcAft>
              <a:buClr>
                <a:schemeClr val="accent1"/>
              </a:buClr>
              <a:buSzPts val="3000"/>
              <a:buFont typeface="Montserrat"/>
              <a:buNone/>
              <a:defRPr b="1" i="0" sz="3000" u="none" cap="none" strike="noStrike">
                <a:solidFill>
                  <a:schemeClr val="accent1"/>
                </a:solidFill>
                <a:latin typeface="Montserrat"/>
                <a:ea typeface="Montserrat"/>
                <a:cs typeface="Montserrat"/>
                <a:sym typeface="Montserrat"/>
              </a:defRPr>
            </a:lvl6pPr>
            <a:lvl7pPr lvl="6" marR="0" algn="l">
              <a:lnSpc>
                <a:spcPct val="90000"/>
              </a:lnSpc>
              <a:spcBef>
                <a:spcPts val="0"/>
              </a:spcBef>
              <a:spcAft>
                <a:spcPts val="0"/>
              </a:spcAft>
              <a:buClr>
                <a:schemeClr val="accent1"/>
              </a:buClr>
              <a:buSzPts val="3000"/>
              <a:buFont typeface="Montserrat"/>
              <a:buNone/>
              <a:defRPr b="1" i="0" sz="3000" u="none" cap="none" strike="noStrike">
                <a:solidFill>
                  <a:schemeClr val="accent1"/>
                </a:solidFill>
                <a:latin typeface="Montserrat"/>
                <a:ea typeface="Montserrat"/>
                <a:cs typeface="Montserrat"/>
                <a:sym typeface="Montserrat"/>
              </a:defRPr>
            </a:lvl7pPr>
            <a:lvl8pPr lvl="7" marR="0" algn="l">
              <a:lnSpc>
                <a:spcPct val="90000"/>
              </a:lnSpc>
              <a:spcBef>
                <a:spcPts val="0"/>
              </a:spcBef>
              <a:spcAft>
                <a:spcPts val="0"/>
              </a:spcAft>
              <a:buClr>
                <a:schemeClr val="accent1"/>
              </a:buClr>
              <a:buSzPts val="3000"/>
              <a:buFont typeface="Montserrat"/>
              <a:buNone/>
              <a:defRPr b="1" i="0" sz="3000" u="none" cap="none" strike="noStrike">
                <a:solidFill>
                  <a:schemeClr val="accent1"/>
                </a:solidFill>
                <a:latin typeface="Montserrat"/>
                <a:ea typeface="Montserrat"/>
                <a:cs typeface="Montserrat"/>
                <a:sym typeface="Montserrat"/>
              </a:defRPr>
            </a:lvl8pPr>
            <a:lvl9pPr lvl="8" marR="0" algn="l">
              <a:lnSpc>
                <a:spcPct val="90000"/>
              </a:lnSpc>
              <a:spcBef>
                <a:spcPts val="0"/>
              </a:spcBef>
              <a:spcAft>
                <a:spcPts val="0"/>
              </a:spcAft>
              <a:buClr>
                <a:schemeClr val="accent1"/>
              </a:buClr>
              <a:buSzPts val="3000"/>
              <a:buFont typeface="Montserrat"/>
              <a:buNone/>
              <a:defRPr b="1" i="0" sz="3000" u="none" cap="none" strike="noStrike">
                <a:solidFill>
                  <a:schemeClr val="accent1"/>
                </a:solidFill>
                <a:latin typeface="Montserrat"/>
                <a:ea typeface="Montserrat"/>
                <a:cs typeface="Montserrat"/>
                <a:sym typeface="Montserrat"/>
              </a:defRPr>
            </a:lvl9pPr>
          </a:lstStyle>
          <a:p/>
        </p:txBody>
      </p:sp>
      <p:sp>
        <p:nvSpPr>
          <p:cNvPr id="7" name="Google Shape;7;p1"/>
          <p:cNvSpPr txBox="1"/>
          <p:nvPr>
            <p:ph idx="1" type="body"/>
          </p:nvPr>
        </p:nvSpPr>
        <p:spPr>
          <a:xfrm>
            <a:off x="855300" y="1430147"/>
            <a:ext cx="7433400" cy="3033900"/>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0"/>
              </a:spcBef>
              <a:spcAft>
                <a:spcPts val="0"/>
              </a:spcAft>
              <a:buClr>
                <a:schemeClr val="accent1"/>
              </a:buClr>
              <a:buSzPts val="2400"/>
              <a:buFont typeface="Montserrat Light"/>
              <a:buChar char="●"/>
              <a:defRPr b="0" i="0" sz="2400" u="none" cap="none" strike="noStrike">
                <a:solidFill>
                  <a:schemeClr val="dk1"/>
                </a:solidFill>
                <a:latin typeface="Montserrat Light"/>
                <a:ea typeface="Montserrat Light"/>
                <a:cs typeface="Montserrat Light"/>
                <a:sym typeface="Montserrat Light"/>
              </a:defRPr>
            </a:lvl1pPr>
            <a:lvl2pPr indent="-381000" lvl="1" marL="914400" marR="0" algn="l">
              <a:lnSpc>
                <a:spcPct val="100000"/>
              </a:lnSpc>
              <a:spcBef>
                <a:spcPts val="600"/>
              </a:spcBef>
              <a:spcAft>
                <a:spcPts val="0"/>
              </a:spcAft>
              <a:buClr>
                <a:schemeClr val="accent1"/>
              </a:buClr>
              <a:buSzPts val="2400"/>
              <a:buFont typeface="Montserrat Light"/>
              <a:buChar char="○"/>
              <a:defRPr b="0" i="0" sz="2400" u="none" cap="none" strike="noStrike">
                <a:solidFill>
                  <a:schemeClr val="dk1"/>
                </a:solidFill>
                <a:latin typeface="Montserrat Light"/>
                <a:ea typeface="Montserrat Light"/>
                <a:cs typeface="Montserrat Light"/>
                <a:sym typeface="Montserrat Light"/>
              </a:defRPr>
            </a:lvl2pPr>
            <a:lvl3pPr indent="-381000" lvl="2" marL="1371600" marR="0" algn="l">
              <a:lnSpc>
                <a:spcPct val="100000"/>
              </a:lnSpc>
              <a:spcBef>
                <a:spcPts val="600"/>
              </a:spcBef>
              <a:spcAft>
                <a:spcPts val="0"/>
              </a:spcAft>
              <a:buClr>
                <a:schemeClr val="dk1"/>
              </a:buClr>
              <a:buSzPts val="2400"/>
              <a:buFont typeface="Montserrat Light"/>
              <a:buChar char="■"/>
              <a:defRPr b="0" i="0" sz="2400" u="none" cap="none" strike="noStrike">
                <a:solidFill>
                  <a:schemeClr val="dk1"/>
                </a:solidFill>
                <a:latin typeface="Montserrat Light"/>
                <a:ea typeface="Montserrat Light"/>
                <a:cs typeface="Montserrat Light"/>
                <a:sym typeface="Montserrat Light"/>
              </a:defRPr>
            </a:lvl3pPr>
            <a:lvl4pPr indent="-381000" lvl="3" marL="1828800" marR="0" algn="l">
              <a:lnSpc>
                <a:spcPct val="100000"/>
              </a:lnSpc>
              <a:spcBef>
                <a:spcPts val="600"/>
              </a:spcBef>
              <a:spcAft>
                <a:spcPts val="0"/>
              </a:spcAft>
              <a:buClr>
                <a:schemeClr val="dk1"/>
              </a:buClr>
              <a:buSzPts val="2400"/>
              <a:buFont typeface="Montserrat Light"/>
              <a:buChar char="●"/>
              <a:defRPr b="0" i="0" sz="2400" u="none" cap="none" strike="noStrike">
                <a:solidFill>
                  <a:schemeClr val="dk1"/>
                </a:solidFill>
                <a:latin typeface="Montserrat Light"/>
                <a:ea typeface="Montserrat Light"/>
                <a:cs typeface="Montserrat Light"/>
                <a:sym typeface="Montserrat Light"/>
              </a:defRPr>
            </a:lvl4pPr>
            <a:lvl5pPr indent="-381000" lvl="4" marL="2286000" marR="0" algn="l">
              <a:lnSpc>
                <a:spcPct val="100000"/>
              </a:lnSpc>
              <a:spcBef>
                <a:spcPts val="600"/>
              </a:spcBef>
              <a:spcAft>
                <a:spcPts val="0"/>
              </a:spcAft>
              <a:buClr>
                <a:schemeClr val="dk1"/>
              </a:buClr>
              <a:buSzPts val="2400"/>
              <a:buFont typeface="Montserrat Light"/>
              <a:buChar char="○"/>
              <a:defRPr b="0" i="0" sz="2400" u="none" cap="none" strike="noStrike">
                <a:solidFill>
                  <a:schemeClr val="dk1"/>
                </a:solidFill>
                <a:latin typeface="Montserrat Light"/>
                <a:ea typeface="Montserrat Light"/>
                <a:cs typeface="Montserrat Light"/>
                <a:sym typeface="Montserrat Light"/>
              </a:defRPr>
            </a:lvl5pPr>
            <a:lvl6pPr indent="-381000" lvl="5" marL="2743200" marR="0" algn="l">
              <a:lnSpc>
                <a:spcPct val="100000"/>
              </a:lnSpc>
              <a:spcBef>
                <a:spcPts val="600"/>
              </a:spcBef>
              <a:spcAft>
                <a:spcPts val="0"/>
              </a:spcAft>
              <a:buClr>
                <a:schemeClr val="dk1"/>
              </a:buClr>
              <a:buSzPts val="2400"/>
              <a:buFont typeface="Montserrat Light"/>
              <a:buChar char="■"/>
              <a:defRPr b="0" i="0" sz="2400" u="none" cap="none" strike="noStrike">
                <a:solidFill>
                  <a:schemeClr val="dk1"/>
                </a:solidFill>
                <a:latin typeface="Montserrat Light"/>
                <a:ea typeface="Montserrat Light"/>
                <a:cs typeface="Montserrat Light"/>
                <a:sym typeface="Montserrat Light"/>
              </a:defRPr>
            </a:lvl6pPr>
            <a:lvl7pPr indent="-381000" lvl="6" marL="3200400" marR="0" algn="l">
              <a:lnSpc>
                <a:spcPct val="100000"/>
              </a:lnSpc>
              <a:spcBef>
                <a:spcPts val="600"/>
              </a:spcBef>
              <a:spcAft>
                <a:spcPts val="0"/>
              </a:spcAft>
              <a:buClr>
                <a:schemeClr val="dk1"/>
              </a:buClr>
              <a:buSzPts val="2400"/>
              <a:buFont typeface="Montserrat Light"/>
              <a:buChar char="●"/>
              <a:defRPr b="0" i="0" sz="2400" u="none" cap="none" strike="noStrike">
                <a:solidFill>
                  <a:schemeClr val="dk1"/>
                </a:solidFill>
                <a:latin typeface="Montserrat Light"/>
                <a:ea typeface="Montserrat Light"/>
                <a:cs typeface="Montserrat Light"/>
                <a:sym typeface="Montserrat Light"/>
              </a:defRPr>
            </a:lvl7pPr>
            <a:lvl8pPr indent="-381000" lvl="7" marL="3657600" marR="0" algn="l">
              <a:lnSpc>
                <a:spcPct val="100000"/>
              </a:lnSpc>
              <a:spcBef>
                <a:spcPts val="600"/>
              </a:spcBef>
              <a:spcAft>
                <a:spcPts val="0"/>
              </a:spcAft>
              <a:buClr>
                <a:schemeClr val="dk1"/>
              </a:buClr>
              <a:buSzPts val="2400"/>
              <a:buFont typeface="Montserrat Light"/>
              <a:buChar char="○"/>
              <a:defRPr b="0" i="0" sz="2400" u="none" cap="none" strike="noStrike">
                <a:solidFill>
                  <a:schemeClr val="dk1"/>
                </a:solidFill>
                <a:latin typeface="Montserrat Light"/>
                <a:ea typeface="Montserrat Light"/>
                <a:cs typeface="Montserrat Light"/>
                <a:sym typeface="Montserrat Light"/>
              </a:defRPr>
            </a:lvl8pPr>
            <a:lvl9pPr indent="-381000" lvl="8" marL="4114800" marR="0" algn="l">
              <a:lnSpc>
                <a:spcPct val="100000"/>
              </a:lnSpc>
              <a:spcBef>
                <a:spcPts val="600"/>
              </a:spcBef>
              <a:spcAft>
                <a:spcPts val="600"/>
              </a:spcAft>
              <a:buClr>
                <a:schemeClr val="dk1"/>
              </a:buClr>
              <a:buSzPts val="2400"/>
              <a:buFont typeface="Montserrat Light"/>
              <a:buChar char="■"/>
              <a:defRPr b="0" i="0" sz="2400" u="none" cap="none" strike="noStrike">
                <a:solidFill>
                  <a:schemeClr val="dk1"/>
                </a:solidFill>
                <a:latin typeface="Montserrat Light"/>
                <a:ea typeface="Montserrat Light"/>
                <a:cs typeface="Montserrat Light"/>
                <a:sym typeface="Montserrat Ligh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7" name="Shape 87"/>
        <p:cNvGrpSpPr/>
        <p:nvPr/>
      </p:nvGrpSpPr>
      <p:grpSpPr>
        <a:xfrm>
          <a:off x="0" y="0"/>
          <a:ext cx="0" cy="0"/>
          <a:chOff x="0" y="0"/>
          <a:chExt cx="0" cy="0"/>
        </a:xfrm>
      </p:grpSpPr>
      <p:sp>
        <p:nvSpPr>
          <p:cNvPr id="88" name="Google Shape;88;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9" name="Google Shape;89;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90" name="Google Shape;9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hyperlink" Target="https://smart-timetable-scheduler.up.railway.ap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1.png"/><Relationship Id="rId9" Type="http://schemas.openxmlformats.org/officeDocument/2006/relationships/image" Target="../media/image20.png"/><Relationship Id="rId5" Type="http://schemas.openxmlformats.org/officeDocument/2006/relationships/image" Target="../media/image13.png"/><Relationship Id="rId6" Type="http://schemas.openxmlformats.org/officeDocument/2006/relationships/image" Target="../media/image9.png"/><Relationship Id="rId7" Type="http://schemas.openxmlformats.org/officeDocument/2006/relationships/image" Target="../media/image12.png"/><Relationship Id="rId8"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7.png"/><Relationship Id="rId7"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7" title="tt-removebg-preview.png"/>
          <p:cNvPicPr preferRelativeResize="0"/>
          <p:nvPr/>
        </p:nvPicPr>
        <p:blipFill>
          <a:blip r:embed="rId3">
            <a:alphaModFix/>
          </a:blip>
          <a:stretch>
            <a:fillRect/>
          </a:stretch>
        </p:blipFill>
        <p:spPr>
          <a:xfrm>
            <a:off x="2395449" y="1007824"/>
            <a:ext cx="4353125" cy="2524825"/>
          </a:xfrm>
          <a:prstGeom prst="rect">
            <a:avLst/>
          </a:prstGeom>
          <a:noFill/>
          <a:ln>
            <a:noFill/>
          </a:ln>
        </p:spPr>
      </p:pic>
      <p:sp>
        <p:nvSpPr>
          <p:cNvPr id="146" name="Google Shape;146;p27"/>
          <p:cNvSpPr txBox="1"/>
          <p:nvPr/>
        </p:nvSpPr>
        <p:spPr>
          <a:xfrm>
            <a:off x="6748575" y="4022400"/>
            <a:ext cx="2428200" cy="11211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2000">
                <a:solidFill>
                  <a:schemeClr val="dk1"/>
                </a:solidFill>
                <a:latin typeface="Times New Roman"/>
                <a:ea typeface="Times New Roman"/>
                <a:cs typeface="Times New Roman"/>
                <a:sym typeface="Times New Roman"/>
              </a:rPr>
              <a:t>By </a:t>
            </a:r>
            <a:endParaRPr sz="2000">
              <a:solidFill>
                <a:schemeClr val="dk1"/>
              </a:solidFill>
              <a:latin typeface="Times New Roman"/>
              <a:ea typeface="Times New Roman"/>
              <a:cs typeface="Times New Roman"/>
              <a:sym typeface="Times New Roman"/>
            </a:endParaRPr>
          </a:p>
          <a:p>
            <a:pPr indent="0" lvl="0" marL="0" rtl="0" algn="ctr">
              <a:lnSpc>
                <a:spcPct val="100000"/>
              </a:lnSpc>
              <a:spcBef>
                <a:spcPts val="50"/>
              </a:spcBef>
              <a:spcAft>
                <a:spcPts val="0"/>
              </a:spcAft>
              <a:buNone/>
            </a:pPr>
            <a:r>
              <a:rPr lang="en" sz="2000">
                <a:solidFill>
                  <a:schemeClr val="dk1"/>
                </a:solidFill>
                <a:latin typeface="Times New Roman"/>
                <a:ea typeface="Times New Roman"/>
                <a:cs typeface="Times New Roman"/>
                <a:sym typeface="Times New Roman"/>
              </a:rPr>
              <a:t>B. BHAARGAV</a:t>
            </a:r>
            <a:endParaRPr sz="2000">
              <a:solidFill>
                <a:schemeClr val="dk1"/>
              </a:solidFill>
              <a:latin typeface="Times New Roman"/>
              <a:ea typeface="Times New Roman"/>
              <a:cs typeface="Times New Roman"/>
              <a:sym typeface="Times New Roman"/>
            </a:endParaRPr>
          </a:p>
          <a:p>
            <a:pPr indent="0" lvl="0" marL="0" rtl="0" algn="ctr">
              <a:lnSpc>
                <a:spcPct val="100000"/>
              </a:lnSpc>
              <a:spcBef>
                <a:spcPts val="50"/>
              </a:spcBef>
              <a:spcAft>
                <a:spcPts val="50"/>
              </a:spcAft>
              <a:buNone/>
            </a:pPr>
            <a:r>
              <a:rPr lang="en" sz="2000">
                <a:solidFill>
                  <a:schemeClr val="dk1"/>
                </a:solidFill>
                <a:latin typeface="Times New Roman"/>
                <a:ea typeface="Times New Roman"/>
                <a:cs typeface="Times New Roman"/>
                <a:sym typeface="Times New Roman"/>
              </a:rPr>
              <a:t>C22UG132CSC005</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6"/>
          <p:cNvSpPr txBox="1"/>
          <p:nvPr>
            <p:ph type="title"/>
          </p:nvPr>
        </p:nvSpPr>
        <p:spPr>
          <a:xfrm>
            <a:off x="482350" y="462900"/>
            <a:ext cx="2270400" cy="5016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None/>
            </a:pPr>
            <a:r>
              <a:rPr b="0" lang="en">
                <a:latin typeface="Times New Roman"/>
                <a:ea typeface="Times New Roman"/>
                <a:cs typeface="Times New Roman"/>
                <a:sym typeface="Times New Roman"/>
              </a:rPr>
              <a:t>HOME PAGE</a:t>
            </a:r>
            <a:endParaRPr b="0">
              <a:latin typeface="Times New Roman"/>
              <a:ea typeface="Times New Roman"/>
              <a:cs typeface="Times New Roman"/>
              <a:sym typeface="Times New Roman"/>
            </a:endParaRPr>
          </a:p>
        </p:txBody>
      </p:sp>
      <p:sp>
        <p:nvSpPr>
          <p:cNvPr id="240" name="Google Shape;240;p36"/>
          <p:cNvSpPr txBox="1"/>
          <p:nvPr>
            <p:ph idx="1" type="body"/>
          </p:nvPr>
        </p:nvSpPr>
        <p:spPr>
          <a:xfrm>
            <a:off x="917200" y="1387400"/>
            <a:ext cx="5361300" cy="2959200"/>
          </a:xfrm>
          <a:prstGeom prst="rect">
            <a:avLst/>
          </a:prstGeom>
          <a:noFill/>
          <a:ln>
            <a:noFill/>
          </a:ln>
        </p:spPr>
        <p:txBody>
          <a:bodyPr anchorCtr="0" anchor="t" bIns="0" lIns="0" spcFirstLastPara="1" rIns="0" wrap="square" tIns="0">
            <a:noAutofit/>
          </a:bodyPr>
          <a:lstStyle/>
          <a:p>
            <a:pPr indent="-355600" lvl="0" marL="457200" rtl="0" algn="l">
              <a:lnSpc>
                <a:spcPct val="150000"/>
              </a:lnSpc>
              <a:spcBef>
                <a:spcPts val="1200"/>
              </a:spcBef>
              <a:spcAft>
                <a:spcPts val="0"/>
              </a:spcAft>
              <a:buClr>
                <a:srgbClr val="000000"/>
              </a:buClr>
              <a:buSzPts val="2000"/>
              <a:buFont typeface="Arial"/>
              <a:buChar char="●"/>
            </a:pPr>
            <a:r>
              <a:rPr lang="en">
                <a:solidFill>
                  <a:srgbClr val="000000"/>
                </a:solidFill>
                <a:latin typeface="Arial"/>
                <a:ea typeface="Arial"/>
                <a:cs typeface="Arial"/>
                <a:sym typeface="Arial"/>
              </a:rPr>
              <a:t>Easy Navigation</a:t>
            </a:r>
            <a:endParaRPr>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a:solidFill>
                  <a:srgbClr val="000000"/>
                </a:solidFill>
                <a:latin typeface="Arial"/>
                <a:ea typeface="Arial"/>
                <a:cs typeface="Arial"/>
                <a:sym typeface="Arial"/>
              </a:rPr>
              <a:t>About Section</a:t>
            </a:r>
            <a:endParaRPr>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a:solidFill>
                  <a:srgbClr val="000000"/>
                </a:solidFill>
                <a:latin typeface="Arial"/>
                <a:ea typeface="Arial"/>
                <a:cs typeface="Arial"/>
                <a:sym typeface="Arial"/>
              </a:rPr>
              <a:t>Sign Up</a:t>
            </a:r>
            <a:r>
              <a:rPr lang="en">
                <a:solidFill>
                  <a:srgbClr val="000000"/>
                </a:solidFill>
                <a:latin typeface="Arial"/>
                <a:ea typeface="Arial"/>
                <a:cs typeface="Arial"/>
                <a:sym typeface="Arial"/>
              </a:rPr>
              <a:t> for New Users</a:t>
            </a:r>
            <a:endParaRPr>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a:solidFill>
                  <a:srgbClr val="000000"/>
                </a:solidFill>
                <a:latin typeface="Arial"/>
                <a:ea typeface="Arial"/>
                <a:cs typeface="Arial"/>
                <a:sym typeface="Arial"/>
              </a:rPr>
              <a:t>Feedback Section (for user interaction)</a:t>
            </a:r>
            <a:endParaRPr>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a:solidFill>
                  <a:srgbClr val="000000"/>
                </a:solidFill>
                <a:latin typeface="Arial"/>
                <a:ea typeface="Arial"/>
                <a:cs typeface="Arial"/>
                <a:sym typeface="Arial"/>
              </a:rPr>
              <a:t>Profile Access for Signed-in Users</a:t>
            </a:r>
            <a:endParaRPr>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a:solidFill>
                  <a:srgbClr val="000000"/>
                </a:solidFill>
                <a:latin typeface="Arial"/>
                <a:ea typeface="Arial"/>
                <a:cs typeface="Arial"/>
                <a:sym typeface="Arial"/>
              </a:rPr>
              <a:t>Responsive </a:t>
            </a:r>
            <a:endParaRPr>
              <a:solidFill>
                <a:srgbClr val="000000"/>
              </a:solidFill>
              <a:latin typeface="Arial"/>
              <a:ea typeface="Arial"/>
              <a:cs typeface="Arial"/>
              <a:sym typeface="Arial"/>
            </a:endParaRPr>
          </a:p>
        </p:txBody>
      </p:sp>
      <p:grpSp>
        <p:nvGrpSpPr>
          <p:cNvPr id="241" name="Google Shape;241;p36"/>
          <p:cNvGrpSpPr/>
          <p:nvPr/>
        </p:nvGrpSpPr>
        <p:grpSpPr>
          <a:xfrm>
            <a:off x="6206278" y="3735009"/>
            <a:ext cx="2607987" cy="720166"/>
            <a:chOff x="6181850" y="1791175"/>
            <a:chExt cx="2813060" cy="925425"/>
          </a:xfrm>
        </p:grpSpPr>
        <p:sp>
          <p:nvSpPr>
            <p:cNvPr id="242" name="Google Shape;242;p36"/>
            <p:cNvSpPr/>
            <p:nvPr/>
          </p:nvSpPr>
          <p:spPr>
            <a:xfrm>
              <a:off x="7194915" y="1791175"/>
              <a:ext cx="652135" cy="925425"/>
            </a:xfrm>
            <a:custGeom>
              <a:rect b="b" l="l" r="r" t="t"/>
              <a:pathLst>
                <a:path extrusionOk="0" h="20565" w="16022">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43" name="Google Shape;243;p36"/>
            <p:cNvSpPr/>
            <p:nvPr/>
          </p:nvSpPr>
          <p:spPr>
            <a:xfrm>
              <a:off x="6181850" y="1791175"/>
              <a:ext cx="483139" cy="925425"/>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244" name="Google Shape;244;p36"/>
            <p:cNvGrpSpPr/>
            <p:nvPr/>
          </p:nvGrpSpPr>
          <p:grpSpPr>
            <a:xfrm>
              <a:off x="8241343" y="1852533"/>
              <a:ext cx="753566" cy="802350"/>
              <a:chOff x="2583325" y="2972875"/>
              <a:chExt cx="462850" cy="445750"/>
            </a:xfrm>
          </p:grpSpPr>
          <p:sp>
            <p:nvSpPr>
              <p:cNvPr id="245" name="Google Shape;245;p36"/>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46" name="Google Shape;246;p36"/>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grpSp>
        <p:nvGrpSpPr>
          <p:cNvPr id="247" name="Google Shape;247;p36"/>
          <p:cNvGrpSpPr/>
          <p:nvPr/>
        </p:nvGrpSpPr>
        <p:grpSpPr>
          <a:xfrm>
            <a:off x="7060261" y="2536995"/>
            <a:ext cx="754331" cy="660013"/>
            <a:chOff x="1233350" y="1619250"/>
            <a:chExt cx="466500" cy="456725"/>
          </a:xfrm>
        </p:grpSpPr>
        <p:sp>
          <p:nvSpPr>
            <p:cNvPr id="248" name="Google Shape;248;p36"/>
            <p:cNvSpPr/>
            <p:nvPr/>
          </p:nvSpPr>
          <p:spPr>
            <a:xfrm>
              <a:off x="1233350" y="1619250"/>
              <a:ext cx="466500" cy="456725"/>
            </a:xfrm>
            <a:custGeom>
              <a:rect b="b" l="l" r="r" t="t"/>
              <a:pathLst>
                <a:path extrusionOk="0" h="18269" w="1866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49" name="Google Shape;249;p36"/>
            <p:cNvSpPr/>
            <p:nvPr/>
          </p:nvSpPr>
          <p:spPr>
            <a:xfrm>
              <a:off x="1382325" y="1792025"/>
              <a:ext cx="168550" cy="12250"/>
            </a:xfrm>
            <a:custGeom>
              <a:rect b="b" l="l" r="r" t="t"/>
              <a:pathLst>
                <a:path extrusionOk="0" h="490" w="6742">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50" name="Google Shape;250;p36"/>
            <p:cNvSpPr/>
            <p:nvPr/>
          </p:nvSpPr>
          <p:spPr>
            <a:xfrm>
              <a:off x="1382325" y="1825000"/>
              <a:ext cx="168550" cy="12250"/>
            </a:xfrm>
            <a:custGeom>
              <a:rect b="b" l="l" r="r" t="t"/>
              <a:pathLst>
                <a:path extrusionOk="0" h="490" w="6742">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51" name="Google Shape;251;p36"/>
            <p:cNvSpPr/>
            <p:nvPr/>
          </p:nvSpPr>
          <p:spPr>
            <a:xfrm>
              <a:off x="1382325" y="1858575"/>
              <a:ext cx="70850" cy="12250"/>
            </a:xfrm>
            <a:custGeom>
              <a:rect b="b" l="l" r="r" t="t"/>
              <a:pathLst>
                <a:path extrusionOk="0" h="490" w="2834">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252" name="Google Shape;252;p36"/>
          <p:cNvGrpSpPr/>
          <p:nvPr/>
        </p:nvGrpSpPr>
        <p:grpSpPr>
          <a:xfrm>
            <a:off x="6368893" y="1392959"/>
            <a:ext cx="694329" cy="714606"/>
            <a:chOff x="5983625" y="301625"/>
            <a:chExt cx="403000" cy="395050"/>
          </a:xfrm>
        </p:grpSpPr>
        <p:sp>
          <p:nvSpPr>
            <p:cNvPr id="253" name="Google Shape;253;p36"/>
            <p:cNvSpPr/>
            <p:nvPr/>
          </p:nvSpPr>
          <p:spPr>
            <a:xfrm>
              <a:off x="5983625" y="319925"/>
              <a:ext cx="403000" cy="67200"/>
            </a:xfrm>
            <a:custGeom>
              <a:rect b="b" l="l" r="r" t="t"/>
              <a:pathLst>
                <a:path extrusionOk="0" h="2688" w="1612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54" name="Google Shape;254;p36"/>
            <p:cNvSpPr/>
            <p:nvPr/>
          </p:nvSpPr>
          <p:spPr>
            <a:xfrm>
              <a:off x="5983625" y="664900"/>
              <a:ext cx="403000" cy="31775"/>
            </a:xfrm>
            <a:custGeom>
              <a:rect b="b" l="l" r="r" t="t"/>
              <a:pathLst>
                <a:path extrusionOk="0" h="1271" w="1612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55" name="Google Shape;255;p36"/>
            <p:cNvSpPr/>
            <p:nvPr/>
          </p:nvSpPr>
          <p:spPr>
            <a:xfrm>
              <a:off x="6041025" y="301625"/>
              <a:ext cx="29325" cy="63500"/>
            </a:xfrm>
            <a:custGeom>
              <a:rect b="b" l="l" r="r" t="t"/>
              <a:pathLst>
                <a:path extrusionOk="0" h="2540" w="1173">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56" name="Google Shape;256;p36"/>
            <p:cNvSpPr/>
            <p:nvPr/>
          </p:nvSpPr>
          <p:spPr>
            <a:xfrm>
              <a:off x="6297450" y="301625"/>
              <a:ext cx="29350" cy="63500"/>
            </a:xfrm>
            <a:custGeom>
              <a:rect b="b" l="l" r="r" t="t"/>
              <a:pathLst>
                <a:path extrusionOk="0" h="2540" w="1174">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57" name="Google Shape;257;p36"/>
            <p:cNvSpPr/>
            <p:nvPr/>
          </p:nvSpPr>
          <p:spPr>
            <a:xfrm>
              <a:off x="6097200" y="509200"/>
              <a:ext cx="50700" cy="53775"/>
            </a:xfrm>
            <a:custGeom>
              <a:rect b="b" l="l" r="r" t="t"/>
              <a:pathLst>
                <a:path extrusionOk="0" h="2151" w="2028">
                  <a:moveTo>
                    <a:pt x="0" y="1"/>
                  </a:moveTo>
                  <a:lnTo>
                    <a:pt x="0" y="2150"/>
                  </a:lnTo>
                  <a:lnTo>
                    <a:pt x="2027" y="2150"/>
                  </a:lnTo>
                  <a:lnTo>
                    <a:pt x="202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58" name="Google Shape;258;p36"/>
            <p:cNvSpPr/>
            <p:nvPr/>
          </p:nvSpPr>
          <p:spPr>
            <a:xfrm>
              <a:off x="6097200" y="448150"/>
              <a:ext cx="50700" cy="48875"/>
            </a:xfrm>
            <a:custGeom>
              <a:rect b="b" l="l" r="r" t="t"/>
              <a:pathLst>
                <a:path extrusionOk="0" h="1955" w="2028">
                  <a:moveTo>
                    <a:pt x="0" y="1"/>
                  </a:moveTo>
                  <a:lnTo>
                    <a:pt x="0" y="1954"/>
                  </a:lnTo>
                  <a:lnTo>
                    <a:pt x="2027" y="1954"/>
                  </a:lnTo>
                  <a:lnTo>
                    <a:pt x="202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59" name="Google Shape;259;p36"/>
            <p:cNvSpPr/>
            <p:nvPr/>
          </p:nvSpPr>
          <p:spPr>
            <a:xfrm>
              <a:off x="6097200" y="575150"/>
              <a:ext cx="50700" cy="48875"/>
            </a:xfrm>
            <a:custGeom>
              <a:rect b="b" l="l" r="r" t="t"/>
              <a:pathLst>
                <a:path extrusionOk="0" h="1955" w="2028">
                  <a:moveTo>
                    <a:pt x="0" y="1"/>
                  </a:moveTo>
                  <a:lnTo>
                    <a:pt x="0" y="1954"/>
                  </a:lnTo>
                  <a:lnTo>
                    <a:pt x="2027" y="1954"/>
                  </a:lnTo>
                  <a:lnTo>
                    <a:pt x="202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60" name="Google Shape;260;p36"/>
            <p:cNvSpPr/>
            <p:nvPr/>
          </p:nvSpPr>
          <p:spPr>
            <a:xfrm>
              <a:off x="6160075" y="575150"/>
              <a:ext cx="50100" cy="48875"/>
            </a:xfrm>
            <a:custGeom>
              <a:rect b="b" l="l" r="r" t="t"/>
              <a:pathLst>
                <a:path extrusionOk="0" h="1955" w="2004">
                  <a:moveTo>
                    <a:pt x="1" y="1"/>
                  </a:moveTo>
                  <a:lnTo>
                    <a:pt x="1" y="1954"/>
                  </a:lnTo>
                  <a:lnTo>
                    <a:pt x="2003" y="1954"/>
                  </a:lnTo>
                  <a:lnTo>
                    <a:pt x="2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61" name="Google Shape;261;p36"/>
            <p:cNvSpPr/>
            <p:nvPr/>
          </p:nvSpPr>
          <p:spPr>
            <a:xfrm>
              <a:off x="6034300" y="509200"/>
              <a:ext cx="50700" cy="53775"/>
            </a:xfrm>
            <a:custGeom>
              <a:rect b="b" l="l" r="r" t="t"/>
              <a:pathLst>
                <a:path extrusionOk="0" h="2151" w="2028">
                  <a:moveTo>
                    <a:pt x="1" y="1"/>
                  </a:moveTo>
                  <a:lnTo>
                    <a:pt x="1" y="2150"/>
                  </a:lnTo>
                  <a:lnTo>
                    <a:pt x="2028" y="2150"/>
                  </a:lnTo>
                  <a:lnTo>
                    <a:pt x="202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62" name="Google Shape;262;p36"/>
            <p:cNvSpPr/>
            <p:nvPr/>
          </p:nvSpPr>
          <p:spPr>
            <a:xfrm>
              <a:off x="6034300" y="575150"/>
              <a:ext cx="50700" cy="48875"/>
            </a:xfrm>
            <a:custGeom>
              <a:rect b="b" l="l" r="r" t="t"/>
              <a:pathLst>
                <a:path extrusionOk="0" h="1955" w="2028">
                  <a:moveTo>
                    <a:pt x="1" y="1"/>
                  </a:moveTo>
                  <a:lnTo>
                    <a:pt x="1" y="1954"/>
                  </a:lnTo>
                  <a:lnTo>
                    <a:pt x="2028" y="1954"/>
                  </a:lnTo>
                  <a:lnTo>
                    <a:pt x="202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63" name="Google Shape;263;p36"/>
            <p:cNvSpPr/>
            <p:nvPr/>
          </p:nvSpPr>
          <p:spPr>
            <a:xfrm>
              <a:off x="6034300" y="448150"/>
              <a:ext cx="50700" cy="48875"/>
            </a:xfrm>
            <a:custGeom>
              <a:rect b="b" l="l" r="r" t="t"/>
              <a:pathLst>
                <a:path extrusionOk="0" h="1955" w="2028">
                  <a:moveTo>
                    <a:pt x="1" y="1"/>
                  </a:moveTo>
                  <a:lnTo>
                    <a:pt x="1" y="1954"/>
                  </a:lnTo>
                  <a:lnTo>
                    <a:pt x="2028" y="1954"/>
                  </a:lnTo>
                  <a:lnTo>
                    <a:pt x="202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64" name="Google Shape;264;p36"/>
            <p:cNvSpPr/>
            <p:nvPr/>
          </p:nvSpPr>
          <p:spPr>
            <a:xfrm>
              <a:off x="6160075" y="509200"/>
              <a:ext cx="50100" cy="53775"/>
            </a:xfrm>
            <a:custGeom>
              <a:rect b="b" l="l" r="r" t="t"/>
              <a:pathLst>
                <a:path extrusionOk="0" h="2151" w="2004">
                  <a:moveTo>
                    <a:pt x="1" y="1"/>
                  </a:moveTo>
                  <a:lnTo>
                    <a:pt x="1" y="2150"/>
                  </a:lnTo>
                  <a:lnTo>
                    <a:pt x="2003" y="2150"/>
                  </a:lnTo>
                  <a:lnTo>
                    <a:pt x="2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65" name="Google Shape;265;p36"/>
            <p:cNvSpPr/>
            <p:nvPr/>
          </p:nvSpPr>
          <p:spPr>
            <a:xfrm>
              <a:off x="5983625" y="399300"/>
              <a:ext cx="403000" cy="272950"/>
            </a:xfrm>
            <a:custGeom>
              <a:rect b="b" l="l" r="r" t="t"/>
              <a:pathLst>
                <a:path extrusionOk="0" h="10918" w="1612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66" name="Google Shape;266;p36"/>
            <p:cNvSpPr/>
            <p:nvPr/>
          </p:nvSpPr>
          <p:spPr>
            <a:xfrm>
              <a:off x="6285250" y="575150"/>
              <a:ext cx="50700" cy="48875"/>
            </a:xfrm>
            <a:custGeom>
              <a:rect b="b" l="l" r="r" t="t"/>
              <a:pathLst>
                <a:path extrusionOk="0" h="1955" w="2028">
                  <a:moveTo>
                    <a:pt x="0" y="1"/>
                  </a:moveTo>
                  <a:lnTo>
                    <a:pt x="0" y="1954"/>
                  </a:lnTo>
                  <a:lnTo>
                    <a:pt x="2028" y="1954"/>
                  </a:lnTo>
                  <a:lnTo>
                    <a:pt x="202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67" name="Google Shape;267;p36"/>
            <p:cNvSpPr/>
            <p:nvPr/>
          </p:nvSpPr>
          <p:spPr>
            <a:xfrm>
              <a:off x="6285250" y="509200"/>
              <a:ext cx="50700" cy="53775"/>
            </a:xfrm>
            <a:custGeom>
              <a:rect b="b" l="l" r="r" t="t"/>
              <a:pathLst>
                <a:path extrusionOk="0" h="2151" w="2028">
                  <a:moveTo>
                    <a:pt x="0" y="1"/>
                  </a:moveTo>
                  <a:lnTo>
                    <a:pt x="0" y="2150"/>
                  </a:lnTo>
                  <a:lnTo>
                    <a:pt x="2028" y="2150"/>
                  </a:lnTo>
                  <a:lnTo>
                    <a:pt x="202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68" name="Google Shape;268;p36"/>
            <p:cNvSpPr/>
            <p:nvPr/>
          </p:nvSpPr>
          <p:spPr>
            <a:xfrm>
              <a:off x="6285250" y="448150"/>
              <a:ext cx="50700" cy="48875"/>
            </a:xfrm>
            <a:custGeom>
              <a:rect b="b" l="l" r="r" t="t"/>
              <a:pathLst>
                <a:path extrusionOk="0" h="1955" w="2028">
                  <a:moveTo>
                    <a:pt x="0" y="1"/>
                  </a:moveTo>
                  <a:lnTo>
                    <a:pt x="0" y="1954"/>
                  </a:lnTo>
                  <a:lnTo>
                    <a:pt x="2028" y="1954"/>
                  </a:lnTo>
                  <a:lnTo>
                    <a:pt x="202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69" name="Google Shape;269;p36"/>
            <p:cNvSpPr/>
            <p:nvPr/>
          </p:nvSpPr>
          <p:spPr>
            <a:xfrm>
              <a:off x="6222350" y="575150"/>
              <a:ext cx="50700" cy="48875"/>
            </a:xfrm>
            <a:custGeom>
              <a:rect b="b" l="l" r="r" t="t"/>
              <a:pathLst>
                <a:path extrusionOk="0" h="1955" w="2028">
                  <a:moveTo>
                    <a:pt x="1" y="1"/>
                  </a:moveTo>
                  <a:lnTo>
                    <a:pt x="1" y="1954"/>
                  </a:lnTo>
                  <a:lnTo>
                    <a:pt x="2028" y="1954"/>
                  </a:lnTo>
                  <a:lnTo>
                    <a:pt x="202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70" name="Google Shape;270;p36"/>
            <p:cNvSpPr/>
            <p:nvPr/>
          </p:nvSpPr>
          <p:spPr>
            <a:xfrm>
              <a:off x="6160075" y="448150"/>
              <a:ext cx="50100" cy="48875"/>
            </a:xfrm>
            <a:custGeom>
              <a:rect b="b" l="l" r="r" t="t"/>
              <a:pathLst>
                <a:path extrusionOk="0" h="1955" w="2004">
                  <a:moveTo>
                    <a:pt x="1" y="1"/>
                  </a:moveTo>
                  <a:lnTo>
                    <a:pt x="1" y="1954"/>
                  </a:lnTo>
                  <a:lnTo>
                    <a:pt x="2003" y="1954"/>
                  </a:lnTo>
                  <a:lnTo>
                    <a:pt x="200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71" name="Google Shape;271;p36"/>
            <p:cNvSpPr/>
            <p:nvPr/>
          </p:nvSpPr>
          <p:spPr>
            <a:xfrm>
              <a:off x="6222350" y="509200"/>
              <a:ext cx="50700" cy="53775"/>
            </a:xfrm>
            <a:custGeom>
              <a:rect b="b" l="l" r="r" t="t"/>
              <a:pathLst>
                <a:path extrusionOk="0" h="2151" w="2028">
                  <a:moveTo>
                    <a:pt x="1" y="1"/>
                  </a:moveTo>
                  <a:lnTo>
                    <a:pt x="1" y="2150"/>
                  </a:lnTo>
                  <a:lnTo>
                    <a:pt x="2028" y="2150"/>
                  </a:lnTo>
                  <a:lnTo>
                    <a:pt x="202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72" name="Google Shape;272;p36"/>
            <p:cNvSpPr/>
            <p:nvPr/>
          </p:nvSpPr>
          <p:spPr>
            <a:xfrm>
              <a:off x="6222350" y="448150"/>
              <a:ext cx="50700" cy="48875"/>
            </a:xfrm>
            <a:custGeom>
              <a:rect b="b" l="l" r="r" t="t"/>
              <a:pathLst>
                <a:path extrusionOk="0" h="1955" w="2028">
                  <a:moveTo>
                    <a:pt x="1" y="1"/>
                  </a:moveTo>
                  <a:lnTo>
                    <a:pt x="1" y="1954"/>
                  </a:lnTo>
                  <a:lnTo>
                    <a:pt x="2028" y="1954"/>
                  </a:lnTo>
                  <a:lnTo>
                    <a:pt x="202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273" name="Google Shape;273;p36"/>
          <p:cNvGrpSpPr/>
          <p:nvPr/>
        </p:nvGrpSpPr>
        <p:grpSpPr>
          <a:xfrm>
            <a:off x="7724950" y="1391821"/>
            <a:ext cx="683819" cy="716867"/>
            <a:chOff x="6660750" y="298550"/>
            <a:chExt cx="396900" cy="396300"/>
          </a:xfrm>
        </p:grpSpPr>
        <p:sp>
          <p:nvSpPr>
            <p:cNvPr id="274" name="Google Shape;274;p36"/>
            <p:cNvSpPr/>
            <p:nvPr/>
          </p:nvSpPr>
          <p:spPr>
            <a:xfrm>
              <a:off x="6660750" y="298550"/>
              <a:ext cx="396900" cy="396300"/>
            </a:xfrm>
            <a:custGeom>
              <a:rect b="b" l="l" r="r" t="t"/>
              <a:pathLst>
                <a:path extrusionOk="0" h="15852" w="15876">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75" name="Google Shape;275;p36"/>
            <p:cNvSpPr/>
            <p:nvPr/>
          </p:nvSpPr>
          <p:spPr>
            <a:xfrm>
              <a:off x="6697400" y="335200"/>
              <a:ext cx="323625" cy="323025"/>
            </a:xfrm>
            <a:custGeom>
              <a:rect b="b" l="l" r="r" t="t"/>
              <a:pathLst>
                <a:path extrusionOk="0" h="12921" w="12945">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grpSp>
        <p:nvGrpSpPr>
          <p:cNvPr id="280" name="Google Shape;280;p37"/>
          <p:cNvGrpSpPr/>
          <p:nvPr/>
        </p:nvGrpSpPr>
        <p:grpSpPr>
          <a:xfrm>
            <a:off x="696120" y="1138595"/>
            <a:ext cx="7751744" cy="3598366"/>
            <a:chOff x="696120" y="884245"/>
            <a:chExt cx="7751744" cy="3598366"/>
          </a:xfrm>
        </p:grpSpPr>
        <p:grpSp>
          <p:nvGrpSpPr>
            <p:cNvPr id="281" name="Google Shape;281;p37"/>
            <p:cNvGrpSpPr/>
            <p:nvPr/>
          </p:nvGrpSpPr>
          <p:grpSpPr>
            <a:xfrm>
              <a:off x="696120" y="884245"/>
              <a:ext cx="7751744" cy="3598366"/>
              <a:chOff x="3964576" y="1094922"/>
              <a:chExt cx="4837282" cy="2622524"/>
            </a:xfrm>
          </p:grpSpPr>
          <p:sp>
            <p:nvSpPr>
              <p:cNvPr id="282" name="Google Shape;282;p37"/>
              <p:cNvSpPr/>
              <p:nvPr/>
            </p:nvSpPr>
            <p:spPr>
              <a:xfrm>
                <a:off x="4497350" y="1250150"/>
                <a:ext cx="3765600" cy="2214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accent1"/>
                  </a:solidFill>
                  <a:latin typeface="Montserrat"/>
                  <a:ea typeface="Montserrat"/>
                  <a:cs typeface="Montserrat"/>
                  <a:sym typeface="Montserrat"/>
                </a:endParaRPr>
              </a:p>
            </p:txBody>
          </p:sp>
          <p:grpSp>
            <p:nvGrpSpPr>
              <p:cNvPr id="283" name="Google Shape;283;p37"/>
              <p:cNvGrpSpPr/>
              <p:nvPr/>
            </p:nvGrpSpPr>
            <p:grpSpPr>
              <a:xfrm>
                <a:off x="3964576" y="1094922"/>
                <a:ext cx="4837282" cy="2622524"/>
                <a:chOff x="1177450" y="241631"/>
                <a:chExt cx="6173152" cy="3616776"/>
              </a:xfrm>
            </p:grpSpPr>
            <p:sp>
              <p:nvSpPr>
                <p:cNvPr id="284" name="Google Shape;284;p37"/>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5" name="Google Shape;285;p37"/>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6" name="Google Shape;286;p37"/>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7" name="Google Shape;287;p37"/>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pic>
          <p:nvPicPr>
            <p:cNvPr id="288" name="Google Shape;288;p37"/>
            <p:cNvPicPr preferRelativeResize="0"/>
            <p:nvPr/>
          </p:nvPicPr>
          <p:blipFill rotWithShape="1">
            <a:blip r:embed="rId3">
              <a:alphaModFix/>
            </a:blip>
            <a:srcRect b="0" l="0" r="0" t="9379"/>
            <a:stretch/>
          </p:blipFill>
          <p:spPr>
            <a:xfrm>
              <a:off x="1552725" y="1088400"/>
              <a:ext cx="6038550" cy="3060701"/>
            </a:xfrm>
            <a:prstGeom prst="rect">
              <a:avLst/>
            </a:prstGeom>
            <a:noFill/>
            <a:ln>
              <a:noFill/>
            </a:ln>
          </p:spPr>
        </p:pic>
      </p:grpSp>
      <p:sp>
        <p:nvSpPr>
          <p:cNvPr id="289" name="Google Shape;289;p37"/>
          <p:cNvSpPr txBox="1"/>
          <p:nvPr/>
        </p:nvSpPr>
        <p:spPr>
          <a:xfrm>
            <a:off x="438475" y="447300"/>
            <a:ext cx="2408400" cy="6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Times New Roman"/>
                <a:ea typeface="Times New Roman"/>
                <a:cs typeface="Times New Roman"/>
                <a:sym typeface="Times New Roman"/>
              </a:rPr>
              <a:t>HOME PAGE</a:t>
            </a:r>
            <a:endParaRPr sz="300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93" name="Shape 293"/>
        <p:cNvGrpSpPr/>
        <p:nvPr/>
      </p:nvGrpSpPr>
      <p:grpSpPr>
        <a:xfrm>
          <a:off x="0" y="0"/>
          <a:ext cx="0" cy="0"/>
          <a:chOff x="0" y="0"/>
          <a:chExt cx="0" cy="0"/>
        </a:xfrm>
      </p:grpSpPr>
      <p:sp>
        <p:nvSpPr>
          <p:cNvPr id="294" name="Google Shape;294;p38"/>
          <p:cNvSpPr txBox="1"/>
          <p:nvPr/>
        </p:nvSpPr>
        <p:spPr>
          <a:xfrm>
            <a:off x="453025" y="460000"/>
            <a:ext cx="1732500" cy="6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Times New Roman"/>
                <a:ea typeface="Times New Roman"/>
                <a:cs typeface="Times New Roman"/>
                <a:sym typeface="Times New Roman"/>
              </a:rPr>
              <a:t>SIGN UP</a:t>
            </a:r>
            <a:endParaRPr sz="3000">
              <a:solidFill>
                <a:schemeClr val="lt1"/>
              </a:solidFill>
              <a:latin typeface="Times New Roman"/>
              <a:ea typeface="Times New Roman"/>
              <a:cs typeface="Times New Roman"/>
              <a:sym typeface="Times New Roman"/>
            </a:endParaRPr>
          </a:p>
        </p:txBody>
      </p:sp>
      <p:sp>
        <p:nvSpPr>
          <p:cNvPr id="295" name="Google Shape;295;p38"/>
          <p:cNvSpPr txBox="1"/>
          <p:nvPr/>
        </p:nvSpPr>
        <p:spPr>
          <a:xfrm>
            <a:off x="904725" y="1359200"/>
            <a:ext cx="4956000" cy="2949900"/>
          </a:xfrm>
          <a:prstGeom prst="rect">
            <a:avLst/>
          </a:prstGeom>
          <a:noFill/>
          <a:ln>
            <a:noFill/>
          </a:ln>
        </p:spPr>
        <p:txBody>
          <a:bodyPr anchorCtr="0" anchor="t" bIns="91425" lIns="91425" spcFirstLastPara="1" rIns="91425" wrap="square" tIns="91425">
            <a:noAutofit/>
          </a:bodyPr>
          <a:lstStyle/>
          <a:p>
            <a:pPr indent="-298450" lvl="0" marL="457200" rtl="0" algn="l">
              <a:lnSpc>
                <a:spcPct val="150000"/>
              </a:lnSpc>
              <a:spcBef>
                <a:spcPts val="1200"/>
              </a:spcBef>
              <a:spcAft>
                <a:spcPts val="0"/>
              </a:spcAft>
              <a:buSzPts val="1100"/>
              <a:buChar char="●"/>
            </a:pPr>
            <a:r>
              <a:rPr lang="en" sz="2000"/>
              <a:t>Easy user registration anytime.</a:t>
            </a:r>
            <a:endParaRPr sz="2000"/>
          </a:p>
          <a:p>
            <a:pPr indent="-298450" lvl="0" marL="457200" rtl="0" algn="l">
              <a:lnSpc>
                <a:spcPct val="150000"/>
              </a:lnSpc>
              <a:spcBef>
                <a:spcPts val="0"/>
              </a:spcBef>
              <a:spcAft>
                <a:spcPts val="0"/>
              </a:spcAft>
              <a:buSzPts val="1100"/>
              <a:buChar char="●"/>
            </a:pPr>
            <a:r>
              <a:rPr lang="en" sz="2000"/>
              <a:t>Stores user data in database.</a:t>
            </a:r>
            <a:endParaRPr sz="2000"/>
          </a:p>
          <a:p>
            <a:pPr indent="-298450" lvl="0" marL="457200" rtl="0" algn="l">
              <a:lnSpc>
                <a:spcPct val="150000"/>
              </a:lnSpc>
              <a:spcBef>
                <a:spcPts val="0"/>
              </a:spcBef>
              <a:spcAft>
                <a:spcPts val="0"/>
              </a:spcAft>
              <a:buSzPts val="1100"/>
              <a:buChar char="●"/>
            </a:pPr>
            <a:r>
              <a:rPr lang="en" sz="2000"/>
              <a:t>Collects email, name, password.</a:t>
            </a:r>
            <a:endParaRPr sz="2000"/>
          </a:p>
          <a:p>
            <a:pPr indent="-298450" lvl="0" marL="457200" rtl="0" algn="l">
              <a:lnSpc>
                <a:spcPct val="150000"/>
              </a:lnSpc>
              <a:spcBef>
                <a:spcPts val="0"/>
              </a:spcBef>
              <a:spcAft>
                <a:spcPts val="0"/>
              </a:spcAft>
              <a:buSzPts val="1100"/>
              <a:buChar char="●"/>
            </a:pPr>
            <a:r>
              <a:rPr lang="en" sz="2000"/>
              <a:t>Enforces strong password check.</a:t>
            </a:r>
            <a:endParaRPr sz="2000"/>
          </a:p>
          <a:p>
            <a:pPr indent="-298450" lvl="0" marL="457200" rtl="0" algn="l">
              <a:lnSpc>
                <a:spcPct val="150000"/>
              </a:lnSpc>
              <a:spcBef>
                <a:spcPts val="0"/>
              </a:spcBef>
              <a:spcAft>
                <a:spcPts val="0"/>
              </a:spcAft>
              <a:buSzPts val="1100"/>
              <a:buChar char="●"/>
            </a:pPr>
            <a:r>
              <a:rPr lang="en" sz="2000"/>
              <a:t>Uses Bcrypt for password hashing.</a:t>
            </a:r>
            <a:endParaRPr sz="2000"/>
          </a:p>
          <a:p>
            <a:pPr indent="-298450" lvl="0" marL="457200" rtl="0" algn="l">
              <a:lnSpc>
                <a:spcPct val="150000"/>
              </a:lnSpc>
              <a:spcBef>
                <a:spcPts val="0"/>
              </a:spcBef>
              <a:spcAft>
                <a:spcPts val="0"/>
              </a:spcAft>
              <a:buSzPts val="1100"/>
              <a:buChar char="●"/>
            </a:pPr>
            <a:r>
              <a:rPr lang="en" sz="2000"/>
              <a:t>Provides real-time input validation.</a:t>
            </a:r>
            <a:br>
              <a:rPr lang="en" sz="2000"/>
            </a:br>
            <a:endParaRPr sz="2000"/>
          </a:p>
          <a:p>
            <a:pPr indent="0" lvl="0" marL="0" rtl="0" algn="l">
              <a:lnSpc>
                <a:spcPct val="150000"/>
              </a:lnSpc>
              <a:spcBef>
                <a:spcPts val="1200"/>
              </a:spcBef>
              <a:spcAft>
                <a:spcPts val="0"/>
              </a:spcAft>
              <a:buNone/>
            </a:pPr>
            <a:r>
              <a:t/>
            </a:r>
            <a:endParaRPr sz="2000">
              <a:latin typeface="Roboto"/>
              <a:ea typeface="Roboto"/>
              <a:cs typeface="Roboto"/>
              <a:sym typeface="Roboto"/>
            </a:endParaRPr>
          </a:p>
        </p:txBody>
      </p:sp>
      <p:pic>
        <p:nvPicPr>
          <p:cNvPr id="296" name="Google Shape;296;p38"/>
          <p:cNvPicPr preferRelativeResize="0"/>
          <p:nvPr/>
        </p:nvPicPr>
        <p:blipFill>
          <a:blip r:embed="rId3">
            <a:alphaModFix/>
          </a:blip>
          <a:stretch>
            <a:fillRect/>
          </a:stretch>
        </p:blipFill>
        <p:spPr>
          <a:xfrm>
            <a:off x="6217700" y="765875"/>
            <a:ext cx="1990275" cy="3611750"/>
          </a:xfrm>
          <a:prstGeom prst="rect">
            <a:avLst/>
          </a:prstGeom>
          <a:noFill/>
          <a:ln>
            <a:noFill/>
          </a:ln>
        </p:spPr>
      </p:pic>
      <p:grpSp>
        <p:nvGrpSpPr>
          <p:cNvPr id="297" name="Google Shape;297;p38"/>
          <p:cNvGrpSpPr/>
          <p:nvPr/>
        </p:nvGrpSpPr>
        <p:grpSpPr>
          <a:xfrm>
            <a:off x="6154475" y="373572"/>
            <a:ext cx="2119546" cy="4396359"/>
            <a:chOff x="2547150" y="238125"/>
            <a:chExt cx="2525675" cy="5238750"/>
          </a:xfrm>
        </p:grpSpPr>
        <p:sp>
          <p:nvSpPr>
            <p:cNvPr id="298" name="Google Shape;298;p38"/>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8"/>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8"/>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8"/>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5" name="Shape 305"/>
        <p:cNvGrpSpPr/>
        <p:nvPr/>
      </p:nvGrpSpPr>
      <p:grpSpPr>
        <a:xfrm>
          <a:off x="0" y="0"/>
          <a:ext cx="0" cy="0"/>
          <a:chOff x="0" y="0"/>
          <a:chExt cx="0" cy="0"/>
        </a:xfrm>
      </p:grpSpPr>
      <p:sp>
        <p:nvSpPr>
          <p:cNvPr id="306" name="Google Shape;306;p39"/>
          <p:cNvSpPr txBox="1"/>
          <p:nvPr/>
        </p:nvSpPr>
        <p:spPr>
          <a:xfrm>
            <a:off x="458750" y="455650"/>
            <a:ext cx="2910000" cy="5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accent2"/>
                </a:solidFill>
                <a:latin typeface="Times New Roman"/>
                <a:ea typeface="Times New Roman"/>
                <a:cs typeface="Times New Roman"/>
                <a:sym typeface="Times New Roman"/>
              </a:rPr>
              <a:t>PROFILE PAGE</a:t>
            </a:r>
            <a:endParaRPr sz="3000">
              <a:solidFill>
                <a:schemeClr val="accent2"/>
              </a:solidFill>
              <a:latin typeface="Times New Roman"/>
              <a:ea typeface="Times New Roman"/>
              <a:cs typeface="Times New Roman"/>
              <a:sym typeface="Times New Roman"/>
            </a:endParaRPr>
          </a:p>
        </p:txBody>
      </p:sp>
      <p:sp>
        <p:nvSpPr>
          <p:cNvPr id="307" name="Google Shape;307;p39"/>
          <p:cNvSpPr txBox="1"/>
          <p:nvPr/>
        </p:nvSpPr>
        <p:spPr>
          <a:xfrm>
            <a:off x="903575" y="1378800"/>
            <a:ext cx="7734000" cy="28014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1200"/>
              </a:spcBef>
              <a:spcAft>
                <a:spcPts val="0"/>
              </a:spcAft>
              <a:buSzPts val="2000"/>
              <a:buAutoNum type="arabicPeriod"/>
            </a:pPr>
            <a:r>
              <a:rPr lang="en" sz="2000"/>
              <a:t>Add Classes – Create and manage class lists.</a:t>
            </a:r>
            <a:endParaRPr sz="2000"/>
          </a:p>
          <a:p>
            <a:pPr indent="-355600" lvl="0" marL="457200" rtl="0" algn="l">
              <a:lnSpc>
                <a:spcPct val="150000"/>
              </a:lnSpc>
              <a:spcBef>
                <a:spcPts val="0"/>
              </a:spcBef>
              <a:spcAft>
                <a:spcPts val="0"/>
              </a:spcAft>
              <a:buSzPts val="2000"/>
              <a:buAutoNum type="arabicPeriod"/>
            </a:pPr>
            <a:r>
              <a:rPr lang="en" sz="2000"/>
              <a:t>Assign Staff – Link staff to classes.</a:t>
            </a:r>
            <a:endParaRPr sz="2000"/>
          </a:p>
          <a:p>
            <a:pPr indent="-355600" lvl="0" marL="457200" rtl="0" algn="l">
              <a:lnSpc>
                <a:spcPct val="150000"/>
              </a:lnSpc>
              <a:spcBef>
                <a:spcPts val="0"/>
              </a:spcBef>
              <a:spcAft>
                <a:spcPts val="0"/>
              </a:spcAft>
              <a:buSzPts val="2000"/>
              <a:buAutoNum type="arabicPeriod"/>
            </a:pPr>
            <a:r>
              <a:rPr lang="en" sz="2000"/>
              <a:t>Generate Timetable – Auto-assign subjects &amp; staff.</a:t>
            </a:r>
            <a:endParaRPr sz="2000"/>
          </a:p>
          <a:p>
            <a:pPr indent="-355600" lvl="0" marL="457200" rtl="0" algn="l">
              <a:lnSpc>
                <a:spcPct val="150000"/>
              </a:lnSpc>
              <a:spcBef>
                <a:spcPts val="0"/>
              </a:spcBef>
              <a:spcAft>
                <a:spcPts val="0"/>
              </a:spcAft>
              <a:buSzPts val="2000"/>
              <a:buAutoNum type="arabicPeriod"/>
            </a:pPr>
            <a:r>
              <a:rPr lang="en" sz="2000"/>
              <a:t>Remove Entries – Delete staff or classes.</a:t>
            </a:r>
            <a:endParaRPr sz="2000"/>
          </a:p>
          <a:p>
            <a:pPr indent="-355600" lvl="0" marL="457200" rtl="0" algn="l">
              <a:lnSpc>
                <a:spcPct val="150000"/>
              </a:lnSpc>
              <a:spcBef>
                <a:spcPts val="0"/>
              </a:spcBef>
              <a:spcAft>
                <a:spcPts val="0"/>
              </a:spcAft>
              <a:buSzPts val="2000"/>
              <a:buAutoNum type="arabicPeriod"/>
            </a:pPr>
            <a:r>
              <a:rPr lang="en" sz="2000"/>
              <a:t>Download PDF – Export timetable as PDF.</a:t>
            </a:r>
            <a:endParaRPr sz="2000"/>
          </a:p>
          <a:p>
            <a:pPr indent="-355600" lvl="0" marL="457200" rtl="0" algn="l">
              <a:lnSpc>
                <a:spcPct val="150000"/>
              </a:lnSpc>
              <a:spcBef>
                <a:spcPts val="0"/>
              </a:spcBef>
              <a:spcAft>
                <a:spcPts val="0"/>
              </a:spcAft>
              <a:buSzPts val="2000"/>
              <a:buAutoNum type="arabicPeriod"/>
            </a:pPr>
            <a:r>
              <a:rPr lang="en" sz="2000"/>
              <a:t>User Interaction – Validate inputs and show alerts</a:t>
            </a:r>
            <a:r>
              <a:rPr lang="en" sz="2000"/>
              <a:t>.</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311" name="Shape 311"/>
        <p:cNvGrpSpPr/>
        <p:nvPr/>
      </p:nvGrpSpPr>
      <p:grpSpPr>
        <a:xfrm>
          <a:off x="0" y="0"/>
          <a:ext cx="0" cy="0"/>
          <a:chOff x="0" y="0"/>
          <a:chExt cx="0" cy="0"/>
        </a:xfrm>
      </p:grpSpPr>
      <p:sp>
        <p:nvSpPr>
          <p:cNvPr id="312" name="Google Shape;312;p40"/>
          <p:cNvSpPr txBox="1"/>
          <p:nvPr>
            <p:ph type="title"/>
          </p:nvPr>
        </p:nvSpPr>
        <p:spPr>
          <a:xfrm>
            <a:off x="453575" y="441775"/>
            <a:ext cx="5184900" cy="5016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None/>
            </a:pPr>
            <a:r>
              <a:rPr b="0" lang="en">
                <a:solidFill>
                  <a:schemeClr val="accent2"/>
                </a:solidFill>
                <a:latin typeface="Times New Roman"/>
                <a:ea typeface="Times New Roman"/>
                <a:cs typeface="Times New Roman"/>
                <a:sym typeface="Times New Roman"/>
              </a:rPr>
              <a:t>AUTHENTICATION MODULE</a:t>
            </a:r>
            <a:endParaRPr b="0">
              <a:solidFill>
                <a:schemeClr val="accent2"/>
              </a:solidFill>
              <a:latin typeface="Times New Roman"/>
              <a:ea typeface="Times New Roman"/>
              <a:cs typeface="Times New Roman"/>
              <a:sym typeface="Times New Roman"/>
            </a:endParaRPr>
          </a:p>
        </p:txBody>
      </p:sp>
      <p:sp>
        <p:nvSpPr>
          <p:cNvPr id="313" name="Google Shape;313;p40"/>
          <p:cNvSpPr txBox="1"/>
          <p:nvPr>
            <p:ph idx="1" type="body"/>
          </p:nvPr>
        </p:nvSpPr>
        <p:spPr>
          <a:xfrm>
            <a:off x="906100" y="1369775"/>
            <a:ext cx="3744600" cy="1740900"/>
          </a:xfrm>
          <a:prstGeom prst="rect">
            <a:avLst/>
          </a:prstGeom>
          <a:noFill/>
          <a:ln>
            <a:noFill/>
          </a:ln>
        </p:spPr>
        <p:txBody>
          <a:bodyPr anchorCtr="0" anchor="t" bIns="0" lIns="0" spcFirstLastPara="1" rIns="0" wrap="square" tIns="0">
            <a:noAutofit/>
          </a:bodyPr>
          <a:lstStyle/>
          <a:p>
            <a:pPr indent="-355600" lvl="0" marL="457200" rtl="0" algn="l">
              <a:lnSpc>
                <a:spcPct val="150000"/>
              </a:lnSpc>
              <a:spcBef>
                <a:spcPts val="1200"/>
              </a:spcBef>
              <a:spcAft>
                <a:spcPts val="0"/>
              </a:spcAft>
              <a:buClr>
                <a:srgbClr val="000000"/>
              </a:buClr>
              <a:buSzPts val="2000"/>
              <a:buFont typeface="Arial"/>
              <a:buChar char="●"/>
            </a:pPr>
            <a:r>
              <a:rPr lang="en">
                <a:solidFill>
                  <a:srgbClr val="000000"/>
                </a:solidFill>
                <a:latin typeface="Arial"/>
                <a:ea typeface="Arial"/>
                <a:cs typeface="Arial"/>
                <a:sym typeface="Arial"/>
              </a:rPr>
              <a:t>Session-based login.</a:t>
            </a:r>
            <a:endParaRPr>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a:solidFill>
                  <a:srgbClr val="000000"/>
                </a:solidFill>
                <a:latin typeface="Arial"/>
                <a:ea typeface="Arial"/>
                <a:cs typeface="Arial"/>
                <a:sym typeface="Arial"/>
              </a:rPr>
              <a:t>Stores only usernames.</a:t>
            </a:r>
            <a:endParaRPr>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a:solidFill>
                  <a:srgbClr val="000000"/>
                </a:solidFill>
                <a:latin typeface="Arial"/>
                <a:ea typeface="Arial"/>
                <a:cs typeface="Arial"/>
                <a:sym typeface="Arial"/>
              </a:rPr>
              <a:t>Prevents duplicates.</a:t>
            </a:r>
            <a:endParaRPr>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a:solidFill>
                  <a:srgbClr val="000000"/>
                </a:solidFill>
                <a:latin typeface="Arial"/>
                <a:ea typeface="Arial"/>
                <a:cs typeface="Arial"/>
                <a:sym typeface="Arial"/>
              </a:rPr>
              <a:t>Input validation.</a:t>
            </a:r>
            <a:endParaRPr>
              <a:latin typeface="Arial"/>
              <a:ea typeface="Arial"/>
              <a:cs typeface="Arial"/>
              <a:sym typeface="Arial"/>
            </a:endParaRPr>
          </a:p>
        </p:txBody>
      </p:sp>
      <p:pic>
        <p:nvPicPr>
          <p:cNvPr id="314" name="Google Shape;314;p40"/>
          <p:cNvPicPr preferRelativeResize="0"/>
          <p:nvPr/>
        </p:nvPicPr>
        <p:blipFill>
          <a:blip r:embed="rId3">
            <a:alphaModFix/>
          </a:blip>
          <a:stretch>
            <a:fillRect/>
          </a:stretch>
        </p:blipFill>
        <p:spPr>
          <a:xfrm>
            <a:off x="6202450" y="780375"/>
            <a:ext cx="2017275" cy="3582300"/>
          </a:xfrm>
          <a:prstGeom prst="rect">
            <a:avLst/>
          </a:prstGeom>
          <a:noFill/>
          <a:ln>
            <a:noFill/>
          </a:ln>
        </p:spPr>
      </p:pic>
      <p:grpSp>
        <p:nvGrpSpPr>
          <p:cNvPr id="315" name="Google Shape;315;p40"/>
          <p:cNvGrpSpPr/>
          <p:nvPr/>
        </p:nvGrpSpPr>
        <p:grpSpPr>
          <a:xfrm>
            <a:off x="6154475" y="373572"/>
            <a:ext cx="2119546" cy="4396359"/>
            <a:chOff x="2547150" y="238125"/>
            <a:chExt cx="2525675" cy="5238750"/>
          </a:xfrm>
        </p:grpSpPr>
        <p:sp>
          <p:nvSpPr>
            <p:cNvPr id="316" name="Google Shape;316;p40"/>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40"/>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40"/>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40"/>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23" name="Shape 323"/>
        <p:cNvGrpSpPr/>
        <p:nvPr/>
      </p:nvGrpSpPr>
      <p:grpSpPr>
        <a:xfrm>
          <a:off x="0" y="0"/>
          <a:ext cx="0" cy="0"/>
          <a:chOff x="0" y="0"/>
          <a:chExt cx="0" cy="0"/>
        </a:xfrm>
      </p:grpSpPr>
      <p:sp>
        <p:nvSpPr>
          <p:cNvPr id="324" name="Google Shape;324;p41"/>
          <p:cNvSpPr txBox="1"/>
          <p:nvPr>
            <p:ph type="title"/>
          </p:nvPr>
        </p:nvSpPr>
        <p:spPr>
          <a:xfrm>
            <a:off x="469550" y="469050"/>
            <a:ext cx="4704300" cy="5016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None/>
            </a:pPr>
            <a:r>
              <a:rPr b="0" lang="en">
                <a:solidFill>
                  <a:schemeClr val="accent2"/>
                </a:solidFill>
                <a:latin typeface="Times New Roman"/>
                <a:ea typeface="Times New Roman"/>
                <a:cs typeface="Times New Roman"/>
                <a:sym typeface="Times New Roman"/>
              </a:rPr>
              <a:t>DATABASE MODULE</a:t>
            </a:r>
            <a:endParaRPr b="0">
              <a:solidFill>
                <a:schemeClr val="accent2"/>
              </a:solidFill>
              <a:latin typeface="Times New Roman"/>
              <a:ea typeface="Times New Roman"/>
              <a:cs typeface="Times New Roman"/>
              <a:sym typeface="Times New Roman"/>
            </a:endParaRPr>
          </a:p>
        </p:txBody>
      </p:sp>
      <p:sp>
        <p:nvSpPr>
          <p:cNvPr id="325" name="Google Shape;325;p41"/>
          <p:cNvSpPr txBox="1"/>
          <p:nvPr>
            <p:ph idx="1" type="body"/>
          </p:nvPr>
        </p:nvSpPr>
        <p:spPr>
          <a:xfrm>
            <a:off x="952500" y="1363250"/>
            <a:ext cx="4338900" cy="1944000"/>
          </a:xfrm>
          <a:prstGeom prst="rect">
            <a:avLst/>
          </a:prstGeom>
          <a:noFill/>
          <a:ln>
            <a:noFill/>
          </a:ln>
        </p:spPr>
        <p:txBody>
          <a:bodyPr anchorCtr="0" anchor="t" bIns="0" lIns="0" spcFirstLastPara="1" rIns="0" wrap="square" tIns="0">
            <a:noAutofit/>
          </a:bodyPr>
          <a:lstStyle/>
          <a:p>
            <a:pPr indent="-355600" lvl="0" marL="457200" rtl="0" algn="l">
              <a:lnSpc>
                <a:spcPct val="150000"/>
              </a:lnSpc>
              <a:spcBef>
                <a:spcPts val="1200"/>
              </a:spcBef>
              <a:spcAft>
                <a:spcPts val="0"/>
              </a:spcAft>
              <a:buClr>
                <a:srgbClr val="000000"/>
              </a:buClr>
              <a:buSzPts val="2000"/>
              <a:buFont typeface="Arial"/>
              <a:buChar char="●"/>
            </a:pPr>
            <a:r>
              <a:rPr lang="en">
                <a:solidFill>
                  <a:srgbClr val="000000"/>
                </a:solidFill>
                <a:latin typeface="Arial"/>
                <a:ea typeface="Arial"/>
                <a:cs typeface="Arial"/>
                <a:sym typeface="Arial"/>
              </a:rPr>
              <a:t>Manages </a:t>
            </a:r>
            <a:r>
              <a:rPr lang="en">
                <a:solidFill>
                  <a:srgbClr val="000000"/>
                </a:solidFill>
                <a:latin typeface="Arial"/>
                <a:ea typeface="Arial"/>
                <a:cs typeface="Arial"/>
                <a:sym typeface="Arial"/>
              </a:rPr>
              <a:t>MongoDB</a:t>
            </a:r>
            <a:r>
              <a:rPr lang="en">
                <a:solidFill>
                  <a:srgbClr val="000000"/>
                </a:solidFill>
                <a:latin typeface="Arial"/>
                <a:ea typeface="Arial"/>
                <a:cs typeface="Arial"/>
                <a:sym typeface="Arial"/>
              </a:rPr>
              <a:t> interactions</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a:solidFill>
                  <a:srgbClr val="000000"/>
                </a:solidFill>
                <a:latin typeface="Arial"/>
                <a:ea typeface="Arial"/>
                <a:cs typeface="Arial"/>
                <a:sym typeface="Arial"/>
              </a:rPr>
              <a:t>Stores </a:t>
            </a:r>
            <a:r>
              <a:rPr lang="en">
                <a:solidFill>
                  <a:srgbClr val="000000"/>
                </a:solidFill>
                <a:latin typeface="Arial"/>
                <a:ea typeface="Arial"/>
                <a:cs typeface="Arial"/>
                <a:sym typeface="Arial"/>
              </a:rPr>
              <a:t>authentication</a:t>
            </a:r>
            <a:r>
              <a:rPr lang="en">
                <a:solidFill>
                  <a:srgbClr val="000000"/>
                </a:solidFill>
                <a:latin typeface="Arial"/>
                <a:ea typeface="Arial"/>
                <a:cs typeface="Arial"/>
                <a:sym typeface="Arial"/>
              </a:rPr>
              <a:t> data only.</a:t>
            </a:r>
            <a:endParaRPr>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a:solidFill>
                  <a:srgbClr val="000000"/>
                </a:solidFill>
                <a:latin typeface="Arial"/>
                <a:ea typeface="Arial"/>
                <a:cs typeface="Arial"/>
                <a:sym typeface="Arial"/>
              </a:rPr>
              <a:t>Uses Mongoose validation.</a:t>
            </a:r>
            <a:endParaRPr>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a:solidFill>
                  <a:srgbClr val="000000"/>
                </a:solidFill>
                <a:latin typeface="Arial"/>
                <a:ea typeface="Arial"/>
                <a:cs typeface="Arial"/>
                <a:sym typeface="Arial"/>
              </a:rPr>
              <a:t>Optimized for performance.</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0" lvl="0" marL="0" rtl="0" algn="l">
              <a:lnSpc>
                <a:spcPct val="100000"/>
              </a:lnSpc>
              <a:spcBef>
                <a:spcPts val="1200"/>
              </a:spcBef>
              <a:spcAft>
                <a:spcPts val="600"/>
              </a:spcAft>
              <a:buSzPts val="2400"/>
              <a:buNone/>
            </a:pPr>
            <a:r>
              <a:t/>
            </a:r>
            <a:endParaRPr>
              <a:latin typeface="Roboto"/>
              <a:ea typeface="Roboto"/>
              <a:cs typeface="Roboto"/>
              <a:sym typeface="Roboto"/>
            </a:endParaRPr>
          </a:p>
        </p:txBody>
      </p:sp>
      <p:pic>
        <p:nvPicPr>
          <p:cNvPr id="326" name="Google Shape;326;p41" title="mdb-removebg-preview.png"/>
          <p:cNvPicPr preferRelativeResize="0"/>
          <p:nvPr/>
        </p:nvPicPr>
        <p:blipFill>
          <a:blip r:embed="rId3">
            <a:alphaModFix/>
          </a:blip>
          <a:stretch>
            <a:fillRect/>
          </a:stretch>
        </p:blipFill>
        <p:spPr>
          <a:xfrm>
            <a:off x="6982600" y="2338900"/>
            <a:ext cx="1847850" cy="2476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30" name="Shape 330"/>
        <p:cNvGrpSpPr/>
        <p:nvPr/>
      </p:nvGrpSpPr>
      <p:grpSpPr>
        <a:xfrm>
          <a:off x="0" y="0"/>
          <a:ext cx="0" cy="0"/>
          <a:chOff x="0" y="0"/>
          <a:chExt cx="0" cy="0"/>
        </a:xfrm>
      </p:grpSpPr>
      <p:sp>
        <p:nvSpPr>
          <p:cNvPr id="331" name="Google Shape;331;p42"/>
          <p:cNvSpPr txBox="1"/>
          <p:nvPr>
            <p:ph type="title"/>
          </p:nvPr>
        </p:nvSpPr>
        <p:spPr>
          <a:xfrm>
            <a:off x="446975" y="444275"/>
            <a:ext cx="5338800" cy="5016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None/>
            </a:pPr>
            <a:r>
              <a:rPr b="0" lang="en">
                <a:solidFill>
                  <a:schemeClr val="accent2"/>
                </a:solidFill>
                <a:latin typeface="Times New Roman"/>
                <a:ea typeface="Times New Roman"/>
                <a:cs typeface="Times New Roman"/>
                <a:sym typeface="Times New Roman"/>
              </a:rPr>
              <a:t>TIMETABLE GENERATION</a:t>
            </a:r>
            <a:endParaRPr b="0">
              <a:solidFill>
                <a:schemeClr val="accent2"/>
              </a:solidFill>
              <a:latin typeface="Times New Roman"/>
              <a:ea typeface="Times New Roman"/>
              <a:cs typeface="Times New Roman"/>
              <a:sym typeface="Times New Roman"/>
            </a:endParaRPr>
          </a:p>
        </p:txBody>
      </p:sp>
      <p:sp>
        <p:nvSpPr>
          <p:cNvPr id="332" name="Google Shape;332;p42"/>
          <p:cNvSpPr txBox="1"/>
          <p:nvPr>
            <p:ph idx="1" type="body"/>
          </p:nvPr>
        </p:nvSpPr>
        <p:spPr>
          <a:xfrm>
            <a:off x="928650" y="1383300"/>
            <a:ext cx="4044000" cy="1846800"/>
          </a:xfrm>
          <a:prstGeom prst="rect">
            <a:avLst/>
          </a:prstGeom>
          <a:noFill/>
          <a:ln>
            <a:noFill/>
          </a:ln>
        </p:spPr>
        <p:txBody>
          <a:bodyPr anchorCtr="0" anchor="t" bIns="0" lIns="0" spcFirstLastPara="1" rIns="0" wrap="square" tIns="0">
            <a:noAutofit/>
          </a:bodyPr>
          <a:lstStyle/>
          <a:p>
            <a:pPr indent="-355600" lvl="0" marL="457200" rtl="0" algn="l">
              <a:lnSpc>
                <a:spcPct val="150000"/>
              </a:lnSpc>
              <a:spcBef>
                <a:spcPts val="1200"/>
              </a:spcBef>
              <a:spcAft>
                <a:spcPts val="0"/>
              </a:spcAft>
              <a:buClr>
                <a:srgbClr val="000000"/>
              </a:buClr>
              <a:buSzPts val="2000"/>
              <a:buFont typeface="Arial"/>
              <a:buChar char="●"/>
            </a:pPr>
            <a:r>
              <a:rPr lang="en">
                <a:solidFill>
                  <a:srgbClr val="000000"/>
                </a:solidFill>
                <a:latin typeface="Arial"/>
                <a:ea typeface="Arial"/>
                <a:cs typeface="Arial"/>
                <a:sym typeface="Arial"/>
              </a:rPr>
              <a:t>Assigns subjects to staff.</a:t>
            </a:r>
            <a:endParaRPr>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a:solidFill>
                  <a:srgbClr val="000000"/>
                </a:solidFill>
                <a:latin typeface="Arial"/>
                <a:ea typeface="Arial"/>
                <a:cs typeface="Arial"/>
                <a:sym typeface="Arial"/>
              </a:rPr>
              <a:t>Follows scheduling rules.</a:t>
            </a:r>
            <a:endParaRPr>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a:solidFill>
                  <a:srgbClr val="000000"/>
                </a:solidFill>
                <a:latin typeface="Arial"/>
                <a:ea typeface="Arial"/>
                <a:cs typeface="Arial"/>
                <a:sym typeface="Arial"/>
              </a:rPr>
              <a:t>One free period for each staff.</a:t>
            </a:r>
            <a:endParaRPr>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a:solidFill>
                  <a:srgbClr val="000000"/>
                </a:solidFill>
                <a:latin typeface="Arial"/>
                <a:ea typeface="Arial"/>
                <a:cs typeface="Arial"/>
                <a:sym typeface="Arial"/>
              </a:rPr>
              <a:t>Avoids </a:t>
            </a:r>
            <a:r>
              <a:rPr lang="en">
                <a:solidFill>
                  <a:srgbClr val="000000"/>
                </a:solidFill>
                <a:latin typeface="Arial"/>
                <a:ea typeface="Arial"/>
                <a:cs typeface="Arial"/>
                <a:sym typeface="Arial"/>
              </a:rPr>
              <a:t>conflict</a:t>
            </a:r>
            <a:r>
              <a:rPr lang="en">
                <a:solidFill>
                  <a:srgbClr val="000000"/>
                </a:solidFill>
                <a:latin typeface="Arial"/>
                <a:ea typeface="Arial"/>
                <a:cs typeface="Arial"/>
                <a:sym typeface="Arial"/>
              </a:rPr>
              <a:t>.</a:t>
            </a:r>
            <a:endParaRPr>
              <a:latin typeface="Arial"/>
              <a:ea typeface="Arial"/>
              <a:cs typeface="Arial"/>
              <a:sym typeface="Arial"/>
            </a:endParaRPr>
          </a:p>
        </p:txBody>
      </p:sp>
      <p:pic>
        <p:nvPicPr>
          <p:cNvPr id="333" name="Google Shape;333;p42"/>
          <p:cNvPicPr preferRelativeResize="0"/>
          <p:nvPr/>
        </p:nvPicPr>
        <p:blipFill>
          <a:blip r:embed="rId3">
            <a:alphaModFix/>
          </a:blip>
          <a:stretch>
            <a:fillRect/>
          </a:stretch>
        </p:blipFill>
        <p:spPr>
          <a:xfrm>
            <a:off x="6078725" y="667900"/>
            <a:ext cx="1999875" cy="3577200"/>
          </a:xfrm>
          <a:prstGeom prst="rect">
            <a:avLst/>
          </a:prstGeom>
          <a:noFill/>
          <a:ln cap="flat" cmpd="sng" w="9525">
            <a:solidFill>
              <a:schemeClr val="dk2"/>
            </a:solidFill>
            <a:prstDash val="solid"/>
            <a:round/>
            <a:headEnd len="sm" w="sm" type="none"/>
            <a:tailEnd len="sm" w="sm" type="none"/>
          </a:ln>
        </p:spPr>
      </p:pic>
      <p:grpSp>
        <p:nvGrpSpPr>
          <p:cNvPr id="334" name="Google Shape;334;p42"/>
          <p:cNvGrpSpPr/>
          <p:nvPr/>
        </p:nvGrpSpPr>
        <p:grpSpPr>
          <a:xfrm>
            <a:off x="6013350" y="267747"/>
            <a:ext cx="2119546" cy="4396359"/>
            <a:chOff x="2547150" y="238125"/>
            <a:chExt cx="2525675" cy="5238750"/>
          </a:xfrm>
        </p:grpSpPr>
        <p:sp>
          <p:nvSpPr>
            <p:cNvPr id="335" name="Google Shape;335;p42"/>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42"/>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42"/>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42"/>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42" name="Shape 342"/>
        <p:cNvGrpSpPr/>
        <p:nvPr/>
      </p:nvGrpSpPr>
      <p:grpSpPr>
        <a:xfrm>
          <a:off x="0" y="0"/>
          <a:ext cx="0" cy="0"/>
          <a:chOff x="0" y="0"/>
          <a:chExt cx="0" cy="0"/>
        </a:xfrm>
      </p:grpSpPr>
      <p:sp>
        <p:nvSpPr>
          <p:cNvPr id="343" name="Google Shape;343;p43"/>
          <p:cNvSpPr txBox="1"/>
          <p:nvPr/>
        </p:nvSpPr>
        <p:spPr>
          <a:xfrm>
            <a:off x="446675" y="255400"/>
            <a:ext cx="4989600" cy="5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Times New Roman"/>
                <a:ea typeface="Times New Roman"/>
                <a:cs typeface="Times New Roman"/>
                <a:sym typeface="Times New Roman"/>
              </a:rPr>
              <a:t>TIMETABLE GENERATION</a:t>
            </a:r>
            <a:endParaRPr sz="3000">
              <a:solidFill>
                <a:schemeClr val="lt1"/>
              </a:solidFill>
              <a:latin typeface="Times New Roman"/>
              <a:ea typeface="Times New Roman"/>
              <a:cs typeface="Times New Roman"/>
              <a:sym typeface="Times New Roman"/>
            </a:endParaRPr>
          </a:p>
        </p:txBody>
      </p:sp>
      <p:grpSp>
        <p:nvGrpSpPr>
          <p:cNvPr id="344" name="Google Shape;344;p43"/>
          <p:cNvGrpSpPr/>
          <p:nvPr/>
        </p:nvGrpSpPr>
        <p:grpSpPr>
          <a:xfrm>
            <a:off x="696120" y="1069058"/>
            <a:ext cx="7751744" cy="3598366"/>
            <a:chOff x="3964576" y="1094922"/>
            <a:chExt cx="4837282" cy="2622524"/>
          </a:xfrm>
        </p:grpSpPr>
        <p:sp>
          <p:nvSpPr>
            <p:cNvPr id="345" name="Google Shape;345;p43"/>
            <p:cNvSpPr/>
            <p:nvPr/>
          </p:nvSpPr>
          <p:spPr>
            <a:xfrm>
              <a:off x="4497350" y="1250150"/>
              <a:ext cx="3765600" cy="2214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accent1"/>
                </a:solidFill>
                <a:latin typeface="Montserrat"/>
                <a:ea typeface="Montserrat"/>
                <a:cs typeface="Montserrat"/>
                <a:sym typeface="Montserrat"/>
              </a:endParaRPr>
            </a:p>
          </p:txBody>
        </p:sp>
        <p:grpSp>
          <p:nvGrpSpPr>
            <p:cNvPr id="346" name="Google Shape;346;p43"/>
            <p:cNvGrpSpPr/>
            <p:nvPr/>
          </p:nvGrpSpPr>
          <p:grpSpPr>
            <a:xfrm>
              <a:off x="3964576" y="1094922"/>
              <a:ext cx="4837282" cy="2622524"/>
              <a:chOff x="1177450" y="241631"/>
              <a:chExt cx="6173152" cy="3616776"/>
            </a:xfrm>
          </p:grpSpPr>
          <p:sp>
            <p:nvSpPr>
              <p:cNvPr id="347" name="Google Shape;347;p43"/>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8" name="Google Shape;348;p43"/>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9" name="Google Shape;349;p43"/>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0" name="Google Shape;350;p43"/>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pic>
        <p:nvPicPr>
          <p:cNvPr id="351" name="Google Shape;351;p43"/>
          <p:cNvPicPr preferRelativeResize="0"/>
          <p:nvPr/>
        </p:nvPicPr>
        <p:blipFill rotWithShape="1">
          <a:blip r:embed="rId3">
            <a:alphaModFix/>
          </a:blip>
          <a:srcRect b="5007" l="0" r="0" t="5088"/>
          <a:stretch/>
        </p:blipFill>
        <p:spPr>
          <a:xfrm>
            <a:off x="1574950" y="1280250"/>
            <a:ext cx="5988600" cy="3026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4"/>
          <p:cNvSpPr txBox="1"/>
          <p:nvPr>
            <p:ph type="title"/>
          </p:nvPr>
        </p:nvSpPr>
        <p:spPr>
          <a:xfrm>
            <a:off x="461900" y="457150"/>
            <a:ext cx="2701500" cy="3963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000"/>
              <a:buNone/>
            </a:pPr>
            <a:r>
              <a:rPr b="0" lang="en">
                <a:solidFill>
                  <a:schemeClr val="accent2"/>
                </a:solidFill>
                <a:latin typeface="Times New Roman"/>
                <a:ea typeface="Times New Roman"/>
                <a:cs typeface="Times New Roman"/>
                <a:sym typeface="Times New Roman"/>
              </a:rPr>
              <a:t>CONCLUSION</a:t>
            </a:r>
            <a:endParaRPr b="0">
              <a:solidFill>
                <a:schemeClr val="accent2"/>
              </a:solidFill>
              <a:latin typeface="Times New Roman"/>
              <a:ea typeface="Times New Roman"/>
              <a:cs typeface="Times New Roman"/>
              <a:sym typeface="Times New Roman"/>
            </a:endParaRPr>
          </a:p>
        </p:txBody>
      </p:sp>
      <p:sp>
        <p:nvSpPr>
          <p:cNvPr id="357" name="Google Shape;357;p44"/>
          <p:cNvSpPr txBox="1"/>
          <p:nvPr>
            <p:ph idx="1" type="body"/>
          </p:nvPr>
        </p:nvSpPr>
        <p:spPr>
          <a:xfrm>
            <a:off x="468450" y="938450"/>
            <a:ext cx="7779900" cy="3673800"/>
          </a:xfrm>
          <a:prstGeom prst="rect">
            <a:avLst/>
          </a:prstGeom>
          <a:noFill/>
          <a:ln>
            <a:noFill/>
          </a:ln>
        </p:spPr>
        <p:txBody>
          <a:bodyPr anchorCtr="0" anchor="t" bIns="0" lIns="0" spcFirstLastPara="1" rIns="0" wrap="square" tIns="0">
            <a:noAutofit/>
          </a:bodyPr>
          <a:lstStyle/>
          <a:p>
            <a:pPr indent="457200" lvl="0" marL="0" rtl="0" algn="just">
              <a:lnSpc>
                <a:spcPct val="115000"/>
              </a:lnSpc>
              <a:spcBef>
                <a:spcPts val="1200"/>
              </a:spcBef>
              <a:spcAft>
                <a:spcPts val="0"/>
              </a:spcAft>
              <a:buNone/>
            </a:pPr>
            <a:r>
              <a:rPr lang="en" sz="2000">
                <a:solidFill>
                  <a:srgbClr val="000000"/>
                </a:solidFill>
                <a:latin typeface="Arial"/>
                <a:ea typeface="Arial"/>
                <a:cs typeface="Arial"/>
                <a:sym typeface="Arial"/>
              </a:rPr>
              <a:t>Our system offers automated scheduling, eliminating conflicts and optimizing class and staff assignments. It ensures a fair and balanced approach by considering maximum weekly classes and free periods. With easy management, administrators can effortlessly add, update, and control staff, subjects, and scheduling constraints. Built with Node.js, Express, MongoDB, and EJS, it provides a secure and accessible experience with real-time updates, PDF exports, and user authentication.</a:t>
            </a:r>
            <a:endParaRPr sz="2000">
              <a:solidFill>
                <a:srgbClr val="000000"/>
              </a:solidFill>
              <a:latin typeface="Arial"/>
              <a:ea typeface="Arial"/>
              <a:cs typeface="Arial"/>
              <a:sym typeface="Arial"/>
            </a:endParaRPr>
          </a:p>
          <a:p>
            <a:pPr indent="0" lvl="0" marL="0" rtl="0" algn="l">
              <a:lnSpc>
                <a:spcPct val="115000"/>
              </a:lnSpc>
              <a:spcBef>
                <a:spcPts val="1200"/>
              </a:spcBef>
              <a:spcAft>
                <a:spcPts val="0"/>
              </a:spcAft>
              <a:buSzPts val="2400"/>
              <a:buNone/>
            </a:pPr>
            <a:r>
              <a:rPr lang="en" sz="2000">
                <a:solidFill>
                  <a:srgbClr val="38761D"/>
                </a:solidFill>
                <a:latin typeface="Arial"/>
                <a:ea typeface="Arial"/>
                <a:cs typeface="Arial"/>
                <a:sym typeface="Arial"/>
              </a:rPr>
              <a:t>Visit our Website</a:t>
            </a:r>
            <a:r>
              <a:rPr lang="en" sz="2000">
                <a:solidFill>
                  <a:srgbClr val="38761D"/>
                </a:solidFill>
                <a:latin typeface="Roboto"/>
                <a:ea typeface="Roboto"/>
                <a:cs typeface="Roboto"/>
                <a:sym typeface="Roboto"/>
              </a:rPr>
              <a:t> </a:t>
            </a:r>
            <a:r>
              <a:rPr lang="en" sz="2000">
                <a:solidFill>
                  <a:srgbClr val="38761D"/>
                </a:solidFill>
                <a:latin typeface="Roboto"/>
                <a:ea typeface="Roboto"/>
                <a:cs typeface="Roboto"/>
                <a:sym typeface="Roboto"/>
              </a:rPr>
              <a:t>:</a:t>
            </a:r>
            <a:br>
              <a:rPr lang="en" sz="2500">
                <a:solidFill>
                  <a:srgbClr val="38761D"/>
                </a:solidFill>
              </a:rPr>
            </a:br>
            <a:r>
              <a:rPr lang="en" sz="2500">
                <a:solidFill>
                  <a:srgbClr val="38761D"/>
                </a:solidFill>
              </a:rPr>
              <a:t>		   </a:t>
            </a:r>
            <a:r>
              <a:rPr lang="en" sz="2000" u="sng">
                <a:solidFill>
                  <a:schemeClr val="hlink"/>
                </a:solidFill>
                <a:latin typeface="Arial"/>
                <a:ea typeface="Arial"/>
                <a:cs typeface="Arial"/>
                <a:sym typeface="Arial"/>
                <a:hlinkClick r:id="rId3"/>
              </a:rPr>
              <a:t>https://smart-timetable-scheduler.up.railway.app</a:t>
            </a:r>
            <a:endParaRPr sz="2000">
              <a:latin typeface="Arial"/>
              <a:ea typeface="Arial"/>
              <a:cs typeface="Arial"/>
              <a:sym typeface="Arial"/>
            </a:endParaRPr>
          </a:p>
          <a:p>
            <a:pPr indent="0" lvl="0" marL="0" rtl="0" algn="l">
              <a:lnSpc>
                <a:spcPct val="115000"/>
              </a:lnSpc>
              <a:spcBef>
                <a:spcPts val="600"/>
              </a:spcBef>
              <a:spcAft>
                <a:spcPts val="600"/>
              </a:spcAft>
              <a:buSzPts val="2400"/>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5"/>
          <p:cNvSpPr txBox="1"/>
          <p:nvPr>
            <p:ph type="ctrTitle"/>
          </p:nvPr>
        </p:nvSpPr>
        <p:spPr>
          <a:xfrm>
            <a:off x="2584350" y="2122350"/>
            <a:ext cx="3975300" cy="898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latin typeface="Arial"/>
                <a:ea typeface="Arial"/>
                <a:cs typeface="Arial"/>
                <a:sym typeface="Arial"/>
              </a:rPr>
              <a:t>THANK YOU</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idx="4294967295" type="ctrTitle"/>
          </p:nvPr>
        </p:nvSpPr>
        <p:spPr>
          <a:xfrm>
            <a:off x="453900" y="461300"/>
            <a:ext cx="2067000" cy="5676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None/>
            </a:pPr>
            <a:r>
              <a:rPr b="0" lang="en">
                <a:solidFill>
                  <a:schemeClr val="accent2"/>
                </a:solidFill>
                <a:latin typeface="Times New Roman"/>
                <a:ea typeface="Times New Roman"/>
                <a:cs typeface="Times New Roman"/>
                <a:sym typeface="Times New Roman"/>
              </a:rPr>
              <a:t>SYNOPSIS</a:t>
            </a:r>
            <a:endParaRPr b="0" i="0" sz="8600" cap="none" strike="noStrike">
              <a:solidFill>
                <a:schemeClr val="accent2"/>
              </a:solidFill>
              <a:latin typeface="Times New Roman"/>
              <a:ea typeface="Times New Roman"/>
              <a:cs typeface="Times New Roman"/>
              <a:sym typeface="Times New Roman"/>
            </a:endParaRPr>
          </a:p>
        </p:txBody>
      </p:sp>
      <p:sp>
        <p:nvSpPr>
          <p:cNvPr id="152" name="Google Shape;152;p28"/>
          <p:cNvSpPr txBox="1"/>
          <p:nvPr/>
        </p:nvSpPr>
        <p:spPr>
          <a:xfrm>
            <a:off x="911750" y="1379900"/>
            <a:ext cx="5923200" cy="2955300"/>
          </a:xfrm>
          <a:prstGeom prst="rect">
            <a:avLst/>
          </a:prstGeom>
          <a:noFill/>
          <a:ln>
            <a:noFill/>
          </a:ln>
        </p:spPr>
        <p:txBody>
          <a:bodyPr anchorCtr="0" anchor="t" bIns="91425" lIns="91425" spcFirstLastPara="1" rIns="91425" wrap="square" tIns="91425">
            <a:spAutoFit/>
          </a:bodyPr>
          <a:lstStyle/>
          <a:p>
            <a:pPr indent="-355600" lvl="0" marL="457200" rtl="0" algn="l">
              <a:lnSpc>
                <a:spcPct val="200000"/>
              </a:lnSpc>
              <a:spcBef>
                <a:spcPts val="0"/>
              </a:spcBef>
              <a:spcAft>
                <a:spcPts val="0"/>
              </a:spcAft>
              <a:buClr>
                <a:srgbClr val="000000"/>
              </a:buClr>
              <a:buSzPts val="2000"/>
              <a:buChar char="●"/>
            </a:pPr>
            <a:r>
              <a:rPr lang="en" sz="2000"/>
              <a:t>Automated Timetable Generation</a:t>
            </a:r>
            <a:endParaRPr sz="2000"/>
          </a:p>
          <a:p>
            <a:pPr indent="-355600" lvl="0" marL="457200" rtl="0" algn="l">
              <a:lnSpc>
                <a:spcPct val="200000"/>
              </a:lnSpc>
              <a:spcBef>
                <a:spcPts val="0"/>
              </a:spcBef>
              <a:spcAft>
                <a:spcPts val="0"/>
              </a:spcAft>
              <a:buClr>
                <a:srgbClr val="000000"/>
              </a:buClr>
              <a:buSzPts val="2000"/>
              <a:buChar char="●"/>
            </a:pPr>
            <a:r>
              <a:rPr lang="en" sz="2000"/>
              <a:t>Flexible Constraints &amp; Resource Optimization</a:t>
            </a:r>
            <a:endParaRPr sz="2000"/>
          </a:p>
          <a:p>
            <a:pPr indent="-355600" lvl="0" marL="457200" rtl="0" algn="l">
              <a:lnSpc>
                <a:spcPct val="200000"/>
              </a:lnSpc>
              <a:spcBef>
                <a:spcPts val="0"/>
              </a:spcBef>
              <a:spcAft>
                <a:spcPts val="0"/>
              </a:spcAft>
              <a:buClr>
                <a:srgbClr val="000000"/>
              </a:buClr>
              <a:buSzPts val="2000"/>
              <a:buChar char="●"/>
            </a:pPr>
            <a:r>
              <a:rPr lang="en" sz="2000"/>
              <a:t>User-Friendly Interface &amp; Visualization</a:t>
            </a:r>
            <a:endParaRPr sz="2000"/>
          </a:p>
          <a:p>
            <a:pPr indent="-355600" lvl="0" marL="457200" rtl="0" algn="l">
              <a:lnSpc>
                <a:spcPct val="200000"/>
              </a:lnSpc>
              <a:spcBef>
                <a:spcPts val="0"/>
              </a:spcBef>
              <a:spcAft>
                <a:spcPts val="0"/>
              </a:spcAft>
              <a:buClr>
                <a:srgbClr val="000000"/>
              </a:buClr>
              <a:buSzPts val="2000"/>
              <a:buChar char="●"/>
            </a:pPr>
            <a:r>
              <a:rPr lang="en" sz="2000"/>
              <a:t>Export &amp; Accessibility Features</a:t>
            </a:r>
            <a:endParaRPr sz="2000"/>
          </a:p>
          <a:p>
            <a:pPr indent="-355600" lvl="0" marL="457200" rtl="0" algn="l">
              <a:lnSpc>
                <a:spcPct val="200000"/>
              </a:lnSpc>
              <a:spcBef>
                <a:spcPts val="0"/>
              </a:spcBef>
              <a:spcAft>
                <a:spcPts val="0"/>
              </a:spcAft>
              <a:buClr>
                <a:srgbClr val="000000"/>
              </a:buClr>
              <a:buSzPts val="2000"/>
              <a:buChar char="●"/>
            </a:pPr>
            <a:r>
              <a:rPr lang="en" sz="2000"/>
              <a:t>Secure and Safe</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ctrTitle"/>
          </p:nvPr>
        </p:nvSpPr>
        <p:spPr>
          <a:xfrm>
            <a:off x="455175" y="458775"/>
            <a:ext cx="3205800" cy="7089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6000"/>
              <a:buNone/>
            </a:pPr>
            <a:r>
              <a:rPr b="0" lang="en" sz="3000">
                <a:latin typeface="Times New Roman"/>
                <a:ea typeface="Times New Roman"/>
                <a:cs typeface="Times New Roman"/>
                <a:sym typeface="Times New Roman"/>
              </a:rPr>
              <a:t>INTRODUCTION</a:t>
            </a:r>
            <a:endParaRPr b="0" sz="3000">
              <a:latin typeface="Times New Roman"/>
              <a:ea typeface="Times New Roman"/>
              <a:cs typeface="Times New Roman"/>
              <a:sym typeface="Times New Roman"/>
            </a:endParaRPr>
          </a:p>
        </p:txBody>
      </p:sp>
      <p:sp>
        <p:nvSpPr>
          <p:cNvPr id="158" name="Google Shape;158;p29"/>
          <p:cNvSpPr txBox="1"/>
          <p:nvPr/>
        </p:nvSpPr>
        <p:spPr>
          <a:xfrm>
            <a:off x="904675" y="1167675"/>
            <a:ext cx="7185000" cy="36135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en" sz="2000"/>
              <a:t>The Smart TimeTable Scheduler is an innovative web-based solution designed to automate and streamline the scheduling of academic timetables for educational institutions. The project aims to replace traditional, manual timetable preparation with a dynamic system that adapts to changes in staff availability, subject requirements, and time constraints. The system ensures efficient allocation of resources while maintaining fairness and reducing administrative workload.</a:t>
            </a:r>
            <a:endParaRPr sz="2000"/>
          </a:p>
          <a:p>
            <a:pPr indent="0" lvl="0" marL="0" rtl="0" algn="l">
              <a:spcBef>
                <a:spcPts val="0"/>
              </a:spcBef>
              <a:spcAft>
                <a:spcPts val="0"/>
              </a:spcAft>
              <a:buNone/>
            </a:pPr>
            <a:r>
              <a:t/>
            </a:r>
            <a:endParaRPr sz="2400">
              <a:solidFill>
                <a:schemeClr val="dk1"/>
              </a:solidFill>
              <a:latin typeface="Montserrat Light"/>
              <a:ea typeface="Montserrat Light"/>
              <a:cs typeface="Montserrat Light"/>
              <a:sym typeface="Montserrat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pSp>
        <p:nvGrpSpPr>
          <p:cNvPr id="163" name="Google Shape;163;p30"/>
          <p:cNvGrpSpPr/>
          <p:nvPr/>
        </p:nvGrpSpPr>
        <p:grpSpPr>
          <a:xfrm>
            <a:off x="855291" y="1346653"/>
            <a:ext cx="5913838" cy="3402088"/>
            <a:chOff x="855291" y="1346653"/>
            <a:chExt cx="5913838" cy="3402088"/>
          </a:xfrm>
        </p:grpSpPr>
        <p:grpSp>
          <p:nvGrpSpPr>
            <p:cNvPr id="164" name="Google Shape;164;p30"/>
            <p:cNvGrpSpPr/>
            <p:nvPr/>
          </p:nvGrpSpPr>
          <p:grpSpPr>
            <a:xfrm>
              <a:off x="855291" y="1506930"/>
              <a:ext cx="5913838" cy="3241811"/>
              <a:chOff x="2299141" y="1376968"/>
              <a:chExt cx="5913838" cy="3241811"/>
            </a:xfrm>
          </p:grpSpPr>
          <p:sp>
            <p:nvSpPr>
              <p:cNvPr id="165" name="Google Shape;165;p30"/>
              <p:cNvSpPr/>
              <p:nvPr/>
            </p:nvSpPr>
            <p:spPr>
              <a:xfrm rot="-6597333">
                <a:off x="4296826" y="3950027"/>
                <a:ext cx="586303" cy="586303"/>
              </a:xfrm>
              <a:prstGeom prst="ellipse">
                <a:avLst/>
              </a:prstGeom>
              <a:gradFill>
                <a:gsLst>
                  <a:gs pos="0">
                    <a:schemeClr val="accent1"/>
                  </a:gs>
                  <a:gs pos="100000">
                    <a:srgbClr val="00D0FF">
                      <a:alpha val="11372"/>
                    </a:srgbClr>
                  </a:gs>
                </a:gsLst>
                <a:path path="circle">
                  <a:fillToRect l="100%" t="100%"/>
                </a:path>
                <a:tileRect b="-100%" r="-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0"/>
              <p:cNvSpPr/>
              <p:nvPr/>
            </p:nvSpPr>
            <p:spPr>
              <a:xfrm rot="-6599386">
                <a:off x="2361171" y="3604583"/>
                <a:ext cx="440541" cy="440541"/>
              </a:xfrm>
              <a:prstGeom prst="ellipse">
                <a:avLst/>
              </a:prstGeom>
              <a:gradFill>
                <a:gsLst>
                  <a:gs pos="0">
                    <a:schemeClr val="accent1"/>
                  </a:gs>
                  <a:gs pos="100000">
                    <a:srgbClr val="00D0FF">
                      <a:alpha val="11372"/>
                    </a:srgbClr>
                  </a:gs>
                </a:gsLst>
                <a:path path="circle">
                  <a:fillToRect l="100%" t="100%"/>
                </a:path>
                <a:tileRect b="-100%" r="-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0"/>
              <p:cNvSpPr/>
              <p:nvPr/>
            </p:nvSpPr>
            <p:spPr>
              <a:xfrm rot="-6598839">
                <a:off x="2887641" y="2346983"/>
                <a:ext cx="1199287" cy="1199287"/>
              </a:xfrm>
              <a:prstGeom prst="ellipse">
                <a:avLst/>
              </a:prstGeom>
              <a:gradFill>
                <a:gsLst>
                  <a:gs pos="0">
                    <a:schemeClr val="accent1"/>
                  </a:gs>
                  <a:gs pos="100000">
                    <a:srgbClr val="00D0FF">
                      <a:alpha val="11372"/>
                    </a:srgbClr>
                  </a:gs>
                </a:gsLst>
                <a:path path="circle">
                  <a:fillToRect l="100%" t="100%"/>
                </a:path>
                <a:tileRect b="-100%" r="-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0"/>
              <p:cNvSpPr/>
              <p:nvPr/>
            </p:nvSpPr>
            <p:spPr>
              <a:xfrm flipH="1" rot="566832">
                <a:off x="6404877" y="1503565"/>
                <a:ext cx="1681506" cy="1681506"/>
              </a:xfrm>
              <a:prstGeom prst="ellipse">
                <a:avLst/>
              </a:prstGeom>
              <a:gradFill>
                <a:gsLst>
                  <a:gs pos="0">
                    <a:schemeClr val="accent1"/>
                  </a:gs>
                  <a:gs pos="100000">
                    <a:srgbClr val="00D0FF">
                      <a:alpha val="11372"/>
                    </a:srgbClr>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200"/>
                  <a:buFont typeface="Arial"/>
                  <a:buNone/>
                </a:pPr>
                <a:r>
                  <a:rPr lang="en" sz="1600">
                    <a:solidFill>
                      <a:schemeClr val="accent2"/>
                    </a:solidFill>
                  </a:rPr>
                  <a:t>Time Saving</a:t>
                </a:r>
                <a:endParaRPr i="0" sz="1400" u="none" cap="none" strike="noStrike">
                  <a:solidFill>
                    <a:schemeClr val="accent2"/>
                  </a:solidFill>
                </a:endParaRPr>
              </a:p>
            </p:txBody>
          </p:sp>
          <p:sp>
            <p:nvSpPr>
              <p:cNvPr id="169" name="Google Shape;169;p30"/>
              <p:cNvSpPr/>
              <p:nvPr/>
            </p:nvSpPr>
            <p:spPr>
              <a:xfrm rot="-6597866">
                <a:off x="2661829" y="2208216"/>
                <a:ext cx="629106" cy="629106"/>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0"/>
              <p:cNvSpPr/>
              <p:nvPr/>
            </p:nvSpPr>
            <p:spPr>
              <a:xfrm rot="-6597701">
                <a:off x="3156925" y="1667343"/>
                <a:ext cx="274172" cy="274172"/>
              </a:xfrm>
              <a:prstGeom prst="ellipse">
                <a:avLst/>
              </a:prstGeom>
              <a:gradFill>
                <a:gsLst>
                  <a:gs pos="0">
                    <a:schemeClr val="accent1"/>
                  </a:gs>
                  <a:gs pos="100000">
                    <a:srgbClr val="00D0FF">
                      <a:alpha val="11372"/>
                    </a:srgbClr>
                  </a:gs>
                </a:gsLst>
                <a:path path="circle">
                  <a:fillToRect l="100%" t="100%"/>
                </a:path>
                <a:tileRect b="-100%" r="-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 name="Google Shape;171;p30"/>
            <p:cNvGrpSpPr/>
            <p:nvPr/>
          </p:nvGrpSpPr>
          <p:grpSpPr>
            <a:xfrm>
              <a:off x="2915919" y="1907729"/>
              <a:ext cx="2440200" cy="2440200"/>
              <a:chOff x="4447194" y="1815766"/>
              <a:chExt cx="2440200" cy="2440200"/>
            </a:xfrm>
          </p:grpSpPr>
          <p:sp>
            <p:nvSpPr>
              <p:cNvPr id="172" name="Google Shape;172;p30"/>
              <p:cNvSpPr/>
              <p:nvPr/>
            </p:nvSpPr>
            <p:spPr>
              <a:xfrm>
                <a:off x="4447194" y="1815766"/>
                <a:ext cx="2440200" cy="2440200"/>
              </a:xfrm>
              <a:prstGeom prst="ellipse">
                <a:avLst/>
              </a:prstGeom>
              <a:solidFill>
                <a:schemeClr val="accent2"/>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Light"/>
                  <a:ea typeface="Montserrat Light"/>
                  <a:cs typeface="Montserrat Light"/>
                  <a:sym typeface="Montserrat Light"/>
                </a:endParaRPr>
              </a:p>
            </p:txBody>
          </p:sp>
          <p:sp>
            <p:nvSpPr>
              <p:cNvPr id="173" name="Google Shape;173;p30"/>
              <p:cNvSpPr txBox="1"/>
              <p:nvPr/>
            </p:nvSpPr>
            <p:spPr>
              <a:xfrm>
                <a:off x="4735950" y="2504275"/>
                <a:ext cx="1862700" cy="1163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600">
                    <a:solidFill>
                      <a:schemeClr val="lt1"/>
                    </a:solidFill>
                  </a:rPr>
                  <a:t>Efficient Resource Allocation</a:t>
                </a:r>
                <a:endParaRPr i="0" sz="1200" u="none" cap="none" strike="noStrike">
                  <a:solidFill>
                    <a:schemeClr val="lt1"/>
                  </a:solidFill>
                </a:endParaRPr>
              </a:p>
            </p:txBody>
          </p:sp>
        </p:grpSp>
        <p:grpSp>
          <p:nvGrpSpPr>
            <p:cNvPr id="174" name="Google Shape;174;p30"/>
            <p:cNvGrpSpPr/>
            <p:nvPr/>
          </p:nvGrpSpPr>
          <p:grpSpPr>
            <a:xfrm>
              <a:off x="2225087" y="1346653"/>
              <a:ext cx="1423800" cy="1423800"/>
              <a:chOff x="3490737" y="1374053"/>
              <a:chExt cx="1423800" cy="1423800"/>
            </a:xfrm>
          </p:grpSpPr>
          <p:sp>
            <p:nvSpPr>
              <p:cNvPr id="175" name="Google Shape;175;p30"/>
              <p:cNvSpPr/>
              <p:nvPr/>
            </p:nvSpPr>
            <p:spPr>
              <a:xfrm>
                <a:off x="3490737" y="1374053"/>
                <a:ext cx="1423800" cy="1423800"/>
              </a:xfrm>
              <a:prstGeom prst="ellipse">
                <a:avLst/>
              </a:prstGeom>
              <a:solidFill>
                <a:schemeClr val="accent1"/>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accent2"/>
                  </a:solidFill>
                  <a:latin typeface="Montserrat Light"/>
                  <a:ea typeface="Montserrat Light"/>
                  <a:cs typeface="Montserrat Light"/>
                  <a:sym typeface="Montserrat Light"/>
                </a:endParaRPr>
              </a:p>
            </p:txBody>
          </p:sp>
          <p:sp>
            <p:nvSpPr>
              <p:cNvPr id="176" name="Google Shape;176;p30"/>
              <p:cNvSpPr txBox="1"/>
              <p:nvPr/>
            </p:nvSpPr>
            <p:spPr>
              <a:xfrm>
                <a:off x="3718754" y="1613603"/>
                <a:ext cx="967800" cy="944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accent2"/>
                    </a:solidFill>
                  </a:rPr>
                  <a:t>Easy Access</a:t>
                </a:r>
                <a:endParaRPr i="0" sz="1600" u="none" cap="none" strike="noStrike">
                  <a:solidFill>
                    <a:schemeClr val="accent2"/>
                  </a:solidFill>
                </a:endParaRPr>
              </a:p>
            </p:txBody>
          </p:sp>
        </p:grpSp>
        <p:grpSp>
          <p:nvGrpSpPr>
            <p:cNvPr id="177" name="Google Shape;177;p30"/>
            <p:cNvGrpSpPr/>
            <p:nvPr/>
          </p:nvGrpSpPr>
          <p:grpSpPr>
            <a:xfrm>
              <a:off x="1592499" y="2909343"/>
              <a:ext cx="1876647" cy="1820892"/>
              <a:chOff x="644203" y="3718814"/>
              <a:chExt cx="1498800" cy="1498800"/>
            </a:xfrm>
          </p:grpSpPr>
          <p:sp>
            <p:nvSpPr>
              <p:cNvPr id="178" name="Google Shape;178;p30"/>
              <p:cNvSpPr/>
              <p:nvPr/>
            </p:nvSpPr>
            <p:spPr>
              <a:xfrm>
                <a:off x="644203" y="3718814"/>
                <a:ext cx="1498800" cy="1498800"/>
              </a:xfrm>
              <a:prstGeom prst="ellipse">
                <a:avLst/>
              </a:prstGeom>
              <a:solidFill>
                <a:schemeClr val="accent1"/>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accent2"/>
                  </a:solidFill>
                  <a:latin typeface="Montserrat Light"/>
                  <a:ea typeface="Montserrat Light"/>
                  <a:cs typeface="Montserrat Light"/>
                  <a:sym typeface="Montserrat Light"/>
                </a:endParaRPr>
              </a:p>
            </p:txBody>
          </p:sp>
          <p:sp>
            <p:nvSpPr>
              <p:cNvPr id="179" name="Google Shape;179;p30"/>
              <p:cNvSpPr txBox="1"/>
              <p:nvPr/>
            </p:nvSpPr>
            <p:spPr>
              <a:xfrm>
                <a:off x="785507" y="3927396"/>
                <a:ext cx="1216200" cy="1083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accent2"/>
                    </a:solidFill>
                  </a:rPr>
                  <a:t>Reduce Administrative Burden</a:t>
                </a:r>
                <a:r>
                  <a:rPr lang="en" sz="1100">
                    <a:solidFill>
                      <a:schemeClr val="accent2"/>
                    </a:solidFill>
                  </a:rPr>
                  <a:t> </a:t>
                </a:r>
                <a:endParaRPr i="0" sz="1100" u="none" cap="none" strike="noStrike">
                  <a:solidFill>
                    <a:schemeClr val="accent2"/>
                  </a:solidFill>
                </a:endParaRPr>
              </a:p>
            </p:txBody>
          </p:sp>
        </p:grpSp>
      </p:grpSp>
      <p:sp>
        <p:nvSpPr>
          <p:cNvPr id="180" name="Google Shape;180;p30"/>
          <p:cNvSpPr txBox="1"/>
          <p:nvPr>
            <p:ph type="title"/>
          </p:nvPr>
        </p:nvSpPr>
        <p:spPr>
          <a:xfrm>
            <a:off x="453000" y="475875"/>
            <a:ext cx="7300800" cy="5805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000"/>
              <a:buNone/>
            </a:pPr>
            <a:r>
              <a:rPr b="0" lang="en">
                <a:solidFill>
                  <a:schemeClr val="accent2"/>
                </a:solidFill>
                <a:latin typeface="Times New Roman"/>
                <a:ea typeface="Times New Roman"/>
                <a:cs typeface="Times New Roman"/>
                <a:sym typeface="Times New Roman"/>
              </a:rPr>
              <a:t>WHY SMART TIMETABLE SCHEDULER ?</a:t>
            </a:r>
            <a:endParaRPr b="0">
              <a:solidFill>
                <a:schemeClr val="accent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cxnSp>
        <p:nvCxnSpPr>
          <p:cNvPr id="185" name="Google Shape;185;p31"/>
          <p:cNvCxnSpPr/>
          <p:nvPr/>
        </p:nvCxnSpPr>
        <p:spPr>
          <a:xfrm>
            <a:off x="4572000" y="1282650"/>
            <a:ext cx="4500" cy="3207300"/>
          </a:xfrm>
          <a:prstGeom prst="straightConnector1">
            <a:avLst/>
          </a:prstGeom>
          <a:noFill/>
          <a:ln cap="flat" cmpd="sng" w="9525">
            <a:solidFill>
              <a:schemeClr val="dk2"/>
            </a:solidFill>
            <a:prstDash val="solid"/>
            <a:round/>
            <a:headEnd len="med" w="med" type="none"/>
            <a:tailEnd len="med" w="med" type="none"/>
          </a:ln>
        </p:spPr>
      </p:cxnSp>
      <p:sp>
        <p:nvSpPr>
          <p:cNvPr id="186" name="Google Shape;186;p31"/>
          <p:cNvSpPr txBox="1"/>
          <p:nvPr>
            <p:ph type="title"/>
          </p:nvPr>
        </p:nvSpPr>
        <p:spPr>
          <a:xfrm>
            <a:off x="471625" y="468375"/>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0" lang="en">
                <a:solidFill>
                  <a:schemeClr val="accent2"/>
                </a:solidFill>
                <a:latin typeface="Times New Roman"/>
                <a:ea typeface="Times New Roman"/>
                <a:cs typeface="Times New Roman"/>
                <a:sym typeface="Times New Roman"/>
              </a:rPr>
              <a:t>SYSTEM REQUIREMENTS</a:t>
            </a:r>
            <a:endParaRPr b="0">
              <a:solidFill>
                <a:schemeClr val="accent2"/>
              </a:solidFill>
              <a:latin typeface="Times New Roman"/>
              <a:ea typeface="Times New Roman"/>
              <a:cs typeface="Times New Roman"/>
              <a:sym typeface="Times New Roman"/>
            </a:endParaRPr>
          </a:p>
        </p:txBody>
      </p:sp>
      <p:sp>
        <p:nvSpPr>
          <p:cNvPr id="187" name="Google Shape;187;p31"/>
          <p:cNvSpPr txBox="1"/>
          <p:nvPr>
            <p:ph idx="2" type="body"/>
          </p:nvPr>
        </p:nvSpPr>
        <p:spPr>
          <a:xfrm>
            <a:off x="4815600" y="1074568"/>
            <a:ext cx="3807600" cy="1499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 </a:t>
            </a:r>
            <a:endParaRPr/>
          </a:p>
        </p:txBody>
      </p:sp>
      <p:sp>
        <p:nvSpPr>
          <p:cNvPr id="188" name="Google Shape;188;p31"/>
          <p:cNvSpPr txBox="1"/>
          <p:nvPr>
            <p:ph idx="1" type="body"/>
          </p:nvPr>
        </p:nvSpPr>
        <p:spPr>
          <a:xfrm>
            <a:off x="855300" y="1285550"/>
            <a:ext cx="3473100" cy="3319800"/>
          </a:xfrm>
          <a:prstGeom prst="rect">
            <a:avLst/>
          </a:prstGeom>
        </p:spPr>
        <p:txBody>
          <a:bodyPr anchorCtr="0" anchor="t" bIns="0" lIns="0" spcFirstLastPara="1" rIns="0" wrap="square" tIns="0">
            <a:noAutofit/>
          </a:bodyPr>
          <a:lstStyle/>
          <a:p>
            <a:pPr indent="0" lvl="0" marL="0" rtl="0" algn="ctr">
              <a:lnSpc>
                <a:spcPct val="150000"/>
              </a:lnSpc>
              <a:spcBef>
                <a:spcPts val="0"/>
              </a:spcBef>
              <a:spcAft>
                <a:spcPts val="0"/>
              </a:spcAft>
              <a:buNone/>
            </a:pPr>
            <a:r>
              <a:rPr b="1" lang="en" u="sng">
                <a:solidFill>
                  <a:srgbClr val="000000"/>
                </a:solidFill>
                <a:latin typeface="Times New Roman"/>
                <a:ea typeface="Times New Roman"/>
                <a:cs typeface="Times New Roman"/>
                <a:sym typeface="Times New Roman"/>
              </a:rPr>
              <a:t>MINIMUM REQUIREMENT</a:t>
            </a:r>
            <a:endParaRPr b="1" u="sng">
              <a:solidFill>
                <a:srgbClr val="000000"/>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rgbClr val="000000"/>
              </a:buClr>
              <a:buSzPts val="1600"/>
              <a:buFont typeface="Times New Roman"/>
              <a:buChar char="●"/>
            </a:pPr>
            <a:r>
              <a:rPr b="1" lang="en" sz="1600">
                <a:solidFill>
                  <a:srgbClr val="000000"/>
                </a:solidFill>
                <a:latin typeface="Arial"/>
                <a:ea typeface="Arial"/>
                <a:cs typeface="Arial"/>
                <a:sym typeface="Arial"/>
              </a:rPr>
              <a:t>Processor: </a:t>
            </a:r>
            <a:r>
              <a:rPr lang="en" sz="1600">
                <a:solidFill>
                  <a:srgbClr val="000000"/>
                </a:solidFill>
                <a:latin typeface="Arial"/>
                <a:ea typeface="Arial"/>
                <a:cs typeface="Arial"/>
                <a:sym typeface="Arial"/>
              </a:rPr>
              <a:t>Dual-Core Processor or higher (e.g., Intel Core i3 or equivalent) with a clock speed of 2.0 GHz or higher.</a:t>
            </a:r>
            <a:endParaRPr sz="1600">
              <a:solidFill>
                <a:srgbClr val="000000"/>
              </a:solidFill>
              <a:latin typeface="Arial"/>
              <a:ea typeface="Arial"/>
              <a:cs typeface="Arial"/>
              <a:sym typeface="Arial"/>
            </a:endParaRPr>
          </a:p>
          <a:p>
            <a:pPr indent="-330200" lvl="0" marL="457200" rtl="0" algn="just">
              <a:lnSpc>
                <a:spcPct val="150000"/>
              </a:lnSpc>
              <a:spcBef>
                <a:spcPts val="0"/>
              </a:spcBef>
              <a:spcAft>
                <a:spcPts val="0"/>
              </a:spcAft>
              <a:buClr>
                <a:srgbClr val="000000"/>
              </a:buClr>
              <a:buSzPts val="1600"/>
              <a:buFont typeface="Times New Roman"/>
              <a:buChar char="●"/>
            </a:pPr>
            <a:r>
              <a:rPr b="1" lang="en" sz="1600">
                <a:solidFill>
                  <a:srgbClr val="000000"/>
                </a:solidFill>
                <a:latin typeface="Arial"/>
                <a:ea typeface="Arial"/>
                <a:cs typeface="Arial"/>
                <a:sym typeface="Arial"/>
              </a:rPr>
              <a:t>RAM:</a:t>
            </a:r>
            <a:r>
              <a:rPr lang="en" sz="1600">
                <a:solidFill>
                  <a:srgbClr val="000000"/>
                </a:solidFill>
                <a:latin typeface="Arial"/>
                <a:ea typeface="Arial"/>
                <a:cs typeface="Arial"/>
                <a:sym typeface="Arial"/>
              </a:rPr>
              <a:t> Minimum 4 GB </a:t>
            </a:r>
            <a:endParaRPr sz="1600">
              <a:solidFill>
                <a:srgbClr val="000000"/>
              </a:solidFill>
              <a:latin typeface="Arial"/>
              <a:ea typeface="Arial"/>
              <a:cs typeface="Arial"/>
              <a:sym typeface="Arial"/>
            </a:endParaRPr>
          </a:p>
          <a:p>
            <a:pPr indent="-330200" lvl="0" marL="457200" rtl="0" algn="just">
              <a:lnSpc>
                <a:spcPct val="150000"/>
              </a:lnSpc>
              <a:spcBef>
                <a:spcPts val="0"/>
              </a:spcBef>
              <a:spcAft>
                <a:spcPts val="0"/>
              </a:spcAft>
              <a:buClr>
                <a:srgbClr val="000000"/>
              </a:buClr>
              <a:buSzPts val="1600"/>
              <a:buFont typeface="Times New Roman"/>
              <a:buChar char="●"/>
            </a:pPr>
            <a:r>
              <a:rPr b="1" lang="en" sz="1600">
                <a:solidFill>
                  <a:srgbClr val="000000"/>
                </a:solidFill>
                <a:latin typeface="Arial"/>
                <a:ea typeface="Arial"/>
                <a:cs typeface="Arial"/>
                <a:sym typeface="Arial"/>
              </a:rPr>
              <a:t>Storage:</a:t>
            </a:r>
            <a:r>
              <a:rPr lang="en" sz="1600">
                <a:solidFill>
                  <a:srgbClr val="000000"/>
                </a:solidFill>
                <a:latin typeface="Arial"/>
                <a:ea typeface="Arial"/>
                <a:cs typeface="Arial"/>
                <a:sym typeface="Arial"/>
              </a:rPr>
              <a:t> Minimum 80 GB free disk </a:t>
            </a:r>
            <a:endParaRPr b="1" sz="1600">
              <a:solidFill>
                <a:srgbClr val="000000"/>
              </a:solidFill>
              <a:latin typeface="Arial"/>
              <a:ea typeface="Arial"/>
              <a:cs typeface="Arial"/>
              <a:sym typeface="Arial"/>
            </a:endParaRPr>
          </a:p>
          <a:p>
            <a:pPr indent="-330200" lvl="0" marL="457200" rtl="0" algn="just">
              <a:lnSpc>
                <a:spcPct val="150000"/>
              </a:lnSpc>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Stable internet </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grpSp>
        <p:nvGrpSpPr>
          <p:cNvPr id="189" name="Google Shape;189;p31"/>
          <p:cNvGrpSpPr/>
          <p:nvPr/>
        </p:nvGrpSpPr>
        <p:grpSpPr>
          <a:xfrm>
            <a:off x="4815600" y="1192250"/>
            <a:ext cx="3411900" cy="1511663"/>
            <a:chOff x="4815600" y="1351425"/>
            <a:chExt cx="3411900" cy="1511663"/>
          </a:xfrm>
        </p:grpSpPr>
        <p:pic>
          <p:nvPicPr>
            <p:cNvPr id="190" name="Google Shape;190;p31" title="lin-removebg-preview(1).png"/>
            <p:cNvPicPr preferRelativeResize="0"/>
            <p:nvPr/>
          </p:nvPicPr>
          <p:blipFill>
            <a:blip r:embed="rId3">
              <a:alphaModFix/>
            </a:blip>
            <a:stretch>
              <a:fillRect/>
            </a:stretch>
          </p:blipFill>
          <p:spPr>
            <a:xfrm>
              <a:off x="6071062" y="1723413"/>
              <a:ext cx="1139650" cy="1139675"/>
            </a:xfrm>
            <a:prstGeom prst="rect">
              <a:avLst/>
            </a:prstGeom>
            <a:noFill/>
            <a:ln>
              <a:noFill/>
            </a:ln>
          </p:spPr>
        </p:pic>
        <p:pic>
          <p:nvPicPr>
            <p:cNvPr id="191" name="Google Shape;191;p31" title="mac-removebg-preview.png"/>
            <p:cNvPicPr preferRelativeResize="0"/>
            <p:nvPr/>
          </p:nvPicPr>
          <p:blipFill>
            <a:blip r:embed="rId4">
              <a:alphaModFix/>
            </a:blip>
            <a:stretch>
              <a:fillRect/>
            </a:stretch>
          </p:blipFill>
          <p:spPr>
            <a:xfrm>
              <a:off x="7517174" y="1900063"/>
              <a:ext cx="710325" cy="710325"/>
            </a:xfrm>
            <a:prstGeom prst="rect">
              <a:avLst/>
            </a:prstGeom>
            <a:noFill/>
            <a:ln>
              <a:noFill/>
            </a:ln>
          </p:spPr>
        </p:pic>
        <p:pic>
          <p:nvPicPr>
            <p:cNvPr id="192" name="Google Shape;192;p31" title="W-removebg-preview.png"/>
            <p:cNvPicPr preferRelativeResize="0"/>
            <p:nvPr/>
          </p:nvPicPr>
          <p:blipFill rotWithShape="1">
            <a:blip r:embed="rId5">
              <a:alphaModFix/>
            </a:blip>
            <a:srcRect b="22790" l="-3100" r="3100" t="-15058"/>
            <a:stretch/>
          </p:blipFill>
          <p:spPr>
            <a:xfrm>
              <a:off x="4815600" y="1801150"/>
              <a:ext cx="1139651" cy="908175"/>
            </a:xfrm>
            <a:prstGeom prst="rect">
              <a:avLst/>
            </a:prstGeom>
            <a:noFill/>
            <a:ln>
              <a:noFill/>
            </a:ln>
          </p:spPr>
        </p:pic>
        <p:sp>
          <p:nvSpPr>
            <p:cNvPr id="193" name="Google Shape;193;p31"/>
            <p:cNvSpPr txBox="1"/>
            <p:nvPr/>
          </p:nvSpPr>
          <p:spPr>
            <a:xfrm>
              <a:off x="5211300" y="1351425"/>
              <a:ext cx="3016200" cy="3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u="sng">
                  <a:latin typeface="Times New Roman"/>
                  <a:ea typeface="Times New Roman"/>
                  <a:cs typeface="Times New Roman"/>
                  <a:sym typeface="Times New Roman"/>
                </a:rPr>
                <a:t>OPERATING SYSTEM</a:t>
              </a:r>
              <a:endParaRPr b="1" sz="2000" u="sng">
                <a:latin typeface="Times New Roman"/>
                <a:ea typeface="Times New Roman"/>
                <a:cs typeface="Times New Roman"/>
                <a:sym typeface="Times New Roman"/>
              </a:endParaRPr>
            </a:p>
          </p:txBody>
        </p:sp>
      </p:grpSp>
      <p:grpSp>
        <p:nvGrpSpPr>
          <p:cNvPr id="194" name="Google Shape;194;p31"/>
          <p:cNvGrpSpPr/>
          <p:nvPr/>
        </p:nvGrpSpPr>
        <p:grpSpPr>
          <a:xfrm>
            <a:off x="5225970" y="2703917"/>
            <a:ext cx="3110004" cy="2065588"/>
            <a:chOff x="5272500" y="2846188"/>
            <a:chExt cx="3016200" cy="2065588"/>
          </a:xfrm>
        </p:grpSpPr>
        <p:sp>
          <p:nvSpPr>
            <p:cNvPr id="195" name="Google Shape;195;p31"/>
            <p:cNvSpPr txBox="1"/>
            <p:nvPr/>
          </p:nvSpPr>
          <p:spPr>
            <a:xfrm>
              <a:off x="5272500" y="2846188"/>
              <a:ext cx="3016200" cy="39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u="sng">
                  <a:latin typeface="Times New Roman"/>
                  <a:ea typeface="Times New Roman"/>
                  <a:cs typeface="Times New Roman"/>
                  <a:sym typeface="Times New Roman"/>
                </a:rPr>
                <a:t>BROWSERS</a:t>
              </a:r>
              <a:endParaRPr b="1" sz="2000" u="sng">
                <a:latin typeface="Times New Roman"/>
                <a:ea typeface="Times New Roman"/>
                <a:cs typeface="Times New Roman"/>
                <a:sym typeface="Times New Roman"/>
              </a:endParaRPr>
            </a:p>
          </p:txBody>
        </p:sp>
        <p:grpSp>
          <p:nvGrpSpPr>
            <p:cNvPr id="196" name="Google Shape;196;p31"/>
            <p:cNvGrpSpPr/>
            <p:nvPr/>
          </p:nvGrpSpPr>
          <p:grpSpPr>
            <a:xfrm>
              <a:off x="5352270" y="3354237"/>
              <a:ext cx="2759658" cy="1557538"/>
              <a:chOff x="5378470" y="3354237"/>
              <a:chExt cx="2759658" cy="1557538"/>
            </a:xfrm>
          </p:grpSpPr>
          <p:grpSp>
            <p:nvGrpSpPr>
              <p:cNvPr id="197" name="Google Shape;197;p31"/>
              <p:cNvGrpSpPr/>
              <p:nvPr/>
            </p:nvGrpSpPr>
            <p:grpSpPr>
              <a:xfrm>
                <a:off x="5378470" y="3354237"/>
                <a:ext cx="2746439" cy="1556414"/>
                <a:chOff x="5350612" y="2684012"/>
                <a:chExt cx="2629681" cy="1556414"/>
              </a:xfrm>
            </p:grpSpPr>
            <p:pic>
              <p:nvPicPr>
                <p:cNvPr id="198" name="Google Shape;198;p31" title="chrome-removebg-preview.png"/>
                <p:cNvPicPr preferRelativeResize="0"/>
                <p:nvPr/>
              </p:nvPicPr>
              <p:blipFill>
                <a:blip r:embed="rId6">
                  <a:alphaModFix/>
                </a:blip>
                <a:stretch>
                  <a:fillRect/>
                </a:stretch>
              </p:blipFill>
              <p:spPr>
                <a:xfrm>
                  <a:off x="5350612" y="3583125"/>
                  <a:ext cx="644125" cy="644125"/>
                </a:xfrm>
                <a:prstGeom prst="rect">
                  <a:avLst/>
                </a:prstGeom>
                <a:noFill/>
                <a:ln>
                  <a:noFill/>
                </a:ln>
              </p:spPr>
            </p:pic>
            <p:grpSp>
              <p:nvGrpSpPr>
                <p:cNvPr id="199" name="Google Shape;199;p31"/>
                <p:cNvGrpSpPr/>
                <p:nvPr/>
              </p:nvGrpSpPr>
              <p:grpSpPr>
                <a:xfrm>
                  <a:off x="5398324" y="2684012"/>
                  <a:ext cx="2581970" cy="1556414"/>
                  <a:chOff x="5398324" y="2684012"/>
                  <a:chExt cx="2581970" cy="1556414"/>
                </a:xfrm>
              </p:grpSpPr>
              <p:pic>
                <p:nvPicPr>
                  <p:cNvPr id="200" name="Google Shape;200;p31" title="brave-removebg-preview.png"/>
                  <p:cNvPicPr preferRelativeResize="0"/>
                  <p:nvPr/>
                </p:nvPicPr>
                <p:blipFill>
                  <a:blip r:embed="rId7">
                    <a:alphaModFix/>
                  </a:blip>
                  <a:stretch>
                    <a:fillRect/>
                  </a:stretch>
                </p:blipFill>
                <p:spPr>
                  <a:xfrm>
                    <a:off x="5398324" y="2684028"/>
                    <a:ext cx="548700" cy="644129"/>
                  </a:xfrm>
                  <a:prstGeom prst="rect">
                    <a:avLst/>
                  </a:prstGeom>
                  <a:noFill/>
                  <a:ln>
                    <a:noFill/>
                  </a:ln>
                </p:spPr>
              </p:pic>
              <p:pic>
                <p:nvPicPr>
                  <p:cNvPr id="201" name="Google Shape;201;p31" title="edg-removebg-preview.png"/>
                  <p:cNvPicPr preferRelativeResize="0"/>
                  <p:nvPr/>
                </p:nvPicPr>
                <p:blipFill>
                  <a:blip r:embed="rId8">
                    <a:alphaModFix/>
                  </a:blip>
                  <a:stretch>
                    <a:fillRect/>
                  </a:stretch>
                </p:blipFill>
                <p:spPr>
                  <a:xfrm>
                    <a:off x="6382990" y="3569950"/>
                    <a:ext cx="670475" cy="670475"/>
                  </a:xfrm>
                  <a:prstGeom prst="rect">
                    <a:avLst/>
                  </a:prstGeom>
                  <a:noFill/>
                  <a:ln>
                    <a:noFill/>
                  </a:ln>
                </p:spPr>
              </p:pic>
              <p:pic>
                <p:nvPicPr>
                  <p:cNvPr id="202" name="Google Shape;202;p31" title="ff-removebg-preview.png"/>
                  <p:cNvPicPr preferRelativeResize="0"/>
                  <p:nvPr/>
                </p:nvPicPr>
                <p:blipFill>
                  <a:blip r:embed="rId9">
                    <a:alphaModFix/>
                  </a:blip>
                  <a:stretch>
                    <a:fillRect/>
                  </a:stretch>
                </p:blipFill>
                <p:spPr>
                  <a:xfrm>
                    <a:off x="7361482" y="2684012"/>
                    <a:ext cx="618812" cy="644125"/>
                  </a:xfrm>
                  <a:prstGeom prst="rect">
                    <a:avLst/>
                  </a:prstGeom>
                  <a:noFill/>
                  <a:ln>
                    <a:noFill/>
                  </a:ln>
                </p:spPr>
              </p:pic>
              <p:pic>
                <p:nvPicPr>
                  <p:cNvPr id="203" name="Google Shape;203;p31" title="O-removebg-preview.png"/>
                  <p:cNvPicPr preferRelativeResize="0"/>
                  <p:nvPr/>
                </p:nvPicPr>
                <p:blipFill>
                  <a:blip r:embed="rId10">
                    <a:alphaModFix/>
                  </a:blip>
                  <a:stretch>
                    <a:fillRect/>
                  </a:stretch>
                </p:blipFill>
                <p:spPr>
                  <a:xfrm>
                    <a:off x="6396153" y="2701925"/>
                    <a:ext cx="644125" cy="644125"/>
                  </a:xfrm>
                  <a:prstGeom prst="rect">
                    <a:avLst/>
                  </a:prstGeom>
                  <a:noFill/>
                  <a:ln>
                    <a:noFill/>
                  </a:ln>
                </p:spPr>
              </p:pic>
            </p:grpSp>
          </p:grpSp>
          <p:pic>
            <p:nvPicPr>
              <p:cNvPr id="204" name="Google Shape;204;p31" title="SAF-removebg-preview.png"/>
              <p:cNvPicPr preferRelativeResize="0"/>
              <p:nvPr/>
            </p:nvPicPr>
            <p:blipFill>
              <a:blip r:embed="rId11">
                <a:alphaModFix/>
              </a:blip>
              <a:stretch>
                <a:fillRect/>
              </a:stretch>
            </p:blipFill>
            <p:spPr>
              <a:xfrm>
                <a:off x="7465403" y="4239050"/>
                <a:ext cx="672725" cy="672725"/>
              </a:xfrm>
              <a:prstGeom prst="rect">
                <a:avLst/>
              </a:prstGeom>
              <a:noFill/>
              <a:ln>
                <a:noFill/>
              </a:ln>
            </p:spPr>
          </p:pic>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460025" y="466100"/>
            <a:ext cx="3795300" cy="393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0" lang="en">
                <a:solidFill>
                  <a:schemeClr val="accent2"/>
                </a:solidFill>
                <a:latin typeface="Times New Roman"/>
                <a:ea typeface="Times New Roman"/>
                <a:cs typeface="Times New Roman"/>
                <a:sym typeface="Times New Roman"/>
              </a:rPr>
              <a:t>EXISTING SYSTEM</a:t>
            </a:r>
            <a:endParaRPr b="0">
              <a:solidFill>
                <a:schemeClr val="accent2"/>
              </a:solidFill>
              <a:latin typeface="Times New Roman"/>
              <a:ea typeface="Times New Roman"/>
              <a:cs typeface="Times New Roman"/>
              <a:sym typeface="Times New Roman"/>
            </a:endParaRPr>
          </a:p>
        </p:txBody>
      </p:sp>
      <p:sp>
        <p:nvSpPr>
          <p:cNvPr id="210" name="Google Shape;210;p32"/>
          <p:cNvSpPr txBox="1"/>
          <p:nvPr>
            <p:ph idx="1" type="body"/>
          </p:nvPr>
        </p:nvSpPr>
        <p:spPr>
          <a:xfrm>
            <a:off x="695025" y="1430150"/>
            <a:ext cx="3473100" cy="3319800"/>
          </a:xfrm>
          <a:prstGeom prst="rect">
            <a:avLst/>
          </a:prstGeom>
        </p:spPr>
        <p:txBody>
          <a:bodyPr anchorCtr="0" anchor="t" bIns="0" lIns="0" spcFirstLastPara="1" rIns="0" wrap="square" tIns="0">
            <a:noAutofit/>
          </a:bodyPr>
          <a:lstStyle/>
          <a:p>
            <a:pPr indent="457200" lvl="0" marL="0" rtl="0" algn="l">
              <a:lnSpc>
                <a:spcPct val="150000"/>
              </a:lnSpc>
              <a:spcBef>
                <a:spcPts val="1200"/>
              </a:spcBef>
              <a:spcAft>
                <a:spcPts val="0"/>
              </a:spcAft>
              <a:buNone/>
            </a:pPr>
            <a:r>
              <a:rPr lang="en" sz="2200" u="sng">
                <a:solidFill>
                  <a:srgbClr val="38761D"/>
                </a:solidFill>
                <a:latin typeface="Times New Roman"/>
                <a:ea typeface="Times New Roman"/>
                <a:cs typeface="Times New Roman"/>
                <a:sym typeface="Times New Roman"/>
              </a:rPr>
              <a:t>CURRENT SCENARIO</a:t>
            </a:r>
            <a:endParaRPr sz="2200" u="sng">
              <a:solidFill>
                <a:srgbClr val="38761D"/>
              </a:solidFill>
              <a:latin typeface="Times New Roman"/>
              <a:ea typeface="Times New Roman"/>
              <a:cs typeface="Times New Roman"/>
              <a:sym typeface="Times New Roman"/>
            </a:endParaRPr>
          </a:p>
          <a:p>
            <a:pPr indent="-355600" lvl="0" marL="457200" rtl="0" algn="l">
              <a:lnSpc>
                <a:spcPct val="150000"/>
              </a:lnSpc>
              <a:spcBef>
                <a:spcPts val="1200"/>
              </a:spcBef>
              <a:spcAft>
                <a:spcPts val="0"/>
              </a:spcAft>
              <a:buClr>
                <a:srgbClr val="000000"/>
              </a:buClr>
              <a:buSzPts val="2000"/>
              <a:buFont typeface="Arial"/>
              <a:buChar char="●"/>
            </a:pPr>
            <a:r>
              <a:rPr lang="en">
                <a:solidFill>
                  <a:srgbClr val="000000"/>
                </a:solidFill>
                <a:latin typeface="Arial"/>
                <a:ea typeface="Arial"/>
                <a:cs typeface="Arial"/>
                <a:sym typeface="Arial"/>
              </a:rPr>
              <a:t>Manual scheduling via spreadsheets.</a:t>
            </a:r>
            <a:endParaRPr>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a:solidFill>
                  <a:srgbClr val="000000"/>
                </a:solidFill>
                <a:latin typeface="Arial"/>
                <a:ea typeface="Arial"/>
                <a:cs typeface="Arial"/>
                <a:sym typeface="Arial"/>
              </a:rPr>
              <a:t>More chances for Conflict.</a:t>
            </a:r>
            <a:endParaRPr>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a:solidFill>
                  <a:srgbClr val="000000"/>
                </a:solidFill>
                <a:latin typeface="Arial"/>
                <a:ea typeface="Arial"/>
                <a:cs typeface="Arial"/>
                <a:sym typeface="Arial"/>
              </a:rPr>
              <a:t>Challenges in staff availability and chances of clashes.</a:t>
            </a:r>
            <a:endParaRPr>
              <a:solidFill>
                <a:srgbClr val="000000"/>
              </a:solidFill>
              <a:latin typeface="Arial"/>
              <a:ea typeface="Arial"/>
              <a:cs typeface="Arial"/>
              <a:sym typeface="Arial"/>
            </a:endParaRPr>
          </a:p>
          <a:p>
            <a:pPr indent="0" lvl="0" marL="457200" rtl="0" algn="l">
              <a:lnSpc>
                <a:spcPct val="115000"/>
              </a:lnSpc>
              <a:spcBef>
                <a:spcPts val="1200"/>
              </a:spcBef>
              <a:spcAft>
                <a:spcPts val="0"/>
              </a:spcAft>
              <a:buNone/>
            </a:pPr>
            <a:r>
              <a:t/>
            </a:r>
            <a:endParaRPr sz="18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a:solidFill>
                <a:srgbClr val="000000"/>
              </a:solidFill>
              <a:latin typeface="Arial"/>
              <a:ea typeface="Arial"/>
              <a:cs typeface="Arial"/>
              <a:sym typeface="Arial"/>
            </a:endParaRPr>
          </a:p>
        </p:txBody>
      </p:sp>
      <p:sp>
        <p:nvSpPr>
          <p:cNvPr id="211" name="Google Shape;211;p32"/>
          <p:cNvSpPr txBox="1"/>
          <p:nvPr>
            <p:ph idx="2" type="body"/>
          </p:nvPr>
        </p:nvSpPr>
        <p:spPr>
          <a:xfrm>
            <a:off x="4815605" y="1430150"/>
            <a:ext cx="3473100" cy="3319800"/>
          </a:xfrm>
          <a:prstGeom prst="rect">
            <a:avLst/>
          </a:prstGeom>
        </p:spPr>
        <p:txBody>
          <a:bodyPr anchorCtr="0" anchor="t" bIns="0" lIns="0" spcFirstLastPara="1" rIns="0" wrap="square" tIns="0">
            <a:noAutofit/>
          </a:bodyPr>
          <a:lstStyle/>
          <a:p>
            <a:pPr indent="457200" lvl="0" marL="457200" rtl="0" algn="l">
              <a:spcBef>
                <a:spcPts val="0"/>
              </a:spcBef>
              <a:spcAft>
                <a:spcPts val="0"/>
              </a:spcAft>
              <a:buNone/>
            </a:pPr>
            <a:r>
              <a:rPr lang="en" sz="2200" u="sng">
                <a:solidFill>
                  <a:srgbClr val="FF0000"/>
                </a:solidFill>
                <a:latin typeface="Times New Roman"/>
                <a:ea typeface="Times New Roman"/>
                <a:cs typeface="Times New Roman"/>
                <a:sym typeface="Times New Roman"/>
              </a:rPr>
              <a:t>DRAWBACKS</a:t>
            </a:r>
            <a:endParaRPr>
              <a:solidFill>
                <a:srgbClr val="000000"/>
              </a:solidFill>
              <a:latin typeface="Arial"/>
              <a:ea typeface="Arial"/>
              <a:cs typeface="Arial"/>
              <a:sym typeface="Arial"/>
            </a:endParaRPr>
          </a:p>
          <a:p>
            <a:pPr indent="-355600" lvl="0" marL="457200" rtl="0" algn="l">
              <a:lnSpc>
                <a:spcPct val="150000"/>
              </a:lnSpc>
              <a:spcBef>
                <a:spcPts val="1200"/>
              </a:spcBef>
              <a:spcAft>
                <a:spcPts val="0"/>
              </a:spcAft>
              <a:buClr>
                <a:srgbClr val="000000"/>
              </a:buClr>
              <a:buSzPts val="2000"/>
              <a:buFont typeface="Arial"/>
              <a:buChar char="●"/>
            </a:pPr>
            <a:r>
              <a:rPr lang="en">
                <a:solidFill>
                  <a:srgbClr val="000000"/>
                </a:solidFill>
                <a:latin typeface="Arial"/>
                <a:ea typeface="Arial"/>
                <a:cs typeface="Arial"/>
                <a:sym typeface="Arial"/>
              </a:rPr>
              <a:t>Human Errors</a:t>
            </a:r>
            <a:endParaRPr>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a:solidFill>
                  <a:srgbClr val="000000"/>
                </a:solidFill>
                <a:latin typeface="Arial"/>
                <a:ea typeface="Arial"/>
                <a:cs typeface="Arial"/>
                <a:sym typeface="Arial"/>
              </a:rPr>
              <a:t>Time-consuming</a:t>
            </a:r>
            <a:endParaRPr>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a:solidFill>
                  <a:srgbClr val="000000"/>
                </a:solidFill>
                <a:latin typeface="Arial"/>
                <a:ea typeface="Arial"/>
                <a:cs typeface="Arial"/>
                <a:sym typeface="Arial"/>
              </a:rPr>
              <a:t>Scalability issues</a:t>
            </a:r>
            <a:endParaRPr>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a:solidFill>
                  <a:srgbClr val="000000"/>
                </a:solidFill>
                <a:latin typeface="Arial"/>
                <a:ea typeface="Arial"/>
                <a:cs typeface="Arial"/>
                <a:sym typeface="Arial"/>
              </a:rPr>
              <a:t>Facing difficulties while adding new classes.</a:t>
            </a:r>
            <a:endParaRPr>
              <a:solidFill>
                <a:srgbClr val="000000"/>
              </a:solidFill>
              <a:latin typeface="Arial"/>
              <a:ea typeface="Arial"/>
              <a:cs typeface="Arial"/>
              <a:sym typeface="Arial"/>
            </a:endParaRPr>
          </a:p>
          <a:p>
            <a:pPr indent="0" lvl="0" marL="457200" rtl="0" algn="l">
              <a:lnSpc>
                <a:spcPct val="150000"/>
              </a:lnSpc>
              <a:spcBef>
                <a:spcPts val="1200"/>
              </a:spcBef>
              <a:spcAft>
                <a:spcPts val="1200"/>
              </a:spcAft>
              <a:buNone/>
            </a:pPr>
            <a:r>
              <a:t/>
            </a:r>
            <a:endParaRPr sz="1800">
              <a:solidFill>
                <a:srgbClr val="000000"/>
              </a:solidFill>
              <a:latin typeface="Arial"/>
              <a:ea typeface="Arial"/>
              <a:cs typeface="Arial"/>
              <a:sym typeface="Arial"/>
            </a:endParaRPr>
          </a:p>
        </p:txBody>
      </p:sp>
      <p:cxnSp>
        <p:nvCxnSpPr>
          <p:cNvPr id="212" name="Google Shape;212;p32"/>
          <p:cNvCxnSpPr/>
          <p:nvPr/>
        </p:nvCxnSpPr>
        <p:spPr>
          <a:xfrm>
            <a:off x="4445400" y="1022075"/>
            <a:ext cx="8400" cy="37662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460025" y="466100"/>
            <a:ext cx="3795300" cy="393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0" lang="en">
                <a:solidFill>
                  <a:schemeClr val="accent2"/>
                </a:solidFill>
                <a:latin typeface="Times New Roman"/>
                <a:ea typeface="Times New Roman"/>
                <a:cs typeface="Times New Roman"/>
                <a:sym typeface="Times New Roman"/>
              </a:rPr>
              <a:t>PROPOSED SYSTEM</a:t>
            </a:r>
            <a:endParaRPr b="0">
              <a:solidFill>
                <a:schemeClr val="accent2"/>
              </a:solidFill>
              <a:latin typeface="Times New Roman"/>
              <a:ea typeface="Times New Roman"/>
              <a:cs typeface="Times New Roman"/>
              <a:sym typeface="Times New Roman"/>
            </a:endParaRPr>
          </a:p>
        </p:txBody>
      </p:sp>
      <p:sp>
        <p:nvSpPr>
          <p:cNvPr id="218" name="Google Shape;218;p33"/>
          <p:cNvSpPr txBox="1"/>
          <p:nvPr>
            <p:ph idx="1" type="body"/>
          </p:nvPr>
        </p:nvSpPr>
        <p:spPr>
          <a:xfrm>
            <a:off x="913575" y="1371875"/>
            <a:ext cx="5314200" cy="2600400"/>
          </a:xfrm>
          <a:prstGeom prst="rect">
            <a:avLst/>
          </a:prstGeom>
        </p:spPr>
        <p:txBody>
          <a:bodyPr anchorCtr="0" anchor="t" bIns="0" lIns="0" spcFirstLastPara="1" rIns="0" wrap="square" tIns="0">
            <a:noAutofit/>
          </a:bodyPr>
          <a:lstStyle/>
          <a:p>
            <a:pPr indent="-355600" lvl="0" marL="457200" rtl="0" algn="l">
              <a:lnSpc>
                <a:spcPct val="150000"/>
              </a:lnSpc>
              <a:spcBef>
                <a:spcPts val="1200"/>
              </a:spcBef>
              <a:spcAft>
                <a:spcPts val="0"/>
              </a:spcAft>
              <a:buClr>
                <a:srgbClr val="000000"/>
              </a:buClr>
              <a:buSzPts val="2000"/>
              <a:buFont typeface="Arial"/>
              <a:buChar char="●"/>
            </a:pPr>
            <a:r>
              <a:rPr lang="en">
                <a:solidFill>
                  <a:srgbClr val="000000"/>
                </a:solidFill>
                <a:latin typeface="Arial"/>
                <a:ea typeface="Arial"/>
                <a:cs typeface="Arial"/>
                <a:sym typeface="Arial"/>
              </a:rPr>
              <a:t>Automated Scheduling </a:t>
            </a:r>
            <a:endParaRPr>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a:solidFill>
                  <a:srgbClr val="000000"/>
                </a:solidFill>
                <a:latin typeface="Arial"/>
                <a:ea typeface="Arial"/>
                <a:cs typeface="Arial"/>
                <a:sym typeface="Arial"/>
              </a:rPr>
              <a:t>User-Friendly Interfaces</a:t>
            </a:r>
            <a:endParaRPr>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a:solidFill>
                  <a:srgbClr val="000000"/>
                </a:solidFill>
                <a:latin typeface="Arial"/>
                <a:ea typeface="Arial"/>
                <a:cs typeface="Arial"/>
                <a:sym typeface="Arial"/>
              </a:rPr>
              <a:t>Optimal Resource Utilization</a:t>
            </a:r>
            <a:endParaRPr>
              <a:solidFill>
                <a:srgbClr val="000000"/>
              </a:solidFill>
              <a:latin typeface="Arial"/>
              <a:ea typeface="Arial"/>
              <a:cs typeface="Arial"/>
              <a:sym typeface="Arial"/>
            </a:endParaRPr>
          </a:p>
          <a:p>
            <a:pPr indent="-355600" lvl="0" marL="457200" rtl="0" algn="just">
              <a:lnSpc>
                <a:spcPct val="150000"/>
              </a:lnSpc>
              <a:spcBef>
                <a:spcPts val="0"/>
              </a:spcBef>
              <a:spcAft>
                <a:spcPts val="0"/>
              </a:spcAft>
              <a:buClr>
                <a:srgbClr val="000000"/>
              </a:buClr>
              <a:buSzPts val="2000"/>
              <a:buFont typeface="Arial"/>
              <a:buChar char="●"/>
            </a:pPr>
            <a:r>
              <a:rPr lang="en">
                <a:solidFill>
                  <a:srgbClr val="000000"/>
                </a:solidFill>
                <a:latin typeface="Arial"/>
                <a:ea typeface="Arial"/>
                <a:cs typeface="Arial"/>
                <a:sym typeface="Arial"/>
              </a:rPr>
              <a:t>Scalability and Reliability</a:t>
            </a:r>
            <a:endParaRPr>
              <a:solidFill>
                <a:srgbClr val="000000"/>
              </a:solidFill>
              <a:latin typeface="Arial"/>
              <a:ea typeface="Arial"/>
              <a:cs typeface="Arial"/>
              <a:sym typeface="Arial"/>
            </a:endParaRPr>
          </a:p>
          <a:p>
            <a:pPr indent="-355600" lvl="0" marL="457200" rtl="0" algn="just">
              <a:lnSpc>
                <a:spcPct val="150000"/>
              </a:lnSpc>
              <a:spcBef>
                <a:spcPts val="0"/>
              </a:spcBef>
              <a:spcAft>
                <a:spcPts val="0"/>
              </a:spcAft>
              <a:buClr>
                <a:srgbClr val="000000"/>
              </a:buClr>
              <a:buSzPts val="2000"/>
              <a:buFont typeface="Arial"/>
              <a:buChar char="●"/>
            </a:pPr>
            <a:r>
              <a:rPr lang="en">
                <a:solidFill>
                  <a:srgbClr val="000000"/>
                </a:solidFill>
                <a:latin typeface="Arial"/>
                <a:ea typeface="Arial"/>
                <a:cs typeface="Arial"/>
                <a:sym typeface="Arial"/>
              </a:rPr>
              <a:t>Timetable can be Exported in PDF</a:t>
            </a:r>
            <a:endParaRPr>
              <a:solidFill>
                <a:srgbClr val="000000"/>
              </a:solidFill>
              <a:latin typeface="Arial"/>
              <a:ea typeface="Arial"/>
              <a:cs typeface="Arial"/>
              <a:sym typeface="Arial"/>
            </a:endParaRPr>
          </a:p>
          <a:p>
            <a:pPr indent="0" lvl="0" marL="457200" rtl="0" algn="l">
              <a:lnSpc>
                <a:spcPct val="115000"/>
              </a:lnSpc>
              <a:spcBef>
                <a:spcPts val="1200"/>
              </a:spcBef>
              <a:spcAft>
                <a:spcPts val="0"/>
              </a:spcAft>
              <a:buNone/>
            </a:pPr>
            <a:r>
              <a:t/>
            </a:r>
            <a:endParaRPr sz="18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453975" y="476275"/>
            <a:ext cx="4517700" cy="3963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000"/>
              <a:buNone/>
            </a:pPr>
            <a:r>
              <a:rPr b="0" lang="en">
                <a:solidFill>
                  <a:schemeClr val="accent2"/>
                </a:solidFill>
                <a:latin typeface="Times New Roman"/>
                <a:ea typeface="Times New Roman"/>
                <a:cs typeface="Times New Roman"/>
                <a:sym typeface="Times New Roman"/>
              </a:rPr>
              <a:t>TECHNOLOGIES USED</a:t>
            </a:r>
            <a:endParaRPr b="0">
              <a:solidFill>
                <a:schemeClr val="accent2"/>
              </a:solidFill>
              <a:latin typeface="Times New Roman"/>
              <a:ea typeface="Times New Roman"/>
              <a:cs typeface="Times New Roman"/>
              <a:sym typeface="Times New Roman"/>
            </a:endParaRPr>
          </a:p>
        </p:txBody>
      </p:sp>
      <p:grpSp>
        <p:nvGrpSpPr>
          <p:cNvPr id="224" name="Google Shape;224;p34"/>
          <p:cNvGrpSpPr/>
          <p:nvPr/>
        </p:nvGrpSpPr>
        <p:grpSpPr>
          <a:xfrm>
            <a:off x="930550" y="1404525"/>
            <a:ext cx="6678250" cy="3100664"/>
            <a:chOff x="962200" y="1414125"/>
            <a:chExt cx="6678250" cy="3100664"/>
          </a:xfrm>
        </p:grpSpPr>
        <p:pic>
          <p:nvPicPr>
            <p:cNvPr id="225" name="Google Shape;225;p34" title="HT-removebg-preview.png"/>
            <p:cNvPicPr preferRelativeResize="0"/>
            <p:nvPr/>
          </p:nvPicPr>
          <p:blipFill>
            <a:blip r:embed="rId3">
              <a:alphaModFix/>
            </a:blip>
            <a:stretch>
              <a:fillRect/>
            </a:stretch>
          </p:blipFill>
          <p:spPr>
            <a:xfrm>
              <a:off x="962200" y="1584875"/>
              <a:ext cx="1116175" cy="1116175"/>
            </a:xfrm>
            <a:prstGeom prst="rect">
              <a:avLst/>
            </a:prstGeom>
            <a:noFill/>
            <a:ln>
              <a:noFill/>
            </a:ln>
          </p:spPr>
        </p:pic>
        <p:pic>
          <p:nvPicPr>
            <p:cNvPr id="226" name="Google Shape;226;p34" title="css-removebg-preview.png"/>
            <p:cNvPicPr preferRelativeResize="0"/>
            <p:nvPr/>
          </p:nvPicPr>
          <p:blipFill>
            <a:blip r:embed="rId4">
              <a:alphaModFix/>
            </a:blip>
            <a:stretch>
              <a:fillRect/>
            </a:stretch>
          </p:blipFill>
          <p:spPr>
            <a:xfrm>
              <a:off x="2722975" y="1584877"/>
              <a:ext cx="796032" cy="1116175"/>
            </a:xfrm>
            <a:prstGeom prst="rect">
              <a:avLst/>
            </a:prstGeom>
            <a:noFill/>
            <a:ln>
              <a:noFill/>
            </a:ln>
          </p:spPr>
        </p:pic>
        <p:pic>
          <p:nvPicPr>
            <p:cNvPr id="227" name="Google Shape;227;p34" title="mdb-removebg-preview.png"/>
            <p:cNvPicPr preferRelativeResize="0"/>
            <p:nvPr/>
          </p:nvPicPr>
          <p:blipFill>
            <a:blip r:embed="rId5">
              <a:alphaModFix/>
            </a:blip>
            <a:stretch>
              <a:fillRect/>
            </a:stretch>
          </p:blipFill>
          <p:spPr>
            <a:xfrm>
              <a:off x="4308013" y="1584862"/>
              <a:ext cx="925550" cy="1240425"/>
            </a:xfrm>
            <a:prstGeom prst="rect">
              <a:avLst/>
            </a:prstGeom>
            <a:noFill/>
            <a:ln>
              <a:noFill/>
            </a:ln>
          </p:spPr>
        </p:pic>
        <p:pic>
          <p:nvPicPr>
            <p:cNvPr id="228" name="Google Shape;228;p34" title="node-removebg-preview.png"/>
            <p:cNvPicPr preferRelativeResize="0"/>
            <p:nvPr/>
          </p:nvPicPr>
          <p:blipFill>
            <a:blip r:embed="rId6">
              <a:alphaModFix/>
            </a:blip>
            <a:stretch>
              <a:fillRect/>
            </a:stretch>
          </p:blipFill>
          <p:spPr>
            <a:xfrm>
              <a:off x="5818625" y="1414125"/>
              <a:ext cx="1457675" cy="1457675"/>
            </a:xfrm>
            <a:prstGeom prst="rect">
              <a:avLst/>
            </a:prstGeom>
            <a:noFill/>
            <a:ln>
              <a:noFill/>
            </a:ln>
          </p:spPr>
        </p:pic>
        <p:pic>
          <p:nvPicPr>
            <p:cNvPr id="229" name="Google Shape;229;p34" title="express-logo-removebg-preview.png"/>
            <p:cNvPicPr preferRelativeResize="0"/>
            <p:nvPr/>
          </p:nvPicPr>
          <p:blipFill>
            <a:blip r:embed="rId7">
              <a:alphaModFix/>
            </a:blip>
            <a:stretch>
              <a:fillRect/>
            </a:stretch>
          </p:blipFill>
          <p:spPr>
            <a:xfrm>
              <a:off x="1049625" y="2832925"/>
              <a:ext cx="3714116" cy="1681864"/>
            </a:xfrm>
            <a:prstGeom prst="rect">
              <a:avLst/>
            </a:prstGeom>
            <a:noFill/>
            <a:ln>
              <a:noFill/>
            </a:ln>
          </p:spPr>
        </p:pic>
        <p:sp>
          <p:nvSpPr>
            <p:cNvPr id="230" name="Google Shape;230;p34"/>
            <p:cNvSpPr txBox="1"/>
            <p:nvPr/>
          </p:nvSpPr>
          <p:spPr>
            <a:xfrm>
              <a:off x="4030250" y="3279813"/>
              <a:ext cx="3610200" cy="788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0000"/>
                </a:buClr>
                <a:buSzPts val="3000"/>
                <a:buFont typeface="Arial"/>
                <a:buNone/>
              </a:pPr>
              <a:r>
                <a:rPr lang="en" sz="4000">
                  <a:solidFill>
                    <a:srgbClr val="FF9900"/>
                  </a:solidFill>
                </a:rPr>
                <a:t>&lt;%= EJS %&gt;</a:t>
              </a:r>
              <a:endParaRPr sz="4000">
                <a:solidFill>
                  <a:srgbClr val="FF9900"/>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4" name="Shape 234"/>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