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8.png" ContentType="image/png"/>
  <Override PartName="/ppt/media/image17.png" ContentType="image/png"/>
  <Override PartName="/ppt/media/image11.png" ContentType="image/png"/>
  <Override PartName="/ppt/media/image2.png" ContentType="image/png"/>
  <Override PartName="/ppt/media/image7.png" ContentType="image/png"/>
  <Override PartName="/ppt/media/image16.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14.png" ContentType="image/png"/>
  <Override PartName="/ppt/media/image5.png" ContentType="image/png"/>
  <Override PartName="/ppt/media/image21.png" ContentType="image/png"/>
  <Override PartName="/ppt/media/image19.png" ContentType="image/png"/>
  <Override PartName="/ppt/media/image6.png" ContentType="image/png"/>
  <Override PartName="/ppt/media/image15.png" ContentType="image/png"/>
  <Override PartName="/ppt/media/image10.png" ContentType="image/png"/>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slide" Target="slides/slide13.xml"/><Relationship Id="rId39" Type="http://schemas.openxmlformats.org/officeDocument/2006/relationships/slide" Target="slides/slide14.xml"/><Relationship Id="rId40" Type="http://schemas.openxmlformats.org/officeDocument/2006/relationships/slide" Target="slides/slide15.xml"/><Relationship Id="rId41" Type="http://schemas.openxmlformats.org/officeDocument/2006/relationships/slide" Target="slides/slide16.xml"/><Relationship Id="rId42" Type="http://schemas.openxmlformats.org/officeDocument/2006/relationships/slide" Target="slides/slide17.xml"/><Relationship Id="rId43" Type="http://schemas.openxmlformats.org/officeDocument/2006/relationships/slide" Target="slides/slide18.xml"/><Relationship Id="rId44" Type="http://schemas.openxmlformats.org/officeDocument/2006/relationships/slide" Target="slides/slide19.xml"/><Relationship Id="rId45" Type="http://schemas.openxmlformats.org/officeDocument/2006/relationships/slide" Target="slides/slide20.xml"/><Relationship Id="rId46" Type="http://schemas.openxmlformats.org/officeDocument/2006/relationships/slide" Target="slides/slide21.xml"/><Relationship Id="rId4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668240"/>
            <a:ext cx="7772040" cy="13111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ffffff"/>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A87C798B-ABFF-4FD1-BDF4-A342810E372D}"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79" name="PlaceHolder 1"/>
          <p:cNvSpPr>
            <a:spLocks noGrp="1"/>
          </p:cNvSpPr>
          <p:nvPr>
            <p:ph type="title"/>
          </p:nvPr>
        </p:nvSpPr>
        <p:spPr>
          <a:xfrm>
            <a:off x="685800" y="1668240"/>
            <a:ext cx="7772040" cy="13111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sldNum" idx="9"/>
          </p:nvPr>
        </p:nvSpPr>
        <p:spPr/>
        <p:txBody>
          <a:bodyPr/>
          <a:p>
            <a:fld id="{FA9EA9A1-6298-41D3-876A-23C37AF70C11}"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imple-light-2">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1668240"/>
            <a:ext cx="7772040" cy="13111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10"/>
          </p:nvPr>
        </p:nvSpPr>
        <p:spPr/>
        <p:txBody>
          <a:bodyPr/>
          <a:p>
            <a:fld id="{28116E49-2548-4A8B-B28F-A16D037C41A1}"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2BB17724-0B6E-47A1-8C7D-8E3BBFEFD387}"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F6905820-B049-4415-8CF4-654211E1759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_1">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D76E4B28-2167-43C8-B04E-78BB3E3DF608}"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2720002B-A5EF-4A7B-AA75-1091BBD7FAFA}"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
    <p:spTree>
      <p:nvGrpSpPr>
        <p:cNvPr id="1" name=""/>
        <p:cNvGrpSpPr/>
        <p:nvPr/>
      </p:nvGrpSpPr>
      <p:grpSpPr>
        <a:xfrm>
          <a:off x="0" y="0"/>
          <a:ext cx="0" cy="0"/>
          <a:chOff x="0" y="0"/>
          <a:chExt cx="0" cy="0"/>
        </a:xfrm>
      </p:grpSpPr>
      <p:sp>
        <p:nvSpPr>
          <p:cNvPr id="102" name="PlaceHolder 1"/>
          <p:cNvSpPr>
            <a:spLocks noGrp="1"/>
          </p:cNvSpPr>
          <p:nvPr>
            <p:ph type="title"/>
          </p:nvPr>
        </p:nvSpPr>
        <p:spPr>
          <a:xfrm>
            <a:off x="685800" y="1668240"/>
            <a:ext cx="7772040" cy="13111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sldNum" idx="15"/>
          </p:nvPr>
        </p:nvSpPr>
        <p:spPr/>
        <p:txBody>
          <a:bodyPr/>
          <a:p>
            <a:fld id="{EAB0881C-800E-4EA2-A1B0-6136B3EC0123}"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1668240"/>
            <a:ext cx="7772040" cy="13111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16"/>
          </p:nvPr>
        </p:nvSpPr>
        <p:spPr/>
        <p:txBody>
          <a:bodyPr/>
          <a:p>
            <a:fld id="{2A354FA5-2ABF-4002-909D-BDE94DC948E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09F37A8D-28F1-4506-AB54-840C6FD68800}"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
    <p:spTree>
      <p:nvGrpSpPr>
        <p:cNvPr id="1" name=""/>
        <p:cNvGrpSpPr/>
        <p:nvPr/>
      </p:nvGrpSpPr>
      <p:grpSpPr>
        <a:xfrm>
          <a:off x="0" y="0"/>
          <a:ext cx="0" cy="0"/>
          <a:chOff x="0" y="0"/>
          <a:chExt cx="0" cy="0"/>
        </a:xfrm>
      </p:grpSpPr>
      <p:sp>
        <p:nvSpPr>
          <p:cNvPr id="113" name="PlaceHolder 1"/>
          <p:cNvSpPr>
            <a:spLocks noGrp="1"/>
          </p:cNvSpPr>
          <p:nvPr>
            <p:ph type="title"/>
          </p:nvPr>
        </p:nvSpPr>
        <p:spPr>
          <a:xfrm>
            <a:off x="685800" y="1668240"/>
            <a:ext cx="7772040" cy="13111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sldNum" idx="17"/>
          </p:nvPr>
        </p:nvSpPr>
        <p:spPr/>
        <p:txBody>
          <a:bodyPr/>
          <a:p>
            <a:fld id="{7DDD2152-E109-4046-BBDF-E3C594A3D88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18"/>
          </p:nvPr>
        </p:nvSpPr>
        <p:spPr/>
        <p:txBody>
          <a:bodyPr/>
          <a:p>
            <a:fld id="{2AF6CBCD-C51C-41CC-A46B-5D8D92CFE6D8}"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9"/>
          </p:nvPr>
        </p:nvSpPr>
        <p:spPr/>
        <p:txBody>
          <a:bodyPr/>
          <a:p>
            <a:fld id="{02615689-A7C1-4F79-9B2A-678A659474F7}"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20"/>
          </p:nvPr>
        </p:nvSpPr>
        <p:spPr/>
        <p:txBody>
          <a:bodyPr/>
          <a:p>
            <a:fld id="{6F0BCC20-973F-458E-B32D-03264840A31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
    <p:spTree>
      <p:nvGrpSpPr>
        <p:cNvPr id="1" name=""/>
        <p:cNvGrpSpPr/>
        <p:nvPr/>
      </p:nvGrpSpPr>
      <p:grpSpPr>
        <a:xfrm>
          <a:off x="0" y="0"/>
          <a:ext cx="0" cy="0"/>
          <a:chOff x="0" y="0"/>
          <a:chExt cx="0" cy="0"/>
        </a:xfrm>
      </p:grpSpPr>
      <p:sp>
        <p:nvSpPr>
          <p:cNvPr id="2" name="PlaceHolder 1"/>
          <p:cNvSpPr>
            <a:spLocks noGrp="1"/>
          </p:cNvSpPr>
          <p:nvPr>
            <p:ph type="sldNum" idx="21"/>
          </p:nvPr>
        </p:nvSpPr>
        <p:spPr/>
        <p:txBody>
          <a:bodyPr/>
          <a:p>
            <a:fld id="{F9B90337-058D-453F-B77B-BE83927582F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2">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A2B3DBE7-2708-4CB4-9586-5A1447C7294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4" name="PlaceHolder 1"/>
          <p:cNvSpPr>
            <a:spLocks noGrp="1"/>
          </p:cNvSpPr>
          <p:nvPr>
            <p:ph type="title"/>
          </p:nvPr>
        </p:nvSpPr>
        <p:spPr>
          <a:xfrm>
            <a:off x="685800" y="1668240"/>
            <a:ext cx="7772040" cy="13111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3"/>
          </p:nvPr>
        </p:nvSpPr>
        <p:spPr/>
        <p:txBody>
          <a:bodyPr/>
          <a:p>
            <a:fld id="{6D38C8D3-CAEC-4EE4-9328-402DB1D1BFC3}"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E35CD0AE-E85E-4038-87BA-B8D348DD1BD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1_1">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7355D834-616F-48F4-B208-87830F736D0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54" name="PlaceHolder 1"/>
          <p:cNvSpPr>
            <a:spLocks noGrp="1"/>
          </p:cNvSpPr>
          <p:nvPr>
            <p:ph type="title"/>
          </p:nvPr>
        </p:nvSpPr>
        <p:spPr>
          <a:xfrm>
            <a:off x="685800" y="1668240"/>
            <a:ext cx="7772040" cy="13111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5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sldNum" idx="6"/>
          </p:nvPr>
        </p:nvSpPr>
        <p:spPr/>
        <p:txBody>
          <a:bodyPr/>
          <a:p>
            <a:fld id="{A46CBE16-A85B-420E-83A6-FCA66EF79AF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CBC66D22-6153-408C-A2BF-AE94090094B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2ac3f3"/>
            </a:gs>
            <a:gs pos="100000">
              <a:srgbClr val="004591"/>
            </a:gs>
          </a:gsLst>
          <a:lin ang="2700000"/>
        </a:gradFill>
      </p:bgPr>
    </p:bg>
    <p:spTree>
      <p:nvGrpSpPr>
        <p:cNvPr id="1" name=""/>
        <p:cNvGrpSpPr/>
        <p:nvPr/>
      </p:nvGrpSpPr>
      <p:grpSpPr>
        <a:xfrm>
          <a:off x="0" y="0"/>
          <a:ext cx="0" cy="0"/>
          <a:chOff x="0" y="0"/>
          <a:chExt cx="0" cy="0"/>
        </a:xfrm>
      </p:grpSpPr>
      <p:grpSp>
        <p:nvGrpSpPr>
          <p:cNvPr id="0" name="Google Shape;10;p2"/>
          <p:cNvGrpSpPr/>
          <p:nvPr/>
        </p:nvGrpSpPr>
        <p:grpSpPr>
          <a:xfrm>
            <a:off x="3078720" y="0"/>
            <a:ext cx="6064920" cy="5143320"/>
            <a:chOff x="3078720" y="0"/>
            <a:chExt cx="6064920" cy="5143320"/>
          </a:xfrm>
        </p:grpSpPr>
        <p:sp>
          <p:nvSpPr>
            <p:cNvPr id="1" name="Google Shape;11;p2"/>
            <p:cNvSpPr/>
            <p:nvPr/>
          </p:nvSpPr>
          <p:spPr>
            <a:xfrm>
              <a:off x="3078720" y="0"/>
              <a:ext cx="6064920" cy="5143320"/>
            </a:xfrm>
            <a:custGeom>
              <a:avLst/>
              <a:gdLst>
                <a:gd name="textAreaLeft" fmla="*/ 0 w 6064920"/>
                <a:gd name="textAreaRight" fmla="*/ 6065280 w 6064920"/>
                <a:gd name="textAreaTop" fmla="*/ 0 h 5143320"/>
                <a:gd name="textAreaBottom" fmla="*/ 5143680 h 5143320"/>
              </a:gdLst>
              <a:ahLst/>
              <a:rect l="textAreaLeft" t="textAreaTop" r="textAreaRight" b="textAreaBottom"/>
              <a:pathLst>
                <a:path w="8087184" h="685800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rotWithShape="0">
              <a:gsLst>
                <a:gs pos="0">
                  <a:srgbClr val="00d0ff">
                    <a:alpha val="11000"/>
                  </a:srgbClr>
                </a:gs>
                <a:gs pos="100000">
                  <a:srgbClr val="00d0ff">
                    <a:alpha val="11000"/>
                  </a:srgbClr>
                </a:gs>
              </a:gsLst>
              <a:lin ang="2700000"/>
            </a:gra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2" name="Google Shape;12;p2"/>
            <p:cNvSpPr/>
            <p:nvPr/>
          </p:nvSpPr>
          <p:spPr>
            <a:xfrm>
              <a:off x="3078720" y="0"/>
              <a:ext cx="6064920" cy="5143320"/>
            </a:xfrm>
            <a:custGeom>
              <a:avLst/>
              <a:gdLst>
                <a:gd name="textAreaLeft" fmla="*/ 0 w 6064920"/>
                <a:gd name="textAreaRight" fmla="*/ 6065280 w 6064920"/>
                <a:gd name="textAreaTop" fmla="*/ 0 h 5143320"/>
                <a:gd name="textAreaBottom" fmla="*/ 5143680 h 5143320"/>
              </a:gdLst>
              <a:ahLst/>
              <a:rect l="textAreaLeft" t="textAreaTop" r="textAreaRight" b="textAreaBottom"/>
              <a:pathLst>
                <a:path w="8087184" h="685819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3" name="Google Shape;13;p2"/>
            <p:cNvSpPr/>
            <p:nvPr/>
          </p:nvSpPr>
          <p:spPr>
            <a:xfrm>
              <a:off x="3404160" y="210600"/>
              <a:ext cx="5576040" cy="4830840"/>
            </a:xfrm>
            <a:custGeom>
              <a:avLst/>
              <a:gdLst>
                <a:gd name="textAreaLeft" fmla="*/ 0 w 5576040"/>
                <a:gd name="textAreaRight" fmla="*/ 5576400 w 5576040"/>
                <a:gd name="textAreaTop" fmla="*/ 0 h 4830840"/>
                <a:gd name="textAreaBottom" fmla="*/ 4831200 h 4830840"/>
              </a:gdLst>
              <a:ahLst/>
              <a:rect l="textAreaLeft" t="textAreaTop" r="textAreaRight" b="textAreaBottom"/>
              <a:pathLst>
                <a:path w="7435051" h="6441453">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grpSp>
      <p:sp>
        <p:nvSpPr>
          <p:cNvPr id="4" name="PlaceHolder 1"/>
          <p:cNvSpPr>
            <a:spLocks noGrp="1"/>
          </p:cNvSpPr>
          <p:nvPr>
            <p:ph type="title"/>
          </p:nvPr>
        </p:nvSpPr>
        <p:spPr>
          <a:xfrm>
            <a:off x="685800" y="1771560"/>
            <a:ext cx="7772040" cy="1600200"/>
          </a:xfrm>
          <a:prstGeom prst="rect">
            <a:avLst/>
          </a:prstGeom>
          <a:noFill/>
          <a:ln w="0">
            <a:noFill/>
          </a:ln>
        </p:spPr>
        <p:txBody>
          <a:bodyPr lIns="0" rIns="0" tIns="0" bIns="0" anchor="ctr">
            <a:noAutofit/>
          </a:bodyPr>
          <a:p>
            <a:pPr indent="0">
              <a:buNone/>
            </a:pPr>
            <a:r>
              <a:rPr b="0" lang="en-IN" sz="6000" spc="-1" strike="noStrike">
                <a:solidFill>
                  <a:srgbClr val="000000"/>
                </a:solidFill>
                <a:latin typeface="Arial"/>
              </a:rPr>
              <a:t>Click to edit the title text format</a:t>
            </a:r>
            <a:endParaRPr b="0" lang="en-IN" sz="6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63" name="Google Shape;60;p9"/>
          <p:cNvGrpSpPr/>
          <p:nvPr/>
        </p:nvGrpSpPr>
        <p:grpSpPr>
          <a:xfrm>
            <a:off x="5005080" y="0"/>
            <a:ext cx="4138560" cy="5143320"/>
            <a:chOff x="5005080" y="0"/>
            <a:chExt cx="4138560" cy="5143320"/>
          </a:xfrm>
        </p:grpSpPr>
        <p:sp>
          <p:nvSpPr>
            <p:cNvPr id="64" name="Google Shape;61;p9"/>
            <p:cNvSpPr/>
            <p:nvPr/>
          </p:nvSpPr>
          <p:spPr>
            <a:xfrm>
              <a:off x="5005080" y="0"/>
              <a:ext cx="4138560" cy="5143320"/>
            </a:xfrm>
            <a:custGeom>
              <a:avLst/>
              <a:gdLst>
                <a:gd name="textAreaLeft" fmla="*/ 0 w 4138560"/>
                <a:gd name="textAreaRight" fmla="*/ 4138920 w 4138560"/>
                <a:gd name="textAreaTop" fmla="*/ 0 h 5143320"/>
                <a:gd name="textAreaBottom" fmla="*/ 5143680 h 5143320"/>
              </a:gdLst>
              <a:ahLst/>
              <a:rect l="textAreaLeft" t="textAreaTop" r="textAreaRight" b="textAreaBottom"/>
              <a:pathLst>
                <a:path w="5518613" h="685800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65" name="Google Shape;62;p9"/>
            <p:cNvSpPr/>
            <p:nvPr/>
          </p:nvSpPr>
          <p:spPr>
            <a:xfrm>
              <a:off x="5005080" y="0"/>
              <a:ext cx="4138560" cy="5143320"/>
            </a:xfrm>
            <a:custGeom>
              <a:avLst/>
              <a:gdLst>
                <a:gd name="textAreaLeft" fmla="*/ 0 w 4138560"/>
                <a:gd name="textAreaRight" fmla="*/ 4138920 w 4138560"/>
                <a:gd name="textAreaTop" fmla="*/ 0 h 5143320"/>
                <a:gd name="textAreaBottom" fmla="*/ 5143680 h 5143320"/>
              </a:gdLst>
              <a:ahLst/>
              <a:rect l="textAreaLeft" t="textAreaTop" r="textAreaRight" b="textAreaBottom"/>
              <a:pathLst>
                <a:path w="5518613" h="685819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66" name="Google Shape;63;p9"/>
            <p:cNvSpPr/>
            <p:nvPr/>
          </p:nvSpPr>
          <p:spPr>
            <a:xfrm>
              <a:off x="5330880" y="210600"/>
              <a:ext cx="3668040" cy="4753080"/>
            </a:xfrm>
            <a:custGeom>
              <a:avLst/>
              <a:gdLst>
                <a:gd name="textAreaLeft" fmla="*/ 0 w 3668040"/>
                <a:gd name="textAreaRight" fmla="*/ 3668400 w 3668040"/>
                <a:gd name="textAreaTop" fmla="*/ 0 h 4753080"/>
                <a:gd name="textAreaBottom" fmla="*/ 4753440 h 4753080"/>
              </a:gdLst>
              <a:ahLst/>
              <a:rect l="textAreaLeft" t="textAreaTop" r="textAreaRight" b="textAreaBottom"/>
              <a:pathLst>
                <a:path w="4891368" h="633778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grpSp>
      <p:sp>
        <p:nvSpPr>
          <p:cNvPr id="67" name="PlaceHolder 1"/>
          <p:cNvSpPr>
            <a:spLocks noGrp="1"/>
          </p:cNvSpPr>
          <p:nvPr>
            <p:ph type="title"/>
          </p:nvPr>
        </p:nvSpPr>
        <p:spPr>
          <a:xfrm>
            <a:off x="855360" y="835920"/>
            <a:ext cx="7432920" cy="396000"/>
          </a:xfrm>
          <a:prstGeom prst="rect">
            <a:avLst/>
          </a:prstGeom>
          <a:noFill/>
          <a:ln w="0">
            <a:noFill/>
          </a:ln>
        </p:spPr>
        <p:txBody>
          <a:bodyPr lIns="0" rIns="0" tIns="0" bIns="0" anchor="b">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68" name="PlaceHolder 2"/>
          <p:cNvSpPr>
            <a:spLocks noGrp="1"/>
          </p:cNvSpPr>
          <p:nvPr>
            <p:ph type="body"/>
          </p:nvPr>
        </p:nvSpPr>
        <p:spPr>
          <a:xfrm>
            <a:off x="855360" y="1430280"/>
            <a:ext cx="2315520" cy="3319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9" name="PlaceHolder 3"/>
          <p:cNvSpPr>
            <a:spLocks noGrp="1"/>
          </p:cNvSpPr>
          <p:nvPr>
            <p:ph type="body"/>
          </p:nvPr>
        </p:nvSpPr>
        <p:spPr>
          <a:xfrm>
            <a:off x="3414240" y="1430280"/>
            <a:ext cx="2315520" cy="3319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0" name="PlaceHolder 4"/>
          <p:cNvSpPr>
            <a:spLocks noGrp="1"/>
          </p:cNvSpPr>
          <p:nvPr>
            <p:ph type="body"/>
          </p:nvPr>
        </p:nvSpPr>
        <p:spPr>
          <a:xfrm>
            <a:off x="5973120" y="1430280"/>
            <a:ext cx="2315520" cy="3319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a:t>
            </a:r>
            <a:r>
              <a:rPr b="0" lang="en-IN" sz="1800" spc="-1" strike="noStrike">
                <a:solidFill>
                  <a:srgbClr val="000000"/>
                </a:solidFill>
                <a:latin typeface="Arial"/>
              </a:rPr>
              <a:t>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a:t>
            </a:r>
            <a:r>
              <a:rPr b="0" lang="en-IN" sz="1800" spc="-1" strike="noStrike">
                <a:solidFill>
                  <a:srgbClr val="000000"/>
                </a:solidFill>
                <a:latin typeface="Arial"/>
              </a:rPr>
              <a:t>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a:t>
            </a:r>
            <a:r>
              <a:rPr b="0" lang="en-IN" sz="1800" spc="-1" strike="noStrike">
                <a:solidFill>
                  <a:srgbClr val="000000"/>
                </a:solidFill>
                <a:latin typeface="Arial"/>
              </a:rPr>
              <a:t>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a:t>
            </a:r>
            <a:r>
              <a:rPr b="0" lang="en-IN" sz="1800" spc="-1" strike="noStrike">
                <a:solidFill>
                  <a:srgbClr val="000000"/>
                </a:solidFill>
                <a:latin typeface="Arial"/>
              </a:rPr>
              <a:t>Outline </a:t>
            </a:r>
            <a:r>
              <a:rPr b="0" lang="en-IN" sz="1800" spc="-1" strike="noStrike">
                <a:solidFill>
                  <a:srgbClr val="000000"/>
                </a:solidFill>
                <a:latin typeface="Arial"/>
              </a:rPr>
              <a:t>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a:t>
            </a:r>
            <a:r>
              <a:rPr b="0" lang="en-IN" sz="1800" spc="-1" strike="noStrike">
                <a:solidFill>
                  <a:srgbClr val="000000"/>
                </a:solidFill>
                <a:latin typeface="Arial"/>
              </a:rPr>
              <a:t>enth </a:t>
            </a:r>
            <a:r>
              <a:rPr b="0" lang="en-IN" sz="1800" spc="-1" strike="noStrike">
                <a:solidFill>
                  <a:srgbClr val="000000"/>
                </a:solidFill>
                <a:latin typeface="Arial"/>
              </a:rPr>
              <a:t>Outl</a:t>
            </a:r>
            <a:r>
              <a:rPr b="0" lang="en-IN" sz="1800" spc="-1" strike="noStrike">
                <a:solidFill>
                  <a:srgbClr val="000000"/>
                </a:solidFill>
                <a:latin typeface="Arial"/>
              </a:rPr>
              <a:t>ine </a:t>
            </a:r>
            <a:r>
              <a:rPr b="0" lang="en-IN" sz="1800" spc="-1" strike="noStrike">
                <a:solidFill>
                  <a:srgbClr val="000000"/>
                </a:solidFill>
                <a:latin typeface="Arial"/>
              </a:rPr>
              <a:t>Lev</a:t>
            </a:r>
            <a:r>
              <a:rPr b="0" lang="en-IN" sz="1800" spc="-1" strike="noStrike">
                <a:solidFill>
                  <a:srgbClr val="000000"/>
                </a:solidFill>
                <a:latin typeface="Arial"/>
              </a:rPr>
              <a:t>el</a:t>
            </a:r>
            <a:endParaRPr b="0" lang="en-IN" sz="1800" spc="-1" strike="noStrike">
              <a:solidFill>
                <a:srgbClr val="000000"/>
              </a:solidFill>
              <a:latin typeface="Arial"/>
            </a:endParaRPr>
          </a:p>
        </p:txBody>
      </p:sp>
      <p:sp>
        <p:nvSpPr>
          <p:cNvPr id="71" name="PlaceHolder 5"/>
          <p:cNvSpPr>
            <a:spLocks noGrp="1"/>
          </p:cNvSpPr>
          <p:nvPr>
            <p:ph type="sldNum" idx="8"/>
          </p:nvPr>
        </p:nvSpPr>
        <p:spPr>
          <a:xfrm>
            <a:off x="8480520" y="4749840"/>
            <a:ext cx="548280" cy="393120"/>
          </a:xfrm>
          <a:prstGeom prst="rect">
            <a:avLst/>
          </a:prstGeom>
          <a:noFill/>
          <a:ln w="0">
            <a:noFill/>
          </a:ln>
        </p:spPr>
        <p:txBody>
          <a:bodyPr lIns="0" rIns="0" tIns="0" bIns="0" anchor="ctr">
            <a:noAutofit/>
          </a:bodyPr>
          <a:lstStyle>
            <a:lvl1pPr indent="0" algn="r">
              <a:lnSpc>
                <a:spcPct val="100000"/>
              </a:lnSpc>
              <a:buNone/>
              <a:tabLst>
                <a:tab algn="l" pos="0"/>
              </a:tabLst>
              <a:defRPr b="1" lang="en" sz="1300" spc="-1" strike="noStrike">
                <a:solidFill>
                  <a:schemeClr val="dk2"/>
                </a:solidFill>
                <a:latin typeface="Montserrat"/>
                <a:ea typeface="Montserrat"/>
              </a:defRPr>
            </a:lvl1pPr>
          </a:lstStyle>
          <a:p>
            <a:pPr indent="0" algn="r">
              <a:lnSpc>
                <a:spcPct val="100000"/>
              </a:lnSpc>
              <a:buNone/>
              <a:tabLst>
                <a:tab algn="l" pos="0"/>
              </a:tabLst>
            </a:pPr>
            <a:fld id="{48B923EB-37ED-4C25-9B30-4C4FBF23199E}" type="slidenum">
              <a:rPr b="1" lang="en" sz="1300" spc="-1" strike="noStrike">
                <a:solidFill>
                  <a:schemeClr val="dk2"/>
                </a:solidFill>
                <a:latin typeface="Montserrat"/>
                <a:ea typeface="Montserrat"/>
              </a:rPr>
              <a:t>&lt;number&gt;</a:t>
            </a:fld>
            <a:endParaRPr b="0" lang="en-IN" sz="1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72" name="Google Shape;70;p10"/>
          <p:cNvGrpSpPr/>
          <p:nvPr/>
        </p:nvGrpSpPr>
        <p:grpSpPr>
          <a:xfrm>
            <a:off x="5005080" y="0"/>
            <a:ext cx="4138560" cy="5143320"/>
            <a:chOff x="5005080" y="0"/>
            <a:chExt cx="4138560" cy="5143320"/>
          </a:xfrm>
        </p:grpSpPr>
        <p:sp>
          <p:nvSpPr>
            <p:cNvPr id="73" name="Google Shape;71;p10"/>
            <p:cNvSpPr/>
            <p:nvPr/>
          </p:nvSpPr>
          <p:spPr>
            <a:xfrm>
              <a:off x="5005080" y="0"/>
              <a:ext cx="4138560" cy="5143320"/>
            </a:xfrm>
            <a:custGeom>
              <a:avLst/>
              <a:gdLst>
                <a:gd name="textAreaLeft" fmla="*/ 0 w 4138560"/>
                <a:gd name="textAreaRight" fmla="*/ 4138920 w 4138560"/>
                <a:gd name="textAreaTop" fmla="*/ 0 h 5143320"/>
                <a:gd name="textAreaBottom" fmla="*/ 5143680 h 5143320"/>
              </a:gdLst>
              <a:ahLst/>
              <a:rect l="textAreaLeft" t="textAreaTop" r="textAreaRight" b="textAreaBottom"/>
              <a:pathLst>
                <a:path w="5518613" h="685800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74" name="Google Shape;72;p10"/>
            <p:cNvSpPr/>
            <p:nvPr/>
          </p:nvSpPr>
          <p:spPr>
            <a:xfrm>
              <a:off x="5005080" y="0"/>
              <a:ext cx="4138560" cy="5143320"/>
            </a:xfrm>
            <a:custGeom>
              <a:avLst/>
              <a:gdLst>
                <a:gd name="textAreaLeft" fmla="*/ 0 w 4138560"/>
                <a:gd name="textAreaRight" fmla="*/ 4138920 w 4138560"/>
                <a:gd name="textAreaTop" fmla="*/ 0 h 5143320"/>
                <a:gd name="textAreaBottom" fmla="*/ 5143680 h 5143320"/>
              </a:gdLst>
              <a:ahLst/>
              <a:rect l="textAreaLeft" t="textAreaTop" r="textAreaRight" b="textAreaBottom"/>
              <a:pathLst>
                <a:path w="5518613" h="685819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75" name="Google Shape;73;p10"/>
            <p:cNvSpPr/>
            <p:nvPr/>
          </p:nvSpPr>
          <p:spPr>
            <a:xfrm>
              <a:off x="5330880" y="210600"/>
              <a:ext cx="3668040" cy="4753080"/>
            </a:xfrm>
            <a:custGeom>
              <a:avLst/>
              <a:gdLst>
                <a:gd name="textAreaLeft" fmla="*/ 0 w 3668040"/>
                <a:gd name="textAreaRight" fmla="*/ 3668400 w 3668040"/>
                <a:gd name="textAreaTop" fmla="*/ 0 h 4753080"/>
                <a:gd name="textAreaBottom" fmla="*/ 4753440 h 4753080"/>
              </a:gdLst>
              <a:ahLst/>
              <a:rect l="textAreaLeft" t="textAreaTop" r="textAreaRight" b="textAreaBottom"/>
              <a:pathLst>
                <a:path w="4891368" h="633778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grpSp>
      <p:sp>
        <p:nvSpPr>
          <p:cNvPr id="76" name="PlaceHolder 1"/>
          <p:cNvSpPr>
            <a:spLocks noGrp="1"/>
          </p:cNvSpPr>
          <p:nvPr>
            <p:ph type="title"/>
          </p:nvPr>
        </p:nvSpPr>
        <p:spPr>
          <a:xfrm>
            <a:off x="855360" y="835920"/>
            <a:ext cx="7432920" cy="396000"/>
          </a:xfrm>
          <a:prstGeom prst="rect">
            <a:avLst/>
          </a:prstGeom>
          <a:noFill/>
          <a:ln w="0">
            <a:noFill/>
          </a:ln>
        </p:spPr>
        <p:txBody>
          <a:bodyPr lIns="0" rIns="0" tIns="0" bIns="0" anchor="b">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77" name="PlaceHolder 2"/>
          <p:cNvSpPr>
            <a:spLocks noGrp="1"/>
          </p:cNvSpPr>
          <p:nvPr>
            <p:ph type="sldNum" idx="9"/>
          </p:nvPr>
        </p:nvSpPr>
        <p:spPr>
          <a:xfrm>
            <a:off x="8480520" y="4749840"/>
            <a:ext cx="548280" cy="393120"/>
          </a:xfrm>
          <a:prstGeom prst="rect">
            <a:avLst/>
          </a:prstGeom>
          <a:noFill/>
          <a:ln w="0">
            <a:noFill/>
          </a:ln>
        </p:spPr>
        <p:txBody>
          <a:bodyPr lIns="0" rIns="0" tIns="0" bIns="0" anchor="ctr">
            <a:noAutofit/>
          </a:bodyPr>
          <a:lstStyle>
            <a:lvl1pPr indent="0" algn="r">
              <a:lnSpc>
                <a:spcPct val="100000"/>
              </a:lnSpc>
              <a:buNone/>
              <a:tabLst>
                <a:tab algn="l" pos="0"/>
              </a:tabLst>
              <a:defRPr b="1" lang="en" sz="1300" spc="-1" strike="noStrike">
                <a:solidFill>
                  <a:schemeClr val="dk2"/>
                </a:solidFill>
                <a:latin typeface="Montserrat"/>
                <a:ea typeface="Montserrat"/>
              </a:defRPr>
            </a:lvl1pPr>
          </a:lstStyle>
          <a:p>
            <a:pPr indent="0" algn="r">
              <a:lnSpc>
                <a:spcPct val="100000"/>
              </a:lnSpc>
              <a:buNone/>
              <a:tabLst>
                <a:tab algn="l" pos="0"/>
              </a:tabLst>
            </a:pPr>
            <a:fld id="{D8F47F5D-2EF7-4F92-BF07-B810191E7EBE}" type="slidenum">
              <a:rPr b="1" lang="en" sz="1300" spc="-1" strike="noStrike">
                <a:solidFill>
                  <a:schemeClr val="dk2"/>
                </a:solidFill>
                <a:latin typeface="Montserrat"/>
                <a:ea typeface="Montserrat"/>
              </a:rPr>
              <a:t>&lt;number&gt;</a:t>
            </a:fld>
            <a:endParaRPr b="0" lang="en-IN" sz="1300" spc="-1" strike="noStrike">
              <a:solidFill>
                <a:srgbClr val="000000"/>
              </a:solidFill>
              <a:latin typeface="Times New Roman"/>
            </a:endParaRPr>
          </a:p>
        </p:txBody>
      </p:sp>
      <p:sp>
        <p:nvSpPr>
          <p:cNvPr id="7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81" name="PlaceHolder 2"/>
          <p:cNvSpPr>
            <a:spLocks noGrp="1"/>
          </p:cNvSpPr>
          <p:nvPr>
            <p:ph type="sldNum" idx="1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57B72C44-6975-4877-B557-36D603763076}"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rmAutofit fontScale="98341"/>
          </a:bodyPr>
          <a:p>
            <a:pPr indent="0" algn="ctr">
              <a:lnSpc>
                <a:spcPct val="100000"/>
              </a:lnSpc>
              <a:buNone/>
            </a:pPr>
            <a:r>
              <a:rPr b="0" lang="en-IN" sz="12000" spc="-1" strike="noStrike">
                <a:solidFill>
                  <a:schemeClr val="dk1"/>
                </a:solidFill>
                <a:latin typeface="Arial"/>
                <a:ea typeface="Arial"/>
              </a:rPr>
              <a:t>xx%</a:t>
            </a:r>
            <a:endParaRPr b="0" lang="en-IN" sz="12000" spc="-1" strike="noStrike">
              <a:solidFill>
                <a:srgbClr val="000000"/>
              </a:solidFill>
              <a:latin typeface="Arial"/>
            </a:endParaRPr>
          </a:p>
        </p:txBody>
      </p:sp>
      <p:sp>
        <p:nvSpPr>
          <p:cNvPr id="85" name="PlaceHolder 2"/>
          <p:cNvSpPr>
            <a:spLocks noGrp="1"/>
          </p:cNvSpPr>
          <p:nvPr>
            <p:ph type="body"/>
          </p:nvPr>
        </p:nvSpPr>
        <p:spPr>
          <a:xfrm>
            <a:off x="311760" y="3152160"/>
            <a:ext cx="8520120" cy="1300320"/>
          </a:xfrm>
          <a:prstGeom prst="rect">
            <a:avLst/>
          </a:prstGeom>
          <a:noFill/>
          <a:ln w="0">
            <a:noFill/>
          </a:ln>
        </p:spPr>
        <p:txBody>
          <a:bodyPr lIns="91440" rIns="91440" tIns="91440" bIns="91440" anchor="t">
            <a:normAutofit fontScale="50000"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6" name="PlaceHolder 3"/>
          <p:cNvSpPr>
            <a:spLocks noGrp="1"/>
          </p:cNvSpPr>
          <p:nvPr>
            <p:ph type="sldNum" idx="1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D933D9D4-CC32-44E4-9C85-5F858055A6C2}"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7" name="PlaceHolder 1"/>
          <p:cNvSpPr>
            <a:spLocks noGrp="1"/>
          </p:cNvSpPr>
          <p:nvPr>
            <p:ph type="sldNum" idx="1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4F28A0C-692D-4342-B65A-9A387B245239}"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
        <p:nvSpPr>
          <p:cNvPr id="8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8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4285f4"/>
            </a:gs>
            <a:gs pos="100000">
              <a:srgbClr val="212121"/>
            </a:gs>
          </a:gsLst>
          <a:lin ang="2700000"/>
        </a:gradFill>
      </p:bgPr>
    </p:bg>
    <p:spTree>
      <p:nvGrpSpPr>
        <p:cNvPr id="1" name=""/>
        <p:cNvGrpSpPr/>
        <p:nvPr/>
      </p:nvGrpSpPr>
      <p:grpSpPr>
        <a:xfrm>
          <a:off x="0" y="0"/>
          <a:ext cx="0" cy="0"/>
          <a:chOff x="0" y="0"/>
          <a:chExt cx="0" cy="0"/>
        </a:xfrm>
      </p:grpSpPr>
      <p:grpSp>
        <p:nvGrpSpPr>
          <p:cNvPr id="90" name="Google Shape;133;p25"/>
          <p:cNvGrpSpPr/>
          <p:nvPr/>
        </p:nvGrpSpPr>
        <p:grpSpPr>
          <a:xfrm>
            <a:off x="3078720" y="0"/>
            <a:ext cx="6064920" cy="5143320"/>
            <a:chOff x="3078720" y="0"/>
            <a:chExt cx="6064920" cy="5143320"/>
          </a:xfrm>
        </p:grpSpPr>
        <p:sp>
          <p:nvSpPr>
            <p:cNvPr id="91" name="Google Shape;134;p25"/>
            <p:cNvSpPr/>
            <p:nvPr/>
          </p:nvSpPr>
          <p:spPr>
            <a:xfrm>
              <a:off x="3078720" y="0"/>
              <a:ext cx="6064920" cy="5143320"/>
            </a:xfrm>
            <a:custGeom>
              <a:avLst/>
              <a:gdLst>
                <a:gd name="textAreaLeft" fmla="*/ 0 w 6064920"/>
                <a:gd name="textAreaRight" fmla="*/ 6065280 w 6064920"/>
                <a:gd name="textAreaTop" fmla="*/ 0 h 5143320"/>
                <a:gd name="textAreaBottom" fmla="*/ 5143680 h 5143320"/>
              </a:gdLst>
              <a:ahLst/>
              <a:rect l="textAreaLeft" t="textAreaTop" r="textAreaRight" b="textAreaBottom"/>
              <a:pathLst>
                <a:path w="8087184" h="685800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rotWithShape="0">
              <a:gsLst>
                <a:gs pos="0">
                  <a:srgbClr val="00d0ff">
                    <a:alpha val="11000"/>
                  </a:srgbClr>
                </a:gs>
                <a:gs pos="100000">
                  <a:srgbClr val="00d0ff">
                    <a:alpha val="11000"/>
                  </a:srgbClr>
                </a:gs>
              </a:gsLst>
              <a:lin ang="2700000"/>
            </a:gra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92" name="Google Shape;135;p25"/>
            <p:cNvSpPr/>
            <p:nvPr/>
          </p:nvSpPr>
          <p:spPr>
            <a:xfrm>
              <a:off x="3078720" y="0"/>
              <a:ext cx="6064920" cy="5143320"/>
            </a:xfrm>
            <a:custGeom>
              <a:avLst/>
              <a:gdLst>
                <a:gd name="textAreaLeft" fmla="*/ 0 w 6064920"/>
                <a:gd name="textAreaRight" fmla="*/ 6065280 w 6064920"/>
                <a:gd name="textAreaTop" fmla="*/ 0 h 5143320"/>
                <a:gd name="textAreaBottom" fmla="*/ 5143680 h 5143320"/>
              </a:gdLst>
              <a:ahLst/>
              <a:rect l="textAreaLeft" t="textAreaTop" r="textAreaRight" b="textAreaBottom"/>
              <a:pathLst>
                <a:path w="8087184" h="685819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93" name="Google Shape;136;p25"/>
            <p:cNvSpPr/>
            <p:nvPr/>
          </p:nvSpPr>
          <p:spPr>
            <a:xfrm>
              <a:off x="3404160" y="210600"/>
              <a:ext cx="5576040" cy="4830840"/>
            </a:xfrm>
            <a:custGeom>
              <a:avLst/>
              <a:gdLst>
                <a:gd name="textAreaLeft" fmla="*/ 0 w 5576040"/>
                <a:gd name="textAreaRight" fmla="*/ 5576400 w 5576040"/>
                <a:gd name="textAreaTop" fmla="*/ 0 h 4830840"/>
                <a:gd name="textAreaBottom" fmla="*/ 4831200 h 4830840"/>
              </a:gdLst>
              <a:ahLst/>
              <a:rect l="textAreaLeft" t="textAreaTop" r="textAreaRight" b="textAreaBottom"/>
              <a:pathLst>
                <a:path w="7435051" h="6441453">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grpSp>
      <p:sp>
        <p:nvSpPr>
          <p:cNvPr id="94" name="PlaceHolder 1"/>
          <p:cNvSpPr>
            <a:spLocks noGrp="1"/>
          </p:cNvSpPr>
          <p:nvPr>
            <p:ph type="title"/>
          </p:nvPr>
        </p:nvSpPr>
        <p:spPr>
          <a:xfrm>
            <a:off x="685800" y="1771560"/>
            <a:ext cx="7772040" cy="1600200"/>
          </a:xfrm>
          <a:prstGeom prst="rect">
            <a:avLst/>
          </a:prstGeom>
          <a:noFill/>
          <a:ln w="0">
            <a:noFill/>
          </a:ln>
        </p:spPr>
        <p:txBody>
          <a:bodyPr lIns="0" rIns="0" tIns="0" bIns="0" anchor="ctr">
            <a:noAutofit/>
          </a:bodyPr>
          <a:p>
            <a:pPr indent="0">
              <a:buNone/>
            </a:pPr>
            <a:r>
              <a:rPr b="0" lang="en-IN" sz="6000" spc="-1" strike="noStrike">
                <a:solidFill>
                  <a:srgbClr val="000000"/>
                </a:solidFill>
                <a:latin typeface="Arial"/>
              </a:rPr>
              <a:t>Click to edit the title text format</a:t>
            </a:r>
            <a:endParaRPr b="0" lang="en-IN" sz="6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798480"/>
            <a:ext cx="6247440" cy="3546000"/>
          </a:xfrm>
          <a:prstGeom prst="rect">
            <a:avLst/>
          </a:prstGeom>
          <a:noFill/>
          <a:ln w="0">
            <a:noFill/>
          </a:ln>
        </p:spPr>
        <p:txBody>
          <a:bodyPr lIns="91440" rIns="91440" tIns="91440" bIns="91440" anchor="ctr">
            <a:normAutofit/>
          </a:bodyPr>
          <a:p>
            <a:pPr indent="0">
              <a:buNone/>
            </a:pPr>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96" name="PlaceHolder 2"/>
          <p:cNvSpPr>
            <a:spLocks noGrp="1"/>
          </p:cNvSpPr>
          <p:nvPr>
            <p:ph type="sldNum" idx="1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accent1"/>
                </a:solidFill>
                <a:latin typeface="Arial"/>
                <a:ea typeface="Arial"/>
              </a:defRPr>
            </a:lvl1pPr>
          </a:lstStyle>
          <a:p>
            <a:pPr indent="0" algn="r">
              <a:lnSpc>
                <a:spcPct val="100000"/>
              </a:lnSpc>
              <a:buNone/>
              <a:tabLst>
                <a:tab algn="l" pos="0"/>
              </a:tabLst>
            </a:pPr>
            <a:fld id="{D8632458-95F4-47C1-9514-3C1E1ED18FD1}" type="slidenum">
              <a:rPr b="0" lang="en" sz="1000" spc="-1" strike="noStrike">
                <a:solidFill>
                  <a:schemeClr val="accent1"/>
                </a:solidFill>
                <a:latin typeface="Arial"/>
                <a:ea typeface="Arial"/>
              </a:rPr>
              <a:t>&lt;number&gt;</a:t>
            </a:fld>
            <a:endParaRPr b="0" lang="en-IN"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151000"/>
            <a:ext cx="8520120" cy="841320"/>
          </a:xfrm>
          <a:prstGeom prst="rect">
            <a:avLst/>
          </a:prstGeom>
          <a:noFill/>
          <a:ln w="0">
            <a:noFill/>
          </a:ln>
        </p:spPr>
        <p:txBody>
          <a:bodyPr lIns="91440" rIns="91440" tIns="91440" bIns="91440" anchor="ctr">
            <a:normAutofit/>
          </a:bodyPr>
          <a:p>
            <a:pPr indent="0">
              <a:buNone/>
            </a:pPr>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98" name="PlaceHolder 2"/>
          <p:cNvSpPr>
            <a:spLocks noGrp="1"/>
          </p:cNvSpPr>
          <p:nvPr>
            <p:ph type="sldNum" idx="1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E8C9D27E-8A31-4077-8DBA-5C0E741C383C}"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100"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1" name="PlaceHolder 3"/>
          <p:cNvSpPr>
            <a:spLocks noGrp="1"/>
          </p:cNvSpPr>
          <p:nvPr>
            <p:ph type="sldNum" idx="1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8549B81B-E7AA-417E-A276-47FC8E70D31C}"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105"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06"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a:t>
            </a:r>
            <a:r>
              <a:rPr b="0" lang="en-IN" sz="1400" spc="-1" strike="noStrike">
                <a:solidFill>
                  <a:srgbClr val="000000"/>
                </a:solidFill>
                <a:latin typeface="Arial"/>
              </a:rPr>
              <a:t>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a:t>
            </a:r>
            <a:r>
              <a:rPr b="0" lang="en-IN" sz="1400" spc="-1" strike="noStrike">
                <a:solidFill>
                  <a:srgbClr val="000000"/>
                </a:solidFill>
                <a:latin typeface="Arial"/>
              </a:rPr>
              <a:t>Outline </a:t>
            </a:r>
            <a:r>
              <a:rPr b="0" lang="en-IN" sz="1400" spc="-1" strike="noStrike">
                <a:solidFill>
                  <a:srgbClr val="000000"/>
                </a:solidFill>
                <a:latin typeface="Arial"/>
              </a:rPr>
              <a:t>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a:t>
            </a:r>
            <a:r>
              <a:rPr b="0" lang="en-IN" sz="1400" spc="-1" strike="noStrike">
                <a:solidFill>
                  <a:srgbClr val="000000"/>
                </a:solidFill>
                <a:latin typeface="Arial"/>
              </a:rPr>
              <a:t>nth </a:t>
            </a:r>
            <a:r>
              <a:rPr b="0" lang="en-IN" sz="1400" spc="-1" strike="noStrike">
                <a:solidFill>
                  <a:srgbClr val="000000"/>
                </a:solidFill>
                <a:latin typeface="Arial"/>
              </a:rPr>
              <a:t>Outli</a:t>
            </a:r>
            <a:r>
              <a:rPr b="0" lang="en-IN" sz="1400" spc="-1" strike="noStrike">
                <a:solidFill>
                  <a:srgbClr val="000000"/>
                </a:solidFill>
                <a:latin typeface="Arial"/>
              </a:rPr>
              <a:t>ne </a:t>
            </a:r>
            <a:r>
              <a:rPr b="0" lang="en-IN" sz="1400" spc="-1" strike="noStrike">
                <a:solidFill>
                  <a:srgbClr val="000000"/>
                </a:solidFill>
                <a:latin typeface="Arial"/>
              </a:rPr>
              <a:t>Level</a:t>
            </a:r>
            <a:endParaRPr b="0" lang="en-IN" sz="1400" spc="-1" strike="noStrike">
              <a:solidFill>
                <a:srgbClr val="000000"/>
              </a:solidFill>
              <a:latin typeface="Arial"/>
            </a:endParaRPr>
          </a:p>
        </p:txBody>
      </p:sp>
      <p:sp>
        <p:nvSpPr>
          <p:cNvPr id="107" name="PlaceHolder 4"/>
          <p:cNvSpPr>
            <a:spLocks noGrp="1"/>
          </p:cNvSpPr>
          <p:nvPr>
            <p:ph type="sldNum" idx="1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F11D39B7-DAA5-4505-BF38-29DAB64437FD}"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7" name="Google Shape;77;p11"/>
          <p:cNvGrpSpPr/>
          <p:nvPr/>
        </p:nvGrpSpPr>
        <p:grpSpPr>
          <a:xfrm>
            <a:off x="5005080" y="0"/>
            <a:ext cx="4138560" cy="5143320"/>
            <a:chOff x="5005080" y="0"/>
            <a:chExt cx="4138560" cy="5143320"/>
          </a:xfrm>
        </p:grpSpPr>
        <p:sp>
          <p:nvSpPr>
            <p:cNvPr id="8" name="Google Shape;78;p11"/>
            <p:cNvSpPr/>
            <p:nvPr/>
          </p:nvSpPr>
          <p:spPr>
            <a:xfrm>
              <a:off x="5005080" y="0"/>
              <a:ext cx="4138560" cy="5143320"/>
            </a:xfrm>
            <a:custGeom>
              <a:avLst/>
              <a:gdLst>
                <a:gd name="textAreaLeft" fmla="*/ 0 w 4138560"/>
                <a:gd name="textAreaRight" fmla="*/ 4138920 w 4138560"/>
                <a:gd name="textAreaTop" fmla="*/ 0 h 5143320"/>
                <a:gd name="textAreaBottom" fmla="*/ 5143680 h 5143320"/>
              </a:gdLst>
              <a:ahLst/>
              <a:rect l="textAreaLeft" t="textAreaTop" r="textAreaRight" b="textAreaBottom"/>
              <a:pathLst>
                <a:path w="5518613" h="685800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9" name="Google Shape;79;p11"/>
            <p:cNvSpPr/>
            <p:nvPr/>
          </p:nvSpPr>
          <p:spPr>
            <a:xfrm>
              <a:off x="5005080" y="0"/>
              <a:ext cx="4138560" cy="5143320"/>
            </a:xfrm>
            <a:custGeom>
              <a:avLst/>
              <a:gdLst>
                <a:gd name="textAreaLeft" fmla="*/ 0 w 4138560"/>
                <a:gd name="textAreaRight" fmla="*/ 4138920 w 4138560"/>
                <a:gd name="textAreaTop" fmla="*/ 0 h 5143320"/>
                <a:gd name="textAreaBottom" fmla="*/ 5143680 h 5143320"/>
              </a:gdLst>
              <a:ahLst/>
              <a:rect l="textAreaLeft" t="textAreaTop" r="textAreaRight" b="textAreaBottom"/>
              <a:pathLst>
                <a:path w="5518613" h="685819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10" name="Google Shape;80;p11"/>
            <p:cNvSpPr/>
            <p:nvPr/>
          </p:nvSpPr>
          <p:spPr>
            <a:xfrm>
              <a:off x="5330880" y="210600"/>
              <a:ext cx="3668040" cy="4753080"/>
            </a:xfrm>
            <a:custGeom>
              <a:avLst/>
              <a:gdLst>
                <a:gd name="textAreaLeft" fmla="*/ 0 w 3668040"/>
                <a:gd name="textAreaRight" fmla="*/ 3668400 w 3668040"/>
                <a:gd name="textAreaTop" fmla="*/ 0 h 4753080"/>
                <a:gd name="textAreaBottom" fmla="*/ 4753440 h 4753080"/>
              </a:gdLst>
              <a:ahLst/>
              <a:rect l="textAreaLeft" t="textAreaTop" r="textAreaRight" b="textAreaBottom"/>
              <a:pathLst>
                <a:path w="4891368" h="633778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grpSp>
      <p:sp>
        <p:nvSpPr>
          <p:cNvPr id="11" name="PlaceHolder 1"/>
          <p:cNvSpPr>
            <a:spLocks noGrp="1"/>
          </p:cNvSpPr>
          <p:nvPr>
            <p:ph type="body"/>
          </p:nvPr>
        </p:nvSpPr>
        <p:spPr>
          <a:xfrm>
            <a:off x="855360" y="4406400"/>
            <a:ext cx="7432920" cy="2995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 name="PlaceHolder 2"/>
          <p:cNvSpPr>
            <a:spLocks noGrp="1"/>
          </p:cNvSpPr>
          <p:nvPr>
            <p:ph type="sldNum" idx="1"/>
          </p:nvPr>
        </p:nvSpPr>
        <p:spPr>
          <a:xfrm>
            <a:off x="8480520" y="4749840"/>
            <a:ext cx="548280" cy="393120"/>
          </a:xfrm>
          <a:prstGeom prst="rect">
            <a:avLst/>
          </a:prstGeom>
          <a:noFill/>
          <a:ln w="0">
            <a:noFill/>
          </a:ln>
        </p:spPr>
        <p:txBody>
          <a:bodyPr lIns="0" rIns="0" tIns="0" bIns="0" anchor="ctr">
            <a:noAutofit/>
          </a:bodyPr>
          <a:lstStyle>
            <a:lvl1pPr indent="0" algn="r">
              <a:lnSpc>
                <a:spcPct val="100000"/>
              </a:lnSpc>
              <a:buNone/>
              <a:tabLst>
                <a:tab algn="l" pos="0"/>
              </a:tabLst>
              <a:defRPr b="1" lang="en" sz="1300" spc="-1" strike="noStrike">
                <a:solidFill>
                  <a:schemeClr val="dk2"/>
                </a:solidFill>
                <a:latin typeface="Montserrat"/>
                <a:ea typeface="Montserrat"/>
              </a:defRPr>
            </a:lvl1pPr>
          </a:lstStyle>
          <a:p>
            <a:pPr indent="0" algn="r">
              <a:lnSpc>
                <a:spcPct val="100000"/>
              </a:lnSpc>
              <a:buNone/>
              <a:tabLst>
                <a:tab algn="l" pos="0"/>
              </a:tabLst>
            </a:pPr>
            <a:fld id="{0297C2A1-709C-4597-8AAB-27D5A83CBE89}" type="slidenum">
              <a:rPr b="1" lang="en" sz="1300" spc="-1" strike="noStrike">
                <a:solidFill>
                  <a:schemeClr val="dk2"/>
                </a:solidFill>
                <a:latin typeface="Montserrat"/>
                <a:ea typeface="Montserrat"/>
              </a:rPr>
              <a:t>&lt;number&gt;</a:t>
            </a:fld>
            <a:endParaRPr b="0" lang="en-IN" sz="1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112" name="PlaceHolder 2"/>
          <p:cNvSpPr>
            <a:spLocks noGrp="1"/>
          </p:cNvSpPr>
          <p:nvPr>
            <p:ph type="sldNum" idx="1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D01636F4-9D6F-4734-B16E-D519B7FFAABF}"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rmAutofit fontScale="81218"/>
          </a:bodyPr>
          <a:p>
            <a:pPr indent="0">
              <a:buNone/>
            </a:pPr>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115"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rmAutofit fontScale="35861"/>
          </a:bodyPr>
          <a:p>
            <a:pPr marL="432000" indent="-324000">
              <a:spcBef>
                <a:spcPts val="1417"/>
              </a:spcBef>
              <a:buClr>
                <a:srgbClr val="000000"/>
              </a:buClr>
              <a:buSzPct val="45000"/>
              <a:buFont typeface="Wingdings" charset="2"/>
              <a:buChar char=""/>
            </a:pPr>
            <a:r>
              <a:rPr b="0" lang="en-IN" sz="1200" spc="-1" strike="noStrike">
                <a:solidFill>
                  <a:srgbClr val="000000"/>
                </a:solidFill>
                <a:latin typeface="Arial"/>
              </a:rPr>
              <a:t>Click to edit the outline text format</a:t>
            </a:r>
            <a:endParaRPr b="0" lang="en-IN"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200" spc="-1" strike="noStrike">
                <a:solidFill>
                  <a:srgbClr val="000000"/>
                </a:solidFill>
                <a:latin typeface="Arial"/>
              </a:rPr>
              <a:t>Second Outline Level</a:t>
            </a:r>
            <a:endParaRPr b="0" lang="en-IN"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200" spc="-1" strike="noStrike">
                <a:solidFill>
                  <a:srgbClr val="000000"/>
                </a:solidFill>
                <a:latin typeface="Arial"/>
              </a:rPr>
              <a:t>Third Outline Level</a:t>
            </a:r>
            <a:endParaRPr b="0" lang="en-IN"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200" spc="-1" strike="noStrike">
                <a:solidFill>
                  <a:srgbClr val="000000"/>
                </a:solidFill>
                <a:latin typeface="Arial"/>
              </a:rPr>
              <a:t>Fourth Outline Level</a:t>
            </a:r>
            <a:endParaRPr b="0" lang="en-IN"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200" spc="-1" strike="noStrike">
                <a:solidFill>
                  <a:srgbClr val="000000"/>
                </a:solidFill>
                <a:latin typeface="Arial"/>
              </a:rPr>
              <a:t>Fifth Outline Level</a:t>
            </a:r>
            <a:endParaRPr b="0" lang="en-IN"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200" spc="-1" strike="noStrike">
                <a:solidFill>
                  <a:srgbClr val="000000"/>
                </a:solidFill>
                <a:latin typeface="Arial"/>
              </a:rPr>
              <a:t>Sixth Outline Level</a:t>
            </a:r>
            <a:endParaRPr b="0" lang="en-IN"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200" spc="-1" strike="noStrike">
                <a:solidFill>
                  <a:srgbClr val="000000"/>
                </a:solidFill>
                <a:latin typeface="Arial"/>
              </a:rPr>
              <a:t>Seventh Outline Level</a:t>
            </a:r>
            <a:endParaRPr b="0" lang="en-IN" sz="1200" spc="-1" strike="noStrike">
              <a:solidFill>
                <a:srgbClr val="000000"/>
              </a:solidFill>
              <a:latin typeface="Arial"/>
            </a:endParaRPr>
          </a:p>
        </p:txBody>
      </p:sp>
      <p:sp>
        <p:nvSpPr>
          <p:cNvPr id="116" name="PlaceHolder 3"/>
          <p:cNvSpPr>
            <a:spLocks noGrp="1"/>
          </p:cNvSpPr>
          <p:nvPr>
            <p:ph type="sldNum" idx="1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CA72C459-5271-4B13-8914-8544D5D34FE4}"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rmAutofit/>
          </a:bodyPr>
          <a:p>
            <a:pPr indent="0">
              <a:buNone/>
            </a:pPr>
            <a:r>
              <a:rPr b="0" lang="en-IN" sz="4800" spc="-1" strike="noStrike">
                <a:solidFill>
                  <a:srgbClr val="000000"/>
                </a:solidFill>
                <a:latin typeface="Arial"/>
              </a:rPr>
              <a:t>Click to edit the title text format</a:t>
            </a:r>
            <a:endParaRPr b="0" lang="en-IN" sz="4800" spc="-1" strike="noStrike">
              <a:solidFill>
                <a:srgbClr val="000000"/>
              </a:solidFill>
              <a:latin typeface="Arial"/>
            </a:endParaRPr>
          </a:p>
        </p:txBody>
      </p:sp>
      <p:sp>
        <p:nvSpPr>
          <p:cNvPr id="118" name="PlaceHolder 2"/>
          <p:cNvSpPr>
            <a:spLocks noGrp="1"/>
          </p:cNvSpPr>
          <p:nvPr>
            <p:ph type="sldNum" idx="1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FDCB8C78-4F5B-499C-A024-B61E2C8179DD}"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9" name="Google Shape;118;p21"/>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120"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rmAutofit/>
          </a:bodyPr>
          <a:p>
            <a:pPr indent="0">
              <a:buNone/>
            </a:pPr>
            <a:r>
              <a:rPr b="0" lang="en-IN" sz="4200" spc="-1" strike="noStrike">
                <a:solidFill>
                  <a:srgbClr val="000000"/>
                </a:solidFill>
                <a:latin typeface="Arial"/>
              </a:rPr>
              <a:t>Click to edit the title text format</a:t>
            </a:r>
            <a:endParaRPr b="0" lang="en-IN" sz="4200" spc="-1" strike="noStrike">
              <a:solidFill>
                <a:srgbClr val="000000"/>
              </a:solidFill>
              <a:latin typeface="Arial"/>
            </a:endParaRPr>
          </a:p>
        </p:txBody>
      </p:sp>
      <p:sp>
        <p:nvSpPr>
          <p:cNvPr id="121"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rmAutofit fontScale="87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2" name="PlaceHolder 3"/>
          <p:cNvSpPr>
            <a:spLocks noGrp="1"/>
          </p:cNvSpPr>
          <p:nvPr>
            <p:ph type="sldNum" idx="2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D5AE50A5-DE4D-4169-94A4-576174E2DA7B}"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3"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4" name="PlaceHolder 2"/>
          <p:cNvSpPr>
            <a:spLocks noGrp="1"/>
          </p:cNvSpPr>
          <p:nvPr>
            <p:ph type="sldNum" idx="2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F0C74E3-B493-4F9C-B8DE-8E8A68B5FADC}"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20120" cy="2052360"/>
          </a:xfrm>
          <a:prstGeom prst="rect">
            <a:avLst/>
          </a:prstGeom>
          <a:noFill/>
          <a:ln w="0">
            <a:noFill/>
          </a:ln>
        </p:spPr>
        <p:txBody>
          <a:bodyPr lIns="0" rIns="0" tIns="0" bIns="0" anchor="b">
            <a:noAutofit/>
          </a:bodyPr>
          <a:p>
            <a:pPr indent="0">
              <a:buNone/>
            </a:pPr>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14" name="PlaceHolder 2"/>
          <p:cNvSpPr>
            <a:spLocks noGrp="1"/>
          </p:cNvSpPr>
          <p:nvPr>
            <p:ph type="sldNum" idx="2"/>
          </p:nvPr>
        </p:nvSpPr>
        <p:spPr>
          <a:xfrm>
            <a:off x="8472600" y="4663080"/>
            <a:ext cx="548280" cy="393120"/>
          </a:xfrm>
          <a:prstGeom prst="rect">
            <a:avLst/>
          </a:prstGeom>
          <a:noFill/>
          <a:ln w="0">
            <a:noFill/>
          </a:ln>
        </p:spPr>
        <p:txBody>
          <a:bodyPr lIns="0" rIns="0" tIns="0" bIns="0" anchor="ctr">
            <a:noAutofit/>
          </a:bodyPr>
          <a:lstStyle>
            <a:lvl1pPr indent="0" algn="r">
              <a:lnSpc>
                <a:spcPct val="100000"/>
              </a:lnSpc>
              <a:buNone/>
              <a:tabLst>
                <a:tab algn="l" pos="0"/>
              </a:tabLst>
              <a:defRPr b="1" lang="en" sz="1300" spc="-1" strike="noStrike">
                <a:solidFill>
                  <a:schemeClr val="dk2"/>
                </a:solidFill>
                <a:latin typeface="Montserrat"/>
                <a:ea typeface="Montserrat"/>
              </a:defRPr>
            </a:lvl1pPr>
          </a:lstStyle>
          <a:p>
            <a:pPr indent="0" algn="r">
              <a:lnSpc>
                <a:spcPct val="100000"/>
              </a:lnSpc>
              <a:buNone/>
              <a:tabLst>
                <a:tab algn="l" pos="0"/>
              </a:tabLst>
            </a:pPr>
            <a:fld id="{5BA0A806-730F-428D-AE87-1A637CFA7B4F}" type="slidenum">
              <a:rPr b="1" lang="en" sz="1300" spc="-1" strike="noStrike">
                <a:solidFill>
                  <a:schemeClr val="dk2"/>
                </a:solidFill>
                <a:latin typeface="Montserrat"/>
                <a:ea typeface="Montserrat"/>
              </a:rPr>
              <a:t>&lt;number&gt;</a:t>
            </a:fld>
            <a:endParaRPr b="0" lang="en-IN" sz="1300" spc="-1" strike="noStrike">
              <a:solidFill>
                <a:srgbClr val="000000"/>
              </a:solidFill>
              <a:latin typeface="Times New Roman"/>
            </a:endParaRPr>
          </a:p>
        </p:txBody>
      </p:sp>
      <p:sp>
        <p:nvSpPr>
          <p:cNvPr id="1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6" name="Google Shape;16;p3"/>
          <p:cNvGrpSpPr/>
          <p:nvPr/>
        </p:nvGrpSpPr>
        <p:grpSpPr>
          <a:xfrm>
            <a:off x="5005080" y="0"/>
            <a:ext cx="4138560" cy="5143320"/>
            <a:chOff x="5005080" y="0"/>
            <a:chExt cx="4138560" cy="5143320"/>
          </a:xfrm>
        </p:grpSpPr>
        <p:sp>
          <p:nvSpPr>
            <p:cNvPr id="17" name="Google Shape;17;p3"/>
            <p:cNvSpPr/>
            <p:nvPr/>
          </p:nvSpPr>
          <p:spPr>
            <a:xfrm>
              <a:off x="5005080" y="0"/>
              <a:ext cx="4138560" cy="5143320"/>
            </a:xfrm>
            <a:custGeom>
              <a:avLst/>
              <a:gdLst>
                <a:gd name="textAreaLeft" fmla="*/ 0 w 4138560"/>
                <a:gd name="textAreaRight" fmla="*/ 4138920 w 4138560"/>
                <a:gd name="textAreaTop" fmla="*/ 0 h 5143320"/>
                <a:gd name="textAreaBottom" fmla="*/ 5143680 h 5143320"/>
              </a:gdLst>
              <a:ahLst/>
              <a:rect l="textAreaLeft" t="textAreaTop" r="textAreaRight" b="textAreaBottom"/>
              <a:pathLst>
                <a:path w="5518613" h="685800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18" name="Google Shape;18;p3"/>
            <p:cNvSpPr/>
            <p:nvPr/>
          </p:nvSpPr>
          <p:spPr>
            <a:xfrm>
              <a:off x="5005080" y="0"/>
              <a:ext cx="4138560" cy="5143320"/>
            </a:xfrm>
            <a:custGeom>
              <a:avLst/>
              <a:gdLst>
                <a:gd name="textAreaLeft" fmla="*/ 0 w 4138560"/>
                <a:gd name="textAreaRight" fmla="*/ 4138920 w 4138560"/>
                <a:gd name="textAreaTop" fmla="*/ 0 h 5143320"/>
                <a:gd name="textAreaBottom" fmla="*/ 5143680 h 5143320"/>
              </a:gdLst>
              <a:ahLst/>
              <a:rect l="textAreaLeft" t="textAreaTop" r="textAreaRight" b="textAreaBottom"/>
              <a:pathLst>
                <a:path w="5518613" h="685819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19" name="Google Shape;19;p3"/>
            <p:cNvSpPr/>
            <p:nvPr/>
          </p:nvSpPr>
          <p:spPr>
            <a:xfrm>
              <a:off x="5330880" y="210600"/>
              <a:ext cx="3668040" cy="4753080"/>
            </a:xfrm>
            <a:custGeom>
              <a:avLst/>
              <a:gdLst>
                <a:gd name="textAreaLeft" fmla="*/ 0 w 3668040"/>
                <a:gd name="textAreaRight" fmla="*/ 3668400 w 3668040"/>
                <a:gd name="textAreaTop" fmla="*/ 0 h 4753080"/>
                <a:gd name="textAreaBottom" fmla="*/ 4753440 h 4753080"/>
              </a:gdLst>
              <a:ahLst/>
              <a:rect l="textAreaLeft" t="textAreaTop" r="textAreaRight" b="textAreaBottom"/>
              <a:pathLst>
                <a:path w="4891368" h="633778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grpSp>
      <p:sp>
        <p:nvSpPr>
          <p:cNvPr id="20" name="PlaceHolder 1"/>
          <p:cNvSpPr>
            <a:spLocks noGrp="1"/>
          </p:cNvSpPr>
          <p:nvPr>
            <p:ph type="title"/>
          </p:nvPr>
        </p:nvSpPr>
        <p:spPr>
          <a:xfrm>
            <a:off x="855360" y="835920"/>
            <a:ext cx="7432920" cy="396000"/>
          </a:xfrm>
          <a:prstGeom prst="rect">
            <a:avLst/>
          </a:prstGeom>
          <a:noFill/>
          <a:ln w="0">
            <a:noFill/>
          </a:ln>
        </p:spPr>
        <p:txBody>
          <a:bodyPr lIns="0" rIns="0" tIns="0" bIns="0" anchor="b">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21" name="PlaceHolder 2"/>
          <p:cNvSpPr>
            <a:spLocks noGrp="1"/>
          </p:cNvSpPr>
          <p:nvPr>
            <p:ph type="body"/>
          </p:nvPr>
        </p:nvSpPr>
        <p:spPr>
          <a:xfrm>
            <a:off x="855360" y="1430280"/>
            <a:ext cx="3472920" cy="3319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000" spc="-1" strike="noStrike">
                <a:solidFill>
                  <a:srgbClr val="000000"/>
                </a:solidFill>
                <a:latin typeface="Arial"/>
              </a:rPr>
              <a:t>Click to edit the outline text format</a:t>
            </a:r>
            <a:endParaRPr b="0" lang="en-IN"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Arial"/>
              </a:rPr>
              <a:t>Third Outline Level</a:t>
            </a:r>
            <a:endParaRPr b="0" lang="en-I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22" name="PlaceHolder 3"/>
          <p:cNvSpPr>
            <a:spLocks noGrp="1"/>
          </p:cNvSpPr>
          <p:nvPr>
            <p:ph type="body"/>
          </p:nvPr>
        </p:nvSpPr>
        <p:spPr>
          <a:xfrm>
            <a:off x="4815720" y="1430280"/>
            <a:ext cx="3472920" cy="3319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000" spc="-1" strike="noStrike">
                <a:solidFill>
                  <a:srgbClr val="000000"/>
                </a:solidFill>
                <a:latin typeface="Arial"/>
              </a:rPr>
              <a:t>Click to edit the outline text format</a:t>
            </a:r>
            <a:endParaRPr b="0" lang="en-IN"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Arial"/>
              </a:rPr>
              <a:t>Third Outline Level</a:t>
            </a:r>
            <a:endParaRPr b="0" lang="en-I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23" name="PlaceHolder 4"/>
          <p:cNvSpPr>
            <a:spLocks noGrp="1"/>
          </p:cNvSpPr>
          <p:nvPr>
            <p:ph type="sldNum" idx="3"/>
          </p:nvPr>
        </p:nvSpPr>
        <p:spPr>
          <a:xfrm>
            <a:off x="8480520" y="4749840"/>
            <a:ext cx="548280" cy="393120"/>
          </a:xfrm>
          <a:prstGeom prst="rect">
            <a:avLst/>
          </a:prstGeom>
          <a:noFill/>
          <a:ln w="0">
            <a:noFill/>
          </a:ln>
        </p:spPr>
        <p:txBody>
          <a:bodyPr lIns="0" rIns="0" tIns="0" bIns="0" anchor="ctr">
            <a:noAutofit/>
          </a:bodyPr>
          <a:lstStyle>
            <a:lvl1pPr indent="0" algn="r">
              <a:lnSpc>
                <a:spcPct val="100000"/>
              </a:lnSpc>
              <a:buNone/>
              <a:tabLst>
                <a:tab algn="l" pos="0"/>
              </a:tabLst>
              <a:defRPr b="1" lang="en" sz="1300" spc="-1" strike="noStrike">
                <a:solidFill>
                  <a:schemeClr val="dk2"/>
                </a:solidFill>
                <a:latin typeface="Montserrat"/>
                <a:ea typeface="Montserrat"/>
              </a:defRPr>
            </a:lvl1pPr>
          </a:lstStyle>
          <a:p>
            <a:pPr indent="0" algn="r">
              <a:lnSpc>
                <a:spcPct val="100000"/>
              </a:lnSpc>
              <a:buNone/>
              <a:tabLst>
                <a:tab algn="l" pos="0"/>
              </a:tabLst>
            </a:pPr>
            <a:fld id="{D9A353E5-E4A1-4673-959E-E2EF1BE2C67D}" type="slidenum">
              <a:rPr b="1" lang="en" sz="1300" spc="-1" strike="noStrike">
                <a:solidFill>
                  <a:schemeClr val="dk2"/>
                </a:solidFill>
                <a:latin typeface="Montserrat"/>
                <a:ea typeface="Montserrat"/>
              </a:rPr>
              <a:t>&lt;number&gt;</a:t>
            </a:fld>
            <a:endParaRPr b="0" lang="en-IN" sz="1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7" name="Google Shape;25;p4"/>
          <p:cNvGrpSpPr/>
          <p:nvPr/>
        </p:nvGrpSpPr>
        <p:grpSpPr>
          <a:xfrm>
            <a:off x="3078720" y="0"/>
            <a:ext cx="6064920" cy="5143320"/>
            <a:chOff x="3078720" y="0"/>
            <a:chExt cx="6064920" cy="5143320"/>
          </a:xfrm>
        </p:grpSpPr>
        <p:sp>
          <p:nvSpPr>
            <p:cNvPr id="28" name="Google Shape;26;p4"/>
            <p:cNvSpPr/>
            <p:nvPr/>
          </p:nvSpPr>
          <p:spPr>
            <a:xfrm>
              <a:off x="3078720" y="0"/>
              <a:ext cx="6064920" cy="5143320"/>
            </a:xfrm>
            <a:custGeom>
              <a:avLst/>
              <a:gdLst>
                <a:gd name="textAreaLeft" fmla="*/ 0 w 6064920"/>
                <a:gd name="textAreaRight" fmla="*/ 6065280 w 6064920"/>
                <a:gd name="textAreaTop" fmla="*/ 0 h 5143320"/>
                <a:gd name="textAreaBottom" fmla="*/ 5143680 h 5143320"/>
              </a:gdLst>
              <a:ahLst/>
              <a:rect l="textAreaLeft" t="textAreaTop" r="textAreaRight" b="textAreaBottom"/>
              <a:pathLst>
                <a:path w="8087184" h="685800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29" name="Google Shape;27;p4"/>
            <p:cNvSpPr/>
            <p:nvPr/>
          </p:nvSpPr>
          <p:spPr>
            <a:xfrm>
              <a:off x="3078720" y="0"/>
              <a:ext cx="6064920" cy="5143320"/>
            </a:xfrm>
            <a:custGeom>
              <a:avLst/>
              <a:gdLst>
                <a:gd name="textAreaLeft" fmla="*/ 0 w 6064920"/>
                <a:gd name="textAreaRight" fmla="*/ 6065280 w 6064920"/>
                <a:gd name="textAreaTop" fmla="*/ 0 h 5143320"/>
                <a:gd name="textAreaBottom" fmla="*/ 5143680 h 5143320"/>
              </a:gdLst>
              <a:ahLst/>
              <a:rect l="textAreaLeft" t="textAreaTop" r="textAreaRight" b="textAreaBottom"/>
              <a:pathLst>
                <a:path w="8087184" h="685819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30" name="Google Shape;28;p4"/>
            <p:cNvSpPr/>
            <p:nvPr/>
          </p:nvSpPr>
          <p:spPr>
            <a:xfrm>
              <a:off x="3404160" y="210600"/>
              <a:ext cx="5576040" cy="4830840"/>
            </a:xfrm>
            <a:custGeom>
              <a:avLst/>
              <a:gdLst>
                <a:gd name="textAreaLeft" fmla="*/ 0 w 5576040"/>
                <a:gd name="textAreaRight" fmla="*/ 5576400 w 5576040"/>
                <a:gd name="textAreaTop" fmla="*/ 0 h 4830840"/>
                <a:gd name="textAreaBottom" fmla="*/ 4831200 h 4830840"/>
              </a:gdLst>
              <a:ahLst/>
              <a:rect l="textAreaLeft" t="textAreaTop" r="textAreaRight" b="textAreaBottom"/>
              <a:pathLst>
                <a:path w="7435051" h="6441453">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grpSp>
      <p:sp>
        <p:nvSpPr>
          <p:cNvPr id="31" name="PlaceHolder 1"/>
          <p:cNvSpPr>
            <a:spLocks noGrp="1"/>
          </p:cNvSpPr>
          <p:nvPr>
            <p:ph type="sldNum" idx="4"/>
          </p:nvPr>
        </p:nvSpPr>
        <p:spPr>
          <a:xfrm>
            <a:off x="8480520" y="4749840"/>
            <a:ext cx="548280" cy="393120"/>
          </a:xfrm>
          <a:prstGeom prst="rect">
            <a:avLst/>
          </a:prstGeom>
          <a:noFill/>
          <a:ln w="0">
            <a:noFill/>
          </a:ln>
        </p:spPr>
        <p:txBody>
          <a:bodyPr lIns="0" rIns="0" tIns="0" bIns="0" anchor="ctr">
            <a:noAutofit/>
          </a:bodyPr>
          <a:lstStyle>
            <a:lvl1pPr indent="0" algn="r">
              <a:lnSpc>
                <a:spcPct val="100000"/>
              </a:lnSpc>
              <a:buNone/>
              <a:tabLst>
                <a:tab algn="l" pos="0"/>
              </a:tabLst>
              <a:defRPr b="1" lang="en" sz="1300" spc="-1" strike="noStrike">
                <a:solidFill>
                  <a:schemeClr val="dk2"/>
                </a:solidFill>
                <a:latin typeface="Montserrat"/>
                <a:ea typeface="Montserrat"/>
              </a:defRPr>
            </a:lvl1pPr>
          </a:lstStyle>
          <a:p>
            <a:pPr indent="0" algn="r">
              <a:lnSpc>
                <a:spcPct val="100000"/>
              </a:lnSpc>
              <a:buNone/>
              <a:tabLst>
                <a:tab algn="l" pos="0"/>
              </a:tabLst>
            </a:pPr>
            <a:fld id="{F864D1CC-DE88-4BA6-B213-EBF8AEAEF006}" type="slidenum">
              <a:rPr b="1" lang="en" sz="1300" spc="-1" strike="noStrike">
                <a:solidFill>
                  <a:schemeClr val="dk2"/>
                </a:solidFill>
                <a:latin typeface="Montserrat"/>
                <a:ea typeface="Montserrat"/>
              </a:rPr>
              <a:t>&lt;number&gt;</a:t>
            </a:fld>
            <a:endParaRPr b="0" lang="en-IN" sz="1300" spc="-1" strike="noStrike">
              <a:solidFill>
                <a:srgbClr val="000000"/>
              </a:solidFill>
              <a:latin typeface="Times New Roman"/>
            </a:endParaRPr>
          </a:p>
        </p:txBody>
      </p:sp>
      <p:sp>
        <p:nvSpPr>
          <p:cNvPr id="3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3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1f6ff"/>
            </a:gs>
            <a:gs pos="100000">
              <a:srgbClr val="2ac3f3"/>
            </a:gs>
          </a:gsLst>
          <a:lin ang="2700000"/>
        </a:gradFill>
      </p:bgPr>
    </p:bg>
    <p:spTree>
      <p:nvGrpSpPr>
        <p:cNvPr id="1" name=""/>
        <p:cNvGrpSpPr/>
        <p:nvPr/>
      </p:nvGrpSpPr>
      <p:grpSpPr>
        <a:xfrm>
          <a:off x="0" y="0"/>
          <a:ext cx="0" cy="0"/>
          <a:chOff x="0" y="0"/>
          <a:chExt cx="0" cy="0"/>
        </a:xfrm>
      </p:grpSpPr>
      <p:grpSp>
        <p:nvGrpSpPr>
          <p:cNvPr id="34" name="Google Shape;31;p5"/>
          <p:cNvGrpSpPr/>
          <p:nvPr/>
        </p:nvGrpSpPr>
        <p:grpSpPr>
          <a:xfrm>
            <a:off x="3078720" y="0"/>
            <a:ext cx="6064920" cy="5143320"/>
            <a:chOff x="3078720" y="0"/>
            <a:chExt cx="6064920" cy="5143320"/>
          </a:xfrm>
        </p:grpSpPr>
        <p:sp>
          <p:nvSpPr>
            <p:cNvPr id="35" name="Google Shape;32;p5"/>
            <p:cNvSpPr/>
            <p:nvPr/>
          </p:nvSpPr>
          <p:spPr>
            <a:xfrm>
              <a:off x="3078720" y="0"/>
              <a:ext cx="6064920" cy="5143320"/>
            </a:xfrm>
            <a:custGeom>
              <a:avLst/>
              <a:gdLst>
                <a:gd name="textAreaLeft" fmla="*/ 0 w 6064920"/>
                <a:gd name="textAreaRight" fmla="*/ 6065280 w 6064920"/>
                <a:gd name="textAreaTop" fmla="*/ 0 h 5143320"/>
                <a:gd name="textAreaBottom" fmla="*/ 5143680 h 5143320"/>
              </a:gdLst>
              <a:ahLst/>
              <a:rect l="textAreaLeft" t="textAreaTop" r="textAreaRight" b="textAreaBottom"/>
              <a:pathLst>
                <a:path w="8087184" h="685800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36" name="Google Shape;33;p5"/>
            <p:cNvSpPr/>
            <p:nvPr/>
          </p:nvSpPr>
          <p:spPr>
            <a:xfrm>
              <a:off x="3078720" y="0"/>
              <a:ext cx="6064920" cy="5143320"/>
            </a:xfrm>
            <a:custGeom>
              <a:avLst/>
              <a:gdLst>
                <a:gd name="textAreaLeft" fmla="*/ 0 w 6064920"/>
                <a:gd name="textAreaRight" fmla="*/ 6065280 w 6064920"/>
                <a:gd name="textAreaTop" fmla="*/ 0 h 5143320"/>
                <a:gd name="textAreaBottom" fmla="*/ 5143680 h 5143320"/>
              </a:gdLst>
              <a:ahLst/>
              <a:rect l="textAreaLeft" t="textAreaTop" r="textAreaRight" b="textAreaBottom"/>
              <a:pathLst>
                <a:path w="8087184" h="685819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37" name="Google Shape;34;p5"/>
            <p:cNvSpPr/>
            <p:nvPr/>
          </p:nvSpPr>
          <p:spPr>
            <a:xfrm>
              <a:off x="3404160" y="210600"/>
              <a:ext cx="5576040" cy="4830840"/>
            </a:xfrm>
            <a:custGeom>
              <a:avLst/>
              <a:gdLst>
                <a:gd name="textAreaLeft" fmla="*/ 0 w 5576040"/>
                <a:gd name="textAreaRight" fmla="*/ 5576400 w 5576040"/>
                <a:gd name="textAreaTop" fmla="*/ 0 h 4830840"/>
                <a:gd name="textAreaBottom" fmla="*/ 4831200 h 4830840"/>
              </a:gdLst>
              <a:ahLst/>
              <a:rect l="textAreaLeft" t="textAreaTop" r="textAreaRight" b="textAreaBottom"/>
              <a:pathLst>
                <a:path w="7435051" h="6441453">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grpSp>
      <p:sp>
        <p:nvSpPr>
          <p:cNvPr id="38" name="PlaceHolder 1"/>
          <p:cNvSpPr>
            <a:spLocks noGrp="1"/>
          </p:cNvSpPr>
          <p:nvPr>
            <p:ph type="title"/>
          </p:nvPr>
        </p:nvSpPr>
        <p:spPr>
          <a:xfrm>
            <a:off x="685800" y="1668240"/>
            <a:ext cx="7772040" cy="1311120"/>
          </a:xfrm>
          <a:prstGeom prst="rect">
            <a:avLst/>
          </a:prstGeom>
          <a:noFill/>
          <a:ln w="0">
            <a:noFill/>
          </a:ln>
        </p:spPr>
        <p:txBody>
          <a:bodyPr lIns="0" rIns="0" tIns="0" bIns="0" anchor="b">
            <a:noAutofit/>
          </a:bodyPr>
          <a:p>
            <a:pPr indent="0">
              <a:buNone/>
            </a:pPr>
            <a:r>
              <a:rPr b="0" lang="en-IN" sz="4800" spc="-1" strike="noStrike">
                <a:solidFill>
                  <a:srgbClr val="000000"/>
                </a:solidFill>
                <a:latin typeface="Arial"/>
              </a:rPr>
              <a:t>Click to edit the title text format</a:t>
            </a:r>
            <a:endParaRPr b="0" lang="en-IN" sz="4800" spc="-1" strike="noStrike">
              <a:solidFill>
                <a:srgbClr val="000000"/>
              </a:solidFill>
              <a:latin typeface="Arial"/>
            </a:endParaRPr>
          </a:p>
        </p:txBody>
      </p:sp>
      <p:sp>
        <p:nvSpPr>
          <p:cNvPr id="3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4591"/>
            </a:gs>
            <a:gs pos="100000">
              <a:srgbClr val="1e2124"/>
            </a:gs>
          </a:gsLst>
          <a:lin ang="2700000"/>
        </a:gradFill>
      </p:bgPr>
    </p:bg>
    <p:spTree>
      <p:nvGrpSpPr>
        <p:cNvPr id="1" name=""/>
        <p:cNvGrpSpPr/>
        <p:nvPr/>
      </p:nvGrpSpPr>
      <p:grpSpPr>
        <a:xfrm>
          <a:off x="0" y="0"/>
          <a:ext cx="0" cy="0"/>
          <a:chOff x="0" y="0"/>
          <a:chExt cx="0" cy="0"/>
        </a:xfrm>
      </p:grpSpPr>
      <p:grpSp>
        <p:nvGrpSpPr>
          <p:cNvPr id="40" name="Google Shape;38;p6"/>
          <p:cNvGrpSpPr/>
          <p:nvPr/>
        </p:nvGrpSpPr>
        <p:grpSpPr>
          <a:xfrm>
            <a:off x="3078720" y="0"/>
            <a:ext cx="6064920" cy="5143320"/>
            <a:chOff x="3078720" y="0"/>
            <a:chExt cx="6064920" cy="5143320"/>
          </a:xfrm>
        </p:grpSpPr>
        <p:sp>
          <p:nvSpPr>
            <p:cNvPr id="41" name="Google Shape;39;p6"/>
            <p:cNvSpPr/>
            <p:nvPr/>
          </p:nvSpPr>
          <p:spPr>
            <a:xfrm>
              <a:off x="3078720" y="0"/>
              <a:ext cx="6064920" cy="5143320"/>
            </a:xfrm>
            <a:custGeom>
              <a:avLst/>
              <a:gdLst>
                <a:gd name="textAreaLeft" fmla="*/ 0 w 6064920"/>
                <a:gd name="textAreaRight" fmla="*/ 6065280 w 6064920"/>
                <a:gd name="textAreaTop" fmla="*/ 0 h 5143320"/>
                <a:gd name="textAreaBottom" fmla="*/ 5143680 h 5143320"/>
              </a:gdLst>
              <a:ahLst/>
              <a:rect l="textAreaLeft" t="textAreaTop" r="textAreaRight" b="textAreaBottom"/>
              <a:pathLst>
                <a:path w="8087184" h="685800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42" name="Google Shape;40;p6"/>
            <p:cNvSpPr/>
            <p:nvPr/>
          </p:nvSpPr>
          <p:spPr>
            <a:xfrm>
              <a:off x="3078720" y="0"/>
              <a:ext cx="6064920" cy="5143320"/>
            </a:xfrm>
            <a:custGeom>
              <a:avLst/>
              <a:gdLst>
                <a:gd name="textAreaLeft" fmla="*/ 0 w 6064920"/>
                <a:gd name="textAreaRight" fmla="*/ 6065280 w 6064920"/>
                <a:gd name="textAreaTop" fmla="*/ 0 h 5143320"/>
                <a:gd name="textAreaBottom" fmla="*/ 5143680 h 5143320"/>
              </a:gdLst>
              <a:ahLst/>
              <a:rect l="textAreaLeft" t="textAreaTop" r="textAreaRight" b="textAreaBottom"/>
              <a:pathLst>
                <a:path w="8087184" h="685819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43" name="Google Shape;41;p6"/>
            <p:cNvSpPr/>
            <p:nvPr/>
          </p:nvSpPr>
          <p:spPr>
            <a:xfrm>
              <a:off x="3404160" y="210600"/>
              <a:ext cx="5576040" cy="4830840"/>
            </a:xfrm>
            <a:custGeom>
              <a:avLst/>
              <a:gdLst>
                <a:gd name="textAreaLeft" fmla="*/ 0 w 5576040"/>
                <a:gd name="textAreaRight" fmla="*/ 5576400 w 5576040"/>
                <a:gd name="textAreaTop" fmla="*/ 0 h 4830840"/>
                <a:gd name="textAreaBottom" fmla="*/ 4831200 h 4830840"/>
              </a:gdLst>
              <a:ahLst/>
              <a:rect l="textAreaLeft" t="textAreaTop" r="textAreaRight" b="textAreaBottom"/>
              <a:pathLst>
                <a:path w="7435051" h="6441453">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grpSp>
      <p:sp>
        <p:nvSpPr>
          <p:cNvPr id="44" name="PlaceHolder 1"/>
          <p:cNvSpPr>
            <a:spLocks noGrp="1"/>
          </p:cNvSpPr>
          <p:nvPr>
            <p:ph type="body"/>
          </p:nvPr>
        </p:nvSpPr>
        <p:spPr>
          <a:xfrm>
            <a:off x="810360" y="1593360"/>
            <a:ext cx="5783400" cy="2736720"/>
          </a:xfrm>
          <a:prstGeom prst="rect">
            <a:avLst/>
          </a:prstGeom>
          <a:noFill/>
          <a:ln w="0">
            <a:noFill/>
          </a:ln>
        </p:spPr>
        <p:txBody>
          <a:bodyPr lIns="0" rIns="0" tIns="0" bIns="0" anchor="t">
            <a:noAutofit/>
          </a:bodyPr>
          <a:p>
            <a:pPr marL="432000" indent="-324000">
              <a:spcBef>
                <a:spcPts val="1417"/>
              </a:spcBef>
              <a:buClr>
                <a:srgbClr val="ffffff"/>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45" name="Google Shape;43;p6"/>
          <p:cNvSpPr/>
          <p:nvPr/>
        </p:nvSpPr>
        <p:spPr>
          <a:xfrm>
            <a:off x="810360" y="670320"/>
            <a:ext cx="1956960" cy="653400"/>
          </a:xfrm>
          <a:prstGeom prst="rect">
            <a:avLst/>
          </a:prstGeom>
          <a:noFill/>
          <a:ln w="0">
            <a:noFill/>
          </a:ln>
        </p:spPr>
        <p:style>
          <a:lnRef idx="0"/>
          <a:fillRef idx="0"/>
          <a:effectRef idx="0"/>
          <a:fontRef idx="minor"/>
        </p:style>
        <p:txBody>
          <a:bodyPr lIns="0" rIns="0" tIns="0" bIns="0" anchor="t">
            <a:noAutofit/>
          </a:bodyPr>
          <a:p>
            <a:pPr>
              <a:lnSpc>
                <a:spcPct val="100000"/>
              </a:lnSpc>
              <a:tabLst>
                <a:tab algn="l" pos="0"/>
              </a:tabLst>
            </a:pPr>
            <a:r>
              <a:rPr b="1" lang="en" sz="9600" spc="-1" strike="noStrike">
                <a:solidFill>
                  <a:schemeClr val="lt1"/>
                </a:solidFill>
                <a:latin typeface="Montserrat"/>
                <a:ea typeface="Montserrat"/>
              </a:rPr>
              <a:t>“</a:t>
            </a:r>
            <a:endParaRPr b="0" lang="en-IN" sz="9600" spc="-1" strike="noStrike">
              <a:solidFill>
                <a:srgbClr val="ffffff"/>
              </a:solidFill>
              <a:latin typeface="Arial"/>
            </a:endParaRPr>
          </a:p>
        </p:txBody>
      </p:sp>
      <p:sp>
        <p:nvSpPr>
          <p:cNvPr id="46" name="PlaceHolder 2"/>
          <p:cNvSpPr>
            <a:spLocks noGrp="1"/>
          </p:cNvSpPr>
          <p:nvPr>
            <p:ph type="sldNum" idx="5"/>
          </p:nvPr>
        </p:nvSpPr>
        <p:spPr>
          <a:xfrm>
            <a:off x="8480520" y="4749840"/>
            <a:ext cx="548280" cy="393120"/>
          </a:xfrm>
          <a:prstGeom prst="rect">
            <a:avLst/>
          </a:prstGeom>
          <a:noFill/>
          <a:ln w="0">
            <a:noFill/>
          </a:ln>
        </p:spPr>
        <p:txBody>
          <a:bodyPr lIns="0" rIns="0" tIns="0" bIns="0" anchor="ctr">
            <a:noAutofit/>
          </a:bodyPr>
          <a:lstStyle>
            <a:lvl1pPr indent="0" algn="r">
              <a:lnSpc>
                <a:spcPct val="100000"/>
              </a:lnSpc>
              <a:buNone/>
              <a:tabLst>
                <a:tab algn="l" pos="0"/>
              </a:tabLst>
              <a:defRPr b="1" lang="en" sz="1300" spc="-1" strike="noStrike">
                <a:solidFill>
                  <a:schemeClr val="lt1"/>
                </a:solidFill>
                <a:latin typeface="Montserrat"/>
                <a:ea typeface="Montserrat"/>
              </a:defRPr>
            </a:lvl1pPr>
          </a:lstStyle>
          <a:p>
            <a:pPr indent="0" algn="r">
              <a:lnSpc>
                <a:spcPct val="100000"/>
              </a:lnSpc>
              <a:buNone/>
              <a:tabLst>
                <a:tab algn="l" pos="0"/>
              </a:tabLst>
            </a:pPr>
            <a:fld id="{B345D109-FF95-4116-B53D-CB6DDCF10E53}" type="slidenum">
              <a:rPr b="1" lang="en" sz="1300" spc="-1" strike="noStrike">
                <a:solidFill>
                  <a:schemeClr val="lt1"/>
                </a:solidFill>
                <a:latin typeface="Montserrat"/>
                <a:ea typeface="Montserrat"/>
              </a:rPr>
              <a:t>&lt;number&gt;</a:t>
            </a:fld>
            <a:endParaRPr b="0" lang="en-IN" sz="13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47" name="Google Shape;46;p7"/>
          <p:cNvGrpSpPr/>
          <p:nvPr/>
        </p:nvGrpSpPr>
        <p:grpSpPr>
          <a:xfrm>
            <a:off x="5005080" y="0"/>
            <a:ext cx="4138560" cy="5143320"/>
            <a:chOff x="5005080" y="0"/>
            <a:chExt cx="4138560" cy="5143320"/>
          </a:xfrm>
        </p:grpSpPr>
        <p:sp>
          <p:nvSpPr>
            <p:cNvPr id="48" name="Google Shape;47;p7"/>
            <p:cNvSpPr/>
            <p:nvPr/>
          </p:nvSpPr>
          <p:spPr>
            <a:xfrm>
              <a:off x="5005080" y="0"/>
              <a:ext cx="4138560" cy="5143320"/>
            </a:xfrm>
            <a:custGeom>
              <a:avLst/>
              <a:gdLst>
                <a:gd name="textAreaLeft" fmla="*/ 0 w 4138560"/>
                <a:gd name="textAreaRight" fmla="*/ 4138920 w 4138560"/>
                <a:gd name="textAreaTop" fmla="*/ 0 h 5143320"/>
                <a:gd name="textAreaBottom" fmla="*/ 5143680 h 5143320"/>
              </a:gdLst>
              <a:ahLst/>
              <a:rect l="textAreaLeft" t="textAreaTop" r="textAreaRight" b="textAreaBottom"/>
              <a:pathLst>
                <a:path w="5518613" h="685800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49" name="Google Shape;48;p7"/>
            <p:cNvSpPr/>
            <p:nvPr/>
          </p:nvSpPr>
          <p:spPr>
            <a:xfrm>
              <a:off x="5005080" y="0"/>
              <a:ext cx="4138560" cy="5143320"/>
            </a:xfrm>
            <a:custGeom>
              <a:avLst/>
              <a:gdLst>
                <a:gd name="textAreaLeft" fmla="*/ 0 w 4138560"/>
                <a:gd name="textAreaRight" fmla="*/ 4138920 w 4138560"/>
                <a:gd name="textAreaTop" fmla="*/ 0 h 5143320"/>
                <a:gd name="textAreaBottom" fmla="*/ 5143680 h 5143320"/>
              </a:gdLst>
              <a:ahLst/>
              <a:rect l="textAreaLeft" t="textAreaTop" r="textAreaRight" b="textAreaBottom"/>
              <a:pathLst>
                <a:path w="5518613" h="685819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sp>
          <p:nvSpPr>
            <p:cNvPr id="50" name="Google Shape;49;p7"/>
            <p:cNvSpPr/>
            <p:nvPr/>
          </p:nvSpPr>
          <p:spPr>
            <a:xfrm>
              <a:off x="5330880" y="210600"/>
              <a:ext cx="3668040" cy="4753080"/>
            </a:xfrm>
            <a:custGeom>
              <a:avLst/>
              <a:gdLst>
                <a:gd name="textAreaLeft" fmla="*/ 0 w 3668040"/>
                <a:gd name="textAreaRight" fmla="*/ 3668400 w 3668040"/>
                <a:gd name="textAreaTop" fmla="*/ 0 h 4753080"/>
                <a:gd name="textAreaBottom" fmla="*/ 4753440 h 4753080"/>
              </a:gdLst>
              <a:ahLst/>
              <a:rect l="textAreaLeft" t="textAreaTop" r="textAreaRight" b="textAreaBottom"/>
              <a:pathLst>
                <a:path w="4891368" h="633778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ffffff"/>
                </a:solidFill>
                <a:latin typeface="Arial"/>
              </a:endParaRPr>
            </a:p>
          </p:txBody>
        </p:sp>
      </p:grpSp>
      <p:sp>
        <p:nvSpPr>
          <p:cNvPr id="51" name="PlaceHolder 1"/>
          <p:cNvSpPr>
            <a:spLocks noGrp="1"/>
          </p:cNvSpPr>
          <p:nvPr>
            <p:ph type="title"/>
          </p:nvPr>
        </p:nvSpPr>
        <p:spPr>
          <a:xfrm>
            <a:off x="855360" y="835920"/>
            <a:ext cx="7432920" cy="396000"/>
          </a:xfrm>
          <a:prstGeom prst="rect">
            <a:avLst/>
          </a:prstGeom>
          <a:noFill/>
          <a:ln w="0">
            <a:noFill/>
          </a:ln>
        </p:spPr>
        <p:txBody>
          <a:bodyPr lIns="0" rIns="0" tIns="0" bIns="0" anchor="b">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52" name="PlaceHolder 2"/>
          <p:cNvSpPr>
            <a:spLocks noGrp="1"/>
          </p:cNvSpPr>
          <p:nvPr>
            <p:ph type="body"/>
          </p:nvPr>
        </p:nvSpPr>
        <p:spPr>
          <a:xfrm>
            <a:off x="855360" y="1430280"/>
            <a:ext cx="7432920" cy="30337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400" spc="-1" strike="noStrike">
                <a:solidFill>
                  <a:srgbClr val="000000"/>
                </a:solidFill>
                <a:latin typeface="Arial"/>
              </a:rPr>
              <a:t>Click to edit the outline text format</a:t>
            </a:r>
            <a:endParaRPr b="0" lang="en-IN"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Arial"/>
              </a:rPr>
              <a:t>Second Outline Level</a:t>
            </a:r>
            <a:endParaRPr b="0" lang="en-I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400" spc="-1" strike="noStrike">
                <a:solidFill>
                  <a:srgbClr val="000000"/>
                </a:solidFill>
                <a:latin typeface="Arial"/>
              </a:rPr>
              <a:t>Fourth Outline Level</a:t>
            </a:r>
            <a:endParaRPr b="0" lang="en-IN"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400" spc="-1" strike="noStrike">
                <a:solidFill>
                  <a:srgbClr val="000000"/>
                </a:solidFill>
                <a:latin typeface="Arial"/>
              </a:rPr>
              <a:t>Fifth Outline Level</a:t>
            </a:r>
            <a:endParaRPr b="0" lang="en-IN"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400" spc="-1" strike="noStrike">
                <a:solidFill>
                  <a:srgbClr val="000000"/>
                </a:solidFill>
                <a:latin typeface="Arial"/>
              </a:rPr>
              <a:t>Sixth Outline Level</a:t>
            </a:r>
            <a:endParaRPr b="0" lang="en-IN"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400" spc="-1" strike="noStrike">
                <a:solidFill>
                  <a:srgbClr val="000000"/>
                </a:solidFill>
                <a:latin typeface="Arial"/>
              </a:rPr>
              <a:t>Seventh Outline Level</a:t>
            </a:r>
            <a:endParaRPr b="0" lang="en-IN" sz="2400" spc="-1" strike="noStrike">
              <a:solidFill>
                <a:srgbClr val="000000"/>
              </a:solidFill>
              <a:latin typeface="Arial"/>
            </a:endParaRPr>
          </a:p>
        </p:txBody>
      </p:sp>
      <p:sp>
        <p:nvSpPr>
          <p:cNvPr id="53" name="PlaceHolder 3"/>
          <p:cNvSpPr>
            <a:spLocks noGrp="1"/>
          </p:cNvSpPr>
          <p:nvPr>
            <p:ph type="sldNum" idx="6"/>
          </p:nvPr>
        </p:nvSpPr>
        <p:spPr>
          <a:xfrm>
            <a:off x="8480520" y="4749840"/>
            <a:ext cx="548280" cy="393120"/>
          </a:xfrm>
          <a:prstGeom prst="rect">
            <a:avLst/>
          </a:prstGeom>
          <a:noFill/>
          <a:ln w="0">
            <a:noFill/>
          </a:ln>
        </p:spPr>
        <p:txBody>
          <a:bodyPr lIns="0" rIns="0" tIns="0" bIns="0" anchor="ctr">
            <a:noAutofit/>
          </a:bodyPr>
          <a:lstStyle>
            <a:lvl1pPr indent="0" algn="r">
              <a:lnSpc>
                <a:spcPct val="100000"/>
              </a:lnSpc>
              <a:buNone/>
              <a:tabLst>
                <a:tab algn="l" pos="0"/>
              </a:tabLst>
              <a:defRPr b="1" lang="en" sz="1300" spc="-1" strike="noStrike">
                <a:solidFill>
                  <a:schemeClr val="dk2"/>
                </a:solidFill>
                <a:latin typeface="Montserrat"/>
                <a:ea typeface="Montserrat"/>
              </a:defRPr>
            </a:lvl1pPr>
          </a:lstStyle>
          <a:p>
            <a:pPr indent="0" algn="r">
              <a:lnSpc>
                <a:spcPct val="100000"/>
              </a:lnSpc>
              <a:buNone/>
              <a:tabLst>
                <a:tab algn="l" pos="0"/>
              </a:tabLst>
            </a:pPr>
            <a:fld id="{C74F84D1-2A7C-41C7-A398-2EE708C0A697}" type="slidenum">
              <a:rPr b="1" lang="en" sz="1300" spc="-1" strike="noStrike">
                <a:solidFill>
                  <a:schemeClr val="dk2"/>
                </a:solidFill>
                <a:latin typeface="Montserrat"/>
                <a:ea typeface="Montserrat"/>
              </a:rPr>
              <a:t>&lt;number&gt;</a:t>
            </a:fld>
            <a:endParaRPr b="0" lang="en-IN" sz="1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2ac3f3"/>
            </a:gs>
            <a:gs pos="100000">
              <a:srgbClr val="004591"/>
            </a:gs>
          </a:gsLst>
          <a:lin ang="2700000"/>
        </a:gradFill>
      </p:bgPr>
    </p:bg>
    <p:spTree>
      <p:nvGrpSpPr>
        <p:cNvPr id="1" name=""/>
        <p:cNvGrpSpPr/>
        <p:nvPr/>
      </p:nvGrpSpPr>
      <p:grpSpPr>
        <a:xfrm>
          <a:off x="0" y="0"/>
          <a:ext cx="0" cy="0"/>
          <a:chOff x="0" y="0"/>
          <a:chExt cx="0" cy="0"/>
        </a:xfrm>
      </p:grpSpPr>
      <p:grpSp>
        <p:nvGrpSpPr>
          <p:cNvPr id="56" name="Google Shape;54;p8"/>
          <p:cNvGrpSpPr/>
          <p:nvPr/>
        </p:nvGrpSpPr>
        <p:grpSpPr>
          <a:xfrm>
            <a:off x="3078720" y="0"/>
            <a:ext cx="6064920" cy="5143320"/>
            <a:chOff x="3078720" y="0"/>
            <a:chExt cx="6064920" cy="5143320"/>
          </a:xfrm>
        </p:grpSpPr>
        <p:sp>
          <p:nvSpPr>
            <p:cNvPr id="57" name="Google Shape;55;p8"/>
            <p:cNvSpPr/>
            <p:nvPr/>
          </p:nvSpPr>
          <p:spPr>
            <a:xfrm>
              <a:off x="3078720" y="0"/>
              <a:ext cx="6064920" cy="5143320"/>
            </a:xfrm>
            <a:custGeom>
              <a:avLst/>
              <a:gdLst>
                <a:gd name="textAreaLeft" fmla="*/ 0 w 6064920"/>
                <a:gd name="textAreaRight" fmla="*/ 6065280 w 6064920"/>
                <a:gd name="textAreaTop" fmla="*/ 0 h 5143320"/>
                <a:gd name="textAreaBottom" fmla="*/ 5143680 h 5143320"/>
              </a:gdLst>
              <a:ahLst/>
              <a:rect l="textAreaLeft" t="textAreaTop" r="textAreaRight" b="textAreaBottom"/>
              <a:pathLst>
                <a:path w="8087184" h="685800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58" name="Google Shape;56;p8"/>
            <p:cNvSpPr/>
            <p:nvPr/>
          </p:nvSpPr>
          <p:spPr>
            <a:xfrm>
              <a:off x="3078720" y="0"/>
              <a:ext cx="6064920" cy="5143320"/>
            </a:xfrm>
            <a:custGeom>
              <a:avLst/>
              <a:gdLst>
                <a:gd name="textAreaLeft" fmla="*/ 0 w 6064920"/>
                <a:gd name="textAreaRight" fmla="*/ 6065280 w 6064920"/>
                <a:gd name="textAreaTop" fmla="*/ 0 h 5143320"/>
                <a:gd name="textAreaBottom" fmla="*/ 5143680 h 5143320"/>
              </a:gdLst>
              <a:ahLst/>
              <a:rect l="textAreaLeft" t="textAreaTop" r="textAreaRight" b="textAreaBottom"/>
              <a:pathLst>
                <a:path w="8087184" h="685819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59" name="Google Shape;57;p8"/>
            <p:cNvSpPr/>
            <p:nvPr/>
          </p:nvSpPr>
          <p:spPr>
            <a:xfrm>
              <a:off x="3404160" y="210600"/>
              <a:ext cx="5576040" cy="4830840"/>
            </a:xfrm>
            <a:custGeom>
              <a:avLst/>
              <a:gdLst>
                <a:gd name="textAreaLeft" fmla="*/ 0 w 5576040"/>
                <a:gd name="textAreaRight" fmla="*/ 5576400 w 5576040"/>
                <a:gd name="textAreaTop" fmla="*/ 0 h 4830840"/>
                <a:gd name="textAreaBottom" fmla="*/ 4831200 h 4830840"/>
              </a:gdLst>
              <a:ahLst/>
              <a:rect l="textAreaLeft" t="textAreaTop" r="textAreaRight" b="textAreaBottom"/>
              <a:pathLst>
                <a:path w="7435051" h="6441453">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00"/>
              </a:srgbClr>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grpSp>
      <p:sp>
        <p:nvSpPr>
          <p:cNvPr id="60" name="PlaceHolder 1"/>
          <p:cNvSpPr>
            <a:spLocks noGrp="1"/>
          </p:cNvSpPr>
          <p:nvPr>
            <p:ph type="sldNum" idx="7"/>
          </p:nvPr>
        </p:nvSpPr>
        <p:spPr>
          <a:xfrm>
            <a:off x="8480520" y="4749840"/>
            <a:ext cx="548280" cy="393120"/>
          </a:xfrm>
          <a:prstGeom prst="rect">
            <a:avLst/>
          </a:prstGeom>
          <a:noFill/>
          <a:ln w="0">
            <a:noFill/>
          </a:ln>
        </p:spPr>
        <p:txBody>
          <a:bodyPr lIns="0" rIns="0" tIns="0" bIns="0" anchor="ctr">
            <a:noAutofit/>
          </a:bodyPr>
          <a:lstStyle>
            <a:lvl1pPr indent="0" algn="r">
              <a:lnSpc>
                <a:spcPct val="100000"/>
              </a:lnSpc>
              <a:buNone/>
              <a:tabLst>
                <a:tab algn="l" pos="0"/>
              </a:tabLst>
              <a:defRPr b="1" lang="en" sz="1300" spc="-1" strike="noStrike">
                <a:solidFill>
                  <a:schemeClr val="lt1"/>
                </a:solidFill>
                <a:latin typeface="Montserrat"/>
                <a:ea typeface="Montserrat"/>
              </a:defRPr>
            </a:lvl1pPr>
          </a:lstStyle>
          <a:p>
            <a:pPr indent="0" algn="r">
              <a:lnSpc>
                <a:spcPct val="100000"/>
              </a:lnSpc>
              <a:buNone/>
              <a:tabLst>
                <a:tab algn="l" pos="0"/>
              </a:tabLst>
            </a:pPr>
            <a:fld id="{33CD733D-7361-4FE1-8198-8D466846C452}" type="slidenum">
              <a:rPr b="1" lang="en" sz="1300" spc="-1" strike="noStrike">
                <a:solidFill>
                  <a:schemeClr val="lt1"/>
                </a:solidFill>
                <a:latin typeface="Montserrat"/>
                <a:ea typeface="Montserrat"/>
              </a:rPr>
              <a:t>&lt;number&gt;</a:t>
            </a:fld>
            <a:endParaRPr b="0" lang="en-IN" sz="1300" spc="-1" strike="noStrike">
              <a:solidFill>
                <a:srgbClr val="ffffff"/>
              </a:solidFill>
              <a:latin typeface="Times New Roman"/>
            </a:endParaRPr>
          </a:p>
        </p:txBody>
      </p:sp>
      <p:sp>
        <p:nvSpPr>
          <p:cNvPr id="61"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6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hyperlink" Target="https://smart-timetable-scheduler.up.railway.app/" TargetMode="External"/><Relationship Id="rId2" Type="http://schemas.openxmlformats.org/officeDocument/2006/relationships/slideLayout" Target="../slideLayouts/slideLayout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11.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Google Shape;145;p27" descr=""/>
          <p:cNvPicPr/>
          <p:nvPr/>
        </p:nvPicPr>
        <p:blipFill>
          <a:blip r:embed="rId1"/>
          <a:stretch/>
        </p:blipFill>
        <p:spPr>
          <a:xfrm>
            <a:off x="2268720" y="672840"/>
            <a:ext cx="4606200" cy="2671560"/>
          </a:xfrm>
          <a:prstGeom prst="rect">
            <a:avLst/>
          </a:prstGeom>
          <a:ln w="0">
            <a:noFill/>
          </a:ln>
        </p:spPr>
      </p:pic>
      <p:sp>
        <p:nvSpPr>
          <p:cNvPr id="126" name="Google Shape;146;p27"/>
          <p:cNvSpPr/>
          <p:nvPr/>
        </p:nvSpPr>
        <p:spPr>
          <a:xfrm>
            <a:off x="6507360" y="3790440"/>
            <a:ext cx="2427840" cy="1172880"/>
          </a:xfrm>
          <a:prstGeom prst="rect">
            <a:avLst/>
          </a:prstGeom>
          <a:noFill/>
          <a:ln w="0">
            <a:noFill/>
          </a:ln>
        </p:spPr>
        <p:style>
          <a:lnRef idx="0"/>
          <a:fillRef idx="0"/>
          <a:effectRef idx="0"/>
          <a:fontRef idx="minor"/>
        </p:style>
        <p:txBody>
          <a:bodyPr tIns="91440" bIns="91440" anchor="t">
            <a:spAutoFit/>
          </a:bodyPr>
          <a:p>
            <a:pPr>
              <a:lnSpc>
                <a:spcPct val="75000"/>
              </a:lnSpc>
              <a:tabLst>
                <a:tab algn="l" pos="0"/>
              </a:tabLst>
            </a:pPr>
            <a:r>
              <a:rPr b="0" lang="en" sz="2000" spc="-1" strike="noStrike">
                <a:solidFill>
                  <a:srgbClr val="000000"/>
                </a:solidFill>
                <a:latin typeface="Times New Roman"/>
                <a:ea typeface="Times New Roman"/>
              </a:rPr>
              <a:t>By </a:t>
            </a:r>
            <a:endParaRPr b="0" lang="en-IN" sz="2000" spc="-1" strike="noStrike">
              <a:solidFill>
                <a:srgbClr val="000000"/>
              </a:solidFill>
              <a:latin typeface="Arial"/>
            </a:endParaRPr>
          </a:p>
          <a:p>
            <a:pPr>
              <a:lnSpc>
                <a:spcPct val="75000"/>
              </a:lnSpc>
              <a:spcBef>
                <a:spcPts val="1199"/>
              </a:spcBef>
              <a:tabLst>
                <a:tab algn="l" pos="0"/>
              </a:tabLst>
            </a:pPr>
            <a:r>
              <a:rPr b="0" lang="en" sz="2000" spc="-1" strike="noStrike">
                <a:solidFill>
                  <a:srgbClr val="000000"/>
                </a:solidFill>
                <a:latin typeface="Times New Roman"/>
                <a:ea typeface="Times New Roman"/>
              </a:rPr>
              <a:t>S.GAUTHAM</a:t>
            </a:r>
            <a:endParaRPr b="0" lang="en-IN" sz="2000" spc="-1" strike="noStrike">
              <a:solidFill>
                <a:srgbClr val="000000"/>
              </a:solidFill>
              <a:latin typeface="Arial"/>
            </a:endParaRPr>
          </a:p>
          <a:p>
            <a:pPr>
              <a:lnSpc>
                <a:spcPct val="75000"/>
              </a:lnSpc>
              <a:spcBef>
                <a:spcPts val="1199"/>
              </a:spcBef>
              <a:spcAft>
                <a:spcPts val="1199"/>
              </a:spcAft>
              <a:tabLst>
                <a:tab algn="l" pos="0"/>
              </a:tabLst>
            </a:pPr>
            <a:r>
              <a:rPr b="0" lang="en" sz="2000" spc="-1" strike="noStrike">
                <a:solidFill>
                  <a:srgbClr val="000000"/>
                </a:solidFill>
                <a:latin typeface="Times New Roman"/>
                <a:ea typeface="Times New Roman"/>
              </a:rPr>
              <a:t>C22UG132CSC014</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482400" y="462960"/>
            <a:ext cx="2270160" cy="501120"/>
          </a:xfrm>
          <a:prstGeom prst="rect">
            <a:avLst/>
          </a:prstGeom>
          <a:noFill/>
          <a:ln w="0">
            <a:noFill/>
          </a:ln>
        </p:spPr>
        <p:txBody>
          <a:bodyPr lIns="0" rIns="0" tIns="0" bIns="0" anchor="b">
            <a:noAutofit/>
          </a:bodyPr>
          <a:p>
            <a:pPr indent="0">
              <a:lnSpc>
                <a:spcPct val="90000"/>
              </a:lnSpc>
              <a:buNone/>
              <a:tabLst>
                <a:tab algn="l" pos="0"/>
              </a:tabLst>
            </a:pPr>
            <a:r>
              <a:rPr b="0" lang="en" sz="3000" spc="-1" strike="noStrike">
                <a:solidFill>
                  <a:schemeClr val="accent2"/>
                </a:solidFill>
                <a:latin typeface="Times New Roman"/>
                <a:ea typeface="Times New Roman"/>
              </a:rPr>
              <a:t>HOME PAGE</a:t>
            </a:r>
            <a:endParaRPr b="0" lang="en-IN" sz="3000" spc="-1" strike="noStrike">
              <a:solidFill>
                <a:srgbClr val="000000"/>
              </a:solidFill>
              <a:latin typeface="Arial"/>
            </a:endParaRPr>
          </a:p>
        </p:txBody>
      </p:sp>
      <p:sp>
        <p:nvSpPr>
          <p:cNvPr id="186" name="PlaceHolder 2"/>
          <p:cNvSpPr>
            <a:spLocks noGrp="1"/>
          </p:cNvSpPr>
          <p:nvPr>
            <p:ph/>
          </p:nvPr>
        </p:nvSpPr>
        <p:spPr>
          <a:xfrm>
            <a:off x="917280" y="1387440"/>
            <a:ext cx="5361120" cy="2958840"/>
          </a:xfrm>
          <a:prstGeom prst="rect">
            <a:avLst/>
          </a:prstGeom>
          <a:noFill/>
          <a:ln w="0">
            <a:noFill/>
          </a:ln>
        </p:spPr>
        <p:txBody>
          <a:bodyPr lIns="0" rIns="0" tIns="0" bIns="0" anchor="t">
            <a:noAutofit/>
          </a:bodyPr>
          <a:p>
            <a:pPr marL="457200" indent="-355680">
              <a:lnSpc>
                <a:spcPct val="150000"/>
              </a:lnSpc>
              <a:spcBef>
                <a:spcPts val="1199"/>
              </a:spcBef>
              <a:buClr>
                <a:srgbClr val="000000"/>
              </a:buClr>
              <a:buFont typeface="Arial"/>
              <a:buChar char="●"/>
            </a:pPr>
            <a:r>
              <a:rPr b="0" lang="en" sz="2000" spc="-1" strike="noStrike">
                <a:solidFill>
                  <a:srgbClr val="000000"/>
                </a:solidFill>
                <a:latin typeface="Arial"/>
                <a:ea typeface="Arial"/>
              </a:rPr>
              <a:t>Easy Navigation</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About Section</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Sign Up for New Users</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Feedback Section (for user interaction)</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Profile Access for Signed-in Users</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Responsive </a:t>
            </a:r>
            <a:endParaRPr b="0" lang="en-IN" sz="2000" spc="-1" strike="noStrike">
              <a:solidFill>
                <a:srgbClr val="000000"/>
              </a:solidFill>
              <a:latin typeface="Arial"/>
            </a:endParaRPr>
          </a:p>
        </p:txBody>
      </p:sp>
      <p:grpSp>
        <p:nvGrpSpPr>
          <p:cNvPr id="187" name="Google Shape;243;p36"/>
          <p:cNvGrpSpPr/>
          <p:nvPr/>
        </p:nvGrpSpPr>
        <p:grpSpPr>
          <a:xfrm>
            <a:off x="6206400" y="3735000"/>
            <a:ext cx="2607480" cy="719640"/>
            <a:chOff x="6206400" y="3735000"/>
            <a:chExt cx="2607480" cy="719640"/>
          </a:xfrm>
        </p:grpSpPr>
        <p:sp>
          <p:nvSpPr>
            <p:cNvPr id="188" name="Google Shape;244;p36"/>
            <p:cNvSpPr/>
            <p:nvPr/>
          </p:nvSpPr>
          <p:spPr>
            <a:xfrm>
              <a:off x="7145640" y="3735000"/>
              <a:ext cx="604080" cy="719640"/>
            </a:xfrm>
            <a:custGeom>
              <a:avLst/>
              <a:gdLst>
                <a:gd name="textAreaLeft" fmla="*/ 0 w 604080"/>
                <a:gd name="textAreaRight" fmla="*/ 604440 w 604080"/>
                <a:gd name="textAreaTop" fmla="*/ 0 h 719640"/>
                <a:gd name="textAreaBottom" fmla="*/ 720000 h 719640"/>
              </a:gdLst>
              <a:ahLst/>
              <a:rect l="textAreaLeft" t="textAreaTop" r="textAreaRight" b="textAreaBottom"/>
              <a:pathLst>
                <a:path w="16022" h="20565">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ffffff"/>
                </a:solidFill>
                <a:latin typeface="Arial"/>
              </a:endParaRPr>
            </a:p>
          </p:txBody>
        </p:sp>
        <p:sp>
          <p:nvSpPr>
            <p:cNvPr id="189" name="Google Shape;245;p36"/>
            <p:cNvSpPr/>
            <p:nvPr/>
          </p:nvSpPr>
          <p:spPr>
            <a:xfrm>
              <a:off x="6206400" y="3735000"/>
              <a:ext cx="447480" cy="719640"/>
            </a:xfrm>
            <a:custGeom>
              <a:avLst/>
              <a:gdLst>
                <a:gd name="textAreaLeft" fmla="*/ 0 w 447480"/>
                <a:gd name="textAreaRight" fmla="*/ 447840 w 447480"/>
                <a:gd name="textAreaTop" fmla="*/ 0 h 719640"/>
                <a:gd name="textAreaBottom" fmla="*/ 720000 h 719640"/>
              </a:gdLst>
              <a:ahLst/>
              <a:rect l="textAreaLeft" t="textAreaTop" r="textAreaRight" b="textAreaBottom"/>
              <a:pathLst>
                <a:path w="11870" h="20565">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ffffff"/>
                </a:solidFill>
                <a:latin typeface="Arial"/>
              </a:endParaRPr>
            </a:p>
          </p:txBody>
        </p:sp>
        <p:grpSp>
          <p:nvGrpSpPr>
            <p:cNvPr id="190" name="Google Shape;246;p36"/>
            <p:cNvGrpSpPr/>
            <p:nvPr/>
          </p:nvGrpSpPr>
          <p:grpSpPr>
            <a:xfrm>
              <a:off x="8115480" y="3782880"/>
              <a:ext cx="698400" cy="623880"/>
              <a:chOff x="8115480" y="3782880"/>
              <a:chExt cx="698400" cy="623880"/>
            </a:xfrm>
          </p:grpSpPr>
          <p:sp>
            <p:nvSpPr>
              <p:cNvPr id="191" name="Google Shape;247;p36"/>
              <p:cNvSpPr/>
              <p:nvPr/>
            </p:nvSpPr>
            <p:spPr>
              <a:xfrm>
                <a:off x="8294400" y="4273560"/>
                <a:ext cx="340560" cy="133200"/>
              </a:xfrm>
              <a:custGeom>
                <a:avLst/>
                <a:gdLst>
                  <a:gd name="textAreaLeft" fmla="*/ 0 w 340560"/>
                  <a:gd name="textAreaRight" fmla="*/ 340920 w 340560"/>
                  <a:gd name="textAreaTop" fmla="*/ 0 h 133200"/>
                  <a:gd name="textAreaBottom" fmla="*/ 133560 h 133200"/>
                </a:gdLst>
                <a:ahLst/>
                <a:rect l="textAreaLeft" t="textAreaTop" r="textAreaRight" b="textAreaBottom"/>
                <a:pathLst>
                  <a:path w="9038" h="3811">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w="0">
                <a:noFill/>
              </a:ln>
            </p:spPr>
            <p:style>
              <a:lnRef idx="0"/>
              <a:fillRef idx="0"/>
              <a:effectRef idx="0"/>
              <a:fontRef idx="minor"/>
            </p:style>
            <p:txBody>
              <a:bodyPr tIns="66600" bIns="66600" anchor="ctr">
                <a:noAutofit/>
              </a:bodyPr>
              <a:p>
                <a:pPr>
                  <a:lnSpc>
                    <a:spcPct val="100000"/>
                  </a:lnSpc>
                  <a:tabLst>
                    <a:tab algn="l" pos="0"/>
                  </a:tabLst>
                </a:pPr>
                <a:endParaRPr b="0" lang="en-IN" sz="1400" spc="-1" strike="noStrike">
                  <a:solidFill>
                    <a:srgbClr val="ffffff"/>
                  </a:solidFill>
                  <a:latin typeface="Arial"/>
                </a:endParaRPr>
              </a:p>
            </p:txBody>
          </p:sp>
          <p:sp>
            <p:nvSpPr>
              <p:cNvPr id="192" name="Google Shape;248;p36"/>
              <p:cNvSpPr/>
              <p:nvPr/>
            </p:nvSpPr>
            <p:spPr>
              <a:xfrm>
                <a:off x="8115480" y="3782880"/>
                <a:ext cx="698400" cy="471960"/>
              </a:xfrm>
              <a:custGeom>
                <a:avLst/>
                <a:gdLst>
                  <a:gd name="textAreaLeft" fmla="*/ 0 w 698400"/>
                  <a:gd name="textAreaRight" fmla="*/ 698760 w 698400"/>
                  <a:gd name="textAreaTop" fmla="*/ 0 h 471960"/>
                  <a:gd name="textAreaBottom" fmla="*/ 472320 h 471960"/>
                </a:gdLst>
                <a:ahLst/>
                <a:rect l="textAreaLeft" t="textAreaTop" r="textAreaRight" b="textAreaBottom"/>
                <a:pathLst>
                  <a:path w="18514" h="13483">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ffffff"/>
                  </a:solidFill>
                  <a:latin typeface="Arial"/>
                </a:endParaRPr>
              </a:p>
            </p:txBody>
          </p:sp>
        </p:grpSp>
      </p:grpSp>
      <p:grpSp>
        <p:nvGrpSpPr>
          <p:cNvPr id="193" name="Google Shape;249;p36"/>
          <p:cNvGrpSpPr/>
          <p:nvPr/>
        </p:nvGrpSpPr>
        <p:grpSpPr>
          <a:xfrm>
            <a:off x="7060320" y="2536920"/>
            <a:ext cx="753840" cy="659520"/>
            <a:chOff x="7060320" y="2536920"/>
            <a:chExt cx="753840" cy="659520"/>
          </a:xfrm>
        </p:grpSpPr>
        <p:sp>
          <p:nvSpPr>
            <p:cNvPr id="194" name="Google Shape;250;p36"/>
            <p:cNvSpPr/>
            <p:nvPr/>
          </p:nvSpPr>
          <p:spPr>
            <a:xfrm>
              <a:off x="7060320" y="2536920"/>
              <a:ext cx="753840" cy="659520"/>
            </a:xfrm>
            <a:custGeom>
              <a:avLst/>
              <a:gdLst>
                <a:gd name="textAreaLeft" fmla="*/ 0 w 753840"/>
                <a:gd name="textAreaRight" fmla="*/ 754200 w 753840"/>
                <a:gd name="textAreaTop" fmla="*/ 0 h 659520"/>
                <a:gd name="textAreaBottom" fmla="*/ 659880 h 659520"/>
              </a:gdLst>
              <a:ahLst/>
              <a:rect l="textAreaLeft" t="textAreaTop" r="textAreaRight" b="textAreaBottom"/>
              <a:pathLst>
                <a:path w="18660" h="18269">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ffffff"/>
                </a:solidFill>
                <a:latin typeface="Arial"/>
              </a:endParaRPr>
            </a:p>
          </p:txBody>
        </p:sp>
        <p:sp>
          <p:nvSpPr>
            <p:cNvPr id="195" name="Google Shape;251;p36"/>
            <p:cNvSpPr/>
            <p:nvPr/>
          </p:nvSpPr>
          <p:spPr>
            <a:xfrm>
              <a:off x="7301160" y="2786760"/>
              <a:ext cx="272160" cy="17280"/>
            </a:xfrm>
            <a:custGeom>
              <a:avLst/>
              <a:gdLst>
                <a:gd name="textAreaLeft" fmla="*/ 0 w 272160"/>
                <a:gd name="textAreaRight" fmla="*/ 272520 w 272160"/>
                <a:gd name="textAreaTop" fmla="*/ 0 h 17280"/>
                <a:gd name="textAreaBottom" fmla="*/ 17640 h 17280"/>
              </a:gdLst>
              <a:ahLst/>
              <a:rect l="textAreaLeft" t="textAreaTop" r="textAreaRight" b="textAreaBottom"/>
              <a:pathLst>
                <a:path w="6742" h="49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dk1"/>
            </a:solidFill>
            <a:ln w="0">
              <a:noFill/>
            </a:ln>
          </p:spPr>
          <p:style>
            <a:lnRef idx="0"/>
            <a:fillRef idx="0"/>
            <a:effectRef idx="0"/>
            <a:fontRef idx="minor"/>
          </p:style>
          <p:txBody>
            <a:bodyPr tIns="8640" bIns="8640" anchor="ctr">
              <a:noAutofit/>
            </a:bodyPr>
            <a:p>
              <a:pPr>
                <a:lnSpc>
                  <a:spcPct val="100000"/>
                </a:lnSpc>
                <a:tabLst>
                  <a:tab algn="l" pos="0"/>
                </a:tabLst>
              </a:pPr>
              <a:endParaRPr b="0" lang="en-IN" sz="1400" spc="-1" strike="noStrike">
                <a:solidFill>
                  <a:srgbClr val="ffffff"/>
                </a:solidFill>
                <a:latin typeface="Arial"/>
              </a:endParaRPr>
            </a:p>
          </p:txBody>
        </p:sp>
        <p:sp>
          <p:nvSpPr>
            <p:cNvPr id="196" name="Google Shape;252;p36"/>
            <p:cNvSpPr/>
            <p:nvPr/>
          </p:nvSpPr>
          <p:spPr>
            <a:xfrm>
              <a:off x="7301160" y="2834280"/>
              <a:ext cx="272160" cy="17280"/>
            </a:xfrm>
            <a:custGeom>
              <a:avLst/>
              <a:gdLst>
                <a:gd name="textAreaLeft" fmla="*/ 0 w 272160"/>
                <a:gd name="textAreaRight" fmla="*/ 272520 w 272160"/>
                <a:gd name="textAreaTop" fmla="*/ 0 h 17280"/>
                <a:gd name="textAreaBottom" fmla="*/ 17640 h 17280"/>
              </a:gdLst>
              <a:ahLst/>
              <a:rect l="textAreaLeft" t="textAreaTop" r="textAreaRight" b="textAreaBottom"/>
              <a:pathLst>
                <a:path w="6742" h="49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dk1"/>
            </a:solidFill>
            <a:ln w="0">
              <a:noFill/>
            </a:ln>
          </p:spPr>
          <p:style>
            <a:lnRef idx="0"/>
            <a:fillRef idx="0"/>
            <a:effectRef idx="0"/>
            <a:fontRef idx="minor"/>
          </p:style>
          <p:txBody>
            <a:bodyPr tIns="8640" bIns="8640" anchor="ctr">
              <a:noAutofit/>
            </a:bodyPr>
            <a:p>
              <a:pPr>
                <a:lnSpc>
                  <a:spcPct val="100000"/>
                </a:lnSpc>
                <a:tabLst>
                  <a:tab algn="l" pos="0"/>
                </a:tabLst>
              </a:pPr>
              <a:endParaRPr b="0" lang="en-IN" sz="1400" spc="-1" strike="noStrike">
                <a:solidFill>
                  <a:srgbClr val="ffffff"/>
                </a:solidFill>
                <a:latin typeface="Arial"/>
              </a:endParaRPr>
            </a:p>
          </p:txBody>
        </p:sp>
        <p:sp>
          <p:nvSpPr>
            <p:cNvPr id="197" name="Google Shape;253;p36"/>
            <p:cNvSpPr/>
            <p:nvPr/>
          </p:nvSpPr>
          <p:spPr>
            <a:xfrm>
              <a:off x="7301160" y="2882880"/>
              <a:ext cx="114120" cy="17280"/>
            </a:xfrm>
            <a:custGeom>
              <a:avLst/>
              <a:gdLst>
                <a:gd name="textAreaLeft" fmla="*/ 0 w 114120"/>
                <a:gd name="textAreaRight" fmla="*/ 114480 w 114120"/>
                <a:gd name="textAreaTop" fmla="*/ 0 h 17280"/>
                <a:gd name="textAreaBottom" fmla="*/ 17640 h 17280"/>
              </a:gdLst>
              <a:ahLst/>
              <a:rect l="textAreaLeft" t="textAreaTop" r="textAreaRight" b="textAreaBottom"/>
              <a:pathLst>
                <a:path w="2834" h="49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dk1"/>
            </a:solidFill>
            <a:ln w="0">
              <a:noFill/>
            </a:ln>
          </p:spPr>
          <p:style>
            <a:lnRef idx="0"/>
            <a:fillRef idx="0"/>
            <a:effectRef idx="0"/>
            <a:fontRef idx="minor"/>
          </p:style>
          <p:txBody>
            <a:bodyPr tIns="8640" bIns="8640" anchor="ctr">
              <a:noAutofit/>
            </a:bodyPr>
            <a:p>
              <a:pPr>
                <a:lnSpc>
                  <a:spcPct val="100000"/>
                </a:lnSpc>
                <a:tabLst>
                  <a:tab algn="l" pos="0"/>
                </a:tabLst>
              </a:pPr>
              <a:endParaRPr b="0" lang="en-IN" sz="1400" spc="-1" strike="noStrike">
                <a:solidFill>
                  <a:srgbClr val="ffffff"/>
                </a:solidFill>
                <a:latin typeface="Arial"/>
              </a:endParaRPr>
            </a:p>
          </p:txBody>
        </p:sp>
      </p:grpSp>
      <p:grpSp>
        <p:nvGrpSpPr>
          <p:cNvPr id="198" name="Google Shape;254;p36"/>
          <p:cNvGrpSpPr/>
          <p:nvPr/>
        </p:nvGrpSpPr>
        <p:grpSpPr>
          <a:xfrm>
            <a:off x="6368760" y="1392840"/>
            <a:ext cx="694080" cy="714600"/>
            <a:chOff x="6368760" y="1392840"/>
            <a:chExt cx="694080" cy="714600"/>
          </a:xfrm>
        </p:grpSpPr>
        <p:sp>
          <p:nvSpPr>
            <p:cNvPr id="199" name="Google Shape;255;p36"/>
            <p:cNvSpPr/>
            <p:nvPr/>
          </p:nvSpPr>
          <p:spPr>
            <a:xfrm>
              <a:off x="6368760" y="1425960"/>
              <a:ext cx="694080" cy="121320"/>
            </a:xfrm>
            <a:custGeom>
              <a:avLst/>
              <a:gdLst>
                <a:gd name="textAreaLeft" fmla="*/ 0 w 694080"/>
                <a:gd name="textAreaRight" fmla="*/ 694440 w 694080"/>
                <a:gd name="textAreaTop" fmla="*/ 0 h 121320"/>
                <a:gd name="textAreaBottom" fmla="*/ 121680 h 121320"/>
              </a:gdLst>
              <a:ahLst/>
              <a:rect l="textAreaLeft" t="textAreaTop" r="textAreaRight" b="textAreaBottom"/>
              <a:pathLst>
                <a:path w="16120" h="2688">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dk1"/>
            </a:solidFill>
            <a:ln w="0">
              <a:noFill/>
            </a:ln>
          </p:spPr>
          <p:style>
            <a:lnRef idx="0"/>
            <a:fillRef idx="0"/>
            <a:effectRef idx="0"/>
            <a:fontRef idx="minor"/>
          </p:style>
          <p:txBody>
            <a:bodyPr tIns="60840" bIns="60840" anchor="ctr">
              <a:noAutofit/>
            </a:bodyPr>
            <a:p>
              <a:pPr>
                <a:lnSpc>
                  <a:spcPct val="100000"/>
                </a:lnSpc>
                <a:tabLst>
                  <a:tab algn="l" pos="0"/>
                </a:tabLst>
              </a:pPr>
              <a:endParaRPr b="0" lang="en-IN" sz="1400" spc="-1" strike="noStrike">
                <a:solidFill>
                  <a:srgbClr val="ffffff"/>
                </a:solidFill>
                <a:latin typeface="Arial"/>
              </a:endParaRPr>
            </a:p>
          </p:txBody>
        </p:sp>
        <p:sp>
          <p:nvSpPr>
            <p:cNvPr id="200" name="Google Shape;256;p36"/>
            <p:cNvSpPr/>
            <p:nvPr/>
          </p:nvSpPr>
          <p:spPr>
            <a:xfrm>
              <a:off x="6368760" y="2050200"/>
              <a:ext cx="694080" cy="57240"/>
            </a:xfrm>
            <a:custGeom>
              <a:avLst/>
              <a:gdLst>
                <a:gd name="textAreaLeft" fmla="*/ 0 w 694080"/>
                <a:gd name="textAreaRight" fmla="*/ 694440 w 694080"/>
                <a:gd name="textAreaTop" fmla="*/ 0 h 57240"/>
                <a:gd name="textAreaBottom" fmla="*/ 57600 h 57240"/>
              </a:gdLst>
              <a:ahLst/>
              <a:rect l="textAreaLeft" t="textAreaTop" r="textAreaRight" b="textAreaBottom"/>
              <a:pathLst>
                <a:path w="16120" h="1271">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dk1"/>
            </a:solidFill>
            <a:ln w="0">
              <a:noFill/>
            </a:ln>
          </p:spPr>
          <p:style>
            <a:lnRef idx="0"/>
            <a:fillRef idx="0"/>
            <a:effectRef idx="0"/>
            <a:fontRef idx="minor"/>
          </p:style>
          <p:txBody>
            <a:bodyPr tIns="28800" bIns="28800" anchor="ctr">
              <a:noAutofit/>
            </a:bodyPr>
            <a:p>
              <a:pPr>
                <a:lnSpc>
                  <a:spcPct val="100000"/>
                </a:lnSpc>
                <a:tabLst>
                  <a:tab algn="l" pos="0"/>
                </a:tabLst>
              </a:pPr>
              <a:endParaRPr b="0" lang="en-IN" sz="1400" spc="-1" strike="noStrike">
                <a:solidFill>
                  <a:srgbClr val="ffffff"/>
                </a:solidFill>
                <a:latin typeface="Arial"/>
              </a:endParaRPr>
            </a:p>
          </p:txBody>
        </p:sp>
        <p:sp>
          <p:nvSpPr>
            <p:cNvPr id="201" name="Google Shape;257;p36"/>
            <p:cNvSpPr/>
            <p:nvPr/>
          </p:nvSpPr>
          <p:spPr>
            <a:xfrm>
              <a:off x="6467760" y="1392840"/>
              <a:ext cx="50040" cy="114480"/>
            </a:xfrm>
            <a:custGeom>
              <a:avLst/>
              <a:gdLst>
                <a:gd name="textAreaLeft" fmla="*/ 0 w 50040"/>
                <a:gd name="textAreaRight" fmla="*/ 50400 w 50040"/>
                <a:gd name="textAreaTop" fmla="*/ 0 h 114480"/>
                <a:gd name="textAreaBottom" fmla="*/ 114840 h 114480"/>
              </a:gdLst>
              <a:ahLst/>
              <a:rect l="textAreaLeft" t="textAreaTop" r="textAreaRight" b="textAreaBottom"/>
              <a:pathLst>
                <a:path w="1173" h="254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dk1"/>
            </a:solidFill>
            <a:ln w="0">
              <a:noFill/>
            </a:ln>
          </p:spPr>
          <p:style>
            <a:lnRef idx="0"/>
            <a:fillRef idx="0"/>
            <a:effectRef idx="0"/>
            <a:fontRef idx="minor"/>
          </p:style>
          <p:txBody>
            <a:bodyPr tIns="57240" bIns="57240" anchor="ctr">
              <a:noAutofit/>
            </a:bodyPr>
            <a:p>
              <a:pPr>
                <a:lnSpc>
                  <a:spcPct val="100000"/>
                </a:lnSpc>
                <a:tabLst>
                  <a:tab algn="l" pos="0"/>
                </a:tabLst>
              </a:pPr>
              <a:endParaRPr b="0" lang="en-IN" sz="1400" spc="-1" strike="noStrike">
                <a:solidFill>
                  <a:srgbClr val="ffffff"/>
                </a:solidFill>
                <a:latin typeface="Arial"/>
              </a:endParaRPr>
            </a:p>
          </p:txBody>
        </p:sp>
        <p:sp>
          <p:nvSpPr>
            <p:cNvPr id="202" name="Google Shape;258;p36"/>
            <p:cNvSpPr/>
            <p:nvPr/>
          </p:nvSpPr>
          <p:spPr>
            <a:xfrm>
              <a:off x="6909480" y="1392840"/>
              <a:ext cx="50040" cy="114480"/>
            </a:xfrm>
            <a:custGeom>
              <a:avLst/>
              <a:gdLst>
                <a:gd name="textAreaLeft" fmla="*/ 0 w 50040"/>
                <a:gd name="textAreaRight" fmla="*/ 50400 w 50040"/>
                <a:gd name="textAreaTop" fmla="*/ 0 h 114480"/>
                <a:gd name="textAreaBottom" fmla="*/ 114840 h 114480"/>
              </a:gdLst>
              <a:ahLst/>
              <a:rect l="textAreaLeft" t="textAreaTop" r="textAreaRight" b="textAreaBottom"/>
              <a:pathLst>
                <a:path w="1174" h="254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1"/>
            </a:solidFill>
            <a:ln w="0">
              <a:noFill/>
            </a:ln>
          </p:spPr>
          <p:style>
            <a:lnRef idx="0"/>
            <a:fillRef idx="0"/>
            <a:effectRef idx="0"/>
            <a:fontRef idx="minor"/>
          </p:style>
          <p:txBody>
            <a:bodyPr tIns="57240" bIns="57240" anchor="ctr">
              <a:noAutofit/>
            </a:bodyPr>
            <a:p>
              <a:pPr>
                <a:lnSpc>
                  <a:spcPct val="100000"/>
                </a:lnSpc>
                <a:tabLst>
                  <a:tab algn="l" pos="0"/>
                </a:tabLst>
              </a:pPr>
              <a:endParaRPr b="0" lang="en-IN" sz="1400" spc="-1" strike="noStrike">
                <a:solidFill>
                  <a:srgbClr val="ffffff"/>
                </a:solidFill>
                <a:latin typeface="Arial"/>
              </a:endParaRPr>
            </a:p>
          </p:txBody>
        </p:sp>
        <p:sp>
          <p:nvSpPr>
            <p:cNvPr id="203" name="Google Shape;259;p36"/>
            <p:cNvSpPr/>
            <p:nvPr/>
          </p:nvSpPr>
          <p:spPr>
            <a:xfrm>
              <a:off x="6564600" y="1768320"/>
              <a:ext cx="87120" cy="96840"/>
            </a:xfrm>
            <a:custGeom>
              <a:avLst/>
              <a:gdLst>
                <a:gd name="textAreaLeft" fmla="*/ 0 w 87120"/>
                <a:gd name="textAreaRight" fmla="*/ 87480 w 87120"/>
                <a:gd name="textAreaTop" fmla="*/ 0 h 96840"/>
                <a:gd name="textAreaBottom" fmla="*/ 97200 h 96840"/>
              </a:gdLst>
              <a:ahLst/>
              <a:rect l="textAreaLeft" t="textAreaTop" r="textAreaRight" b="textAreaBottom"/>
              <a:pathLst>
                <a:path w="2028" h="2151">
                  <a:moveTo>
                    <a:pt x="0" y="1"/>
                  </a:moveTo>
                  <a:lnTo>
                    <a:pt x="0" y="2150"/>
                  </a:lnTo>
                  <a:lnTo>
                    <a:pt x="2027" y="2150"/>
                  </a:lnTo>
                  <a:lnTo>
                    <a:pt x="2027" y="1"/>
                  </a:lnTo>
                  <a:close/>
                </a:path>
              </a:pathLst>
            </a:custGeom>
            <a:solidFill>
              <a:schemeClr val="dk1"/>
            </a:solidFill>
            <a:ln w="0">
              <a:noFill/>
            </a:ln>
          </p:spPr>
          <p:style>
            <a:lnRef idx="0"/>
            <a:fillRef idx="0"/>
            <a:effectRef idx="0"/>
            <a:fontRef idx="minor"/>
          </p:style>
          <p:txBody>
            <a:bodyPr tIns="48600" bIns="48600" anchor="ctr">
              <a:noAutofit/>
            </a:bodyPr>
            <a:p>
              <a:pPr>
                <a:lnSpc>
                  <a:spcPct val="100000"/>
                </a:lnSpc>
                <a:tabLst>
                  <a:tab algn="l" pos="0"/>
                </a:tabLst>
              </a:pPr>
              <a:endParaRPr b="0" lang="en-IN" sz="1400" spc="-1" strike="noStrike">
                <a:solidFill>
                  <a:srgbClr val="ffffff"/>
                </a:solidFill>
                <a:latin typeface="Arial"/>
              </a:endParaRPr>
            </a:p>
          </p:txBody>
        </p:sp>
        <p:sp>
          <p:nvSpPr>
            <p:cNvPr id="204" name="Google Shape;260;p36"/>
            <p:cNvSpPr/>
            <p:nvPr/>
          </p:nvSpPr>
          <p:spPr>
            <a:xfrm>
              <a:off x="6564600" y="1658160"/>
              <a:ext cx="87120" cy="88200"/>
            </a:xfrm>
            <a:custGeom>
              <a:avLst/>
              <a:gdLst>
                <a:gd name="textAreaLeft" fmla="*/ 0 w 87120"/>
                <a:gd name="textAreaRight" fmla="*/ 87480 w 87120"/>
                <a:gd name="textAreaTop" fmla="*/ 0 h 88200"/>
                <a:gd name="textAreaBottom" fmla="*/ 88560 h 88200"/>
              </a:gdLst>
              <a:ahLst/>
              <a:rect l="textAreaLeft" t="textAreaTop" r="textAreaRight" b="textAreaBottom"/>
              <a:pathLst>
                <a:path w="2028" h="1955">
                  <a:moveTo>
                    <a:pt x="0" y="1"/>
                  </a:moveTo>
                  <a:lnTo>
                    <a:pt x="0" y="1954"/>
                  </a:lnTo>
                  <a:lnTo>
                    <a:pt x="2027" y="1954"/>
                  </a:lnTo>
                  <a:lnTo>
                    <a:pt x="2027" y="1"/>
                  </a:lnTo>
                  <a:close/>
                </a:path>
              </a:pathLst>
            </a:custGeom>
            <a:solidFill>
              <a:schemeClr val="dk1"/>
            </a:solidFill>
            <a:ln w="0">
              <a:noFill/>
            </a:ln>
          </p:spPr>
          <p:style>
            <a:lnRef idx="0"/>
            <a:fillRef idx="0"/>
            <a:effectRef idx="0"/>
            <a:fontRef idx="minor"/>
          </p:style>
          <p:txBody>
            <a:bodyPr tIns="44280" bIns="44280" anchor="ctr">
              <a:noAutofit/>
            </a:bodyPr>
            <a:p>
              <a:pPr>
                <a:lnSpc>
                  <a:spcPct val="100000"/>
                </a:lnSpc>
                <a:tabLst>
                  <a:tab algn="l" pos="0"/>
                </a:tabLst>
              </a:pPr>
              <a:endParaRPr b="0" lang="en-IN" sz="1400" spc="-1" strike="noStrike">
                <a:solidFill>
                  <a:srgbClr val="ffffff"/>
                </a:solidFill>
                <a:latin typeface="Arial"/>
              </a:endParaRPr>
            </a:p>
          </p:txBody>
        </p:sp>
        <p:sp>
          <p:nvSpPr>
            <p:cNvPr id="205" name="Google Shape;261;p36"/>
            <p:cNvSpPr/>
            <p:nvPr/>
          </p:nvSpPr>
          <p:spPr>
            <a:xfrm>
              <a:off x="6564600" y="1887840"/>
              <a:ext cx="87120" cy="88200"/>
            </a:xfrm>
            <a:custGeom>
              <a:avLst/>
              <a:gdLst>
                <a:gd name="textAreaLeft" fmla="*/ 0 w 87120"/>
                <a:gd name="textAreaRight" fmla="*/ 87480 w 87120"/>
                <a:gd name="textAreaTop" fmla="*/ 0 h 88200"/>
                <a:gd name="textAreaBottom" fmla="*/ 88560 h 88200"/>
              </a:gdLst>
              <a:ahLst/>
              <a:rect l="textAreaLeft" t="textAreaTop" r="textAreaRight" b="textAreaBottom"/>
              <a:pathLst>
                <a:path w="2028" h="1955">
                  <a:moveTo>
                    <a:pt x="0" y="1"/>
                  </a:moveTo>
                  <a:lnTo>
                    <a:pt x="0" y="1954"/>
                  </a:lnTo>
                  <a:lnTo>
                    <a:pt x="2027" y="1954"/>
                  </a:lnTo>
                  <a:lnTo>
                    <a:pt x="2027" y="1"/>
                  </a:lnTo>
                  <a:close/>
                </a:path>
              </a:pathLst>
            </a:custGeom>
            <a:solidFill>
              <a:schemeClr val="dk1"/>
            </a:solidFill>
            <a:ln w="0">
              <a:noFill/>
            </a:ln>
          </p:spPr>
          <p:style>
            <a:lnRef idx="0"/>
            <a:fillRef idx="0"/>
            <a:effectRef idx="0"/>
            <a:fontRef idx="minor"/>
          </p:style>
          <p:txBody>
            <a:bodyPr tIns="44280" bIns="44280" anchor="ctr">
              <a:noAutofit/>
            </a:bodyPr>
            <a:p>
              <a:pPr>
                <a:lnSpc>
                  <a:spcPct val="100000"/>
                </a:lnSpc>
                <a:tabLst>
                  <a:tab algn="l" pos="0"/>
                </a:tabLst>
              </a:pPr>
              <a:endParaRPr b="0" lang="en-IN" sz="1400" spc="-1" strike="noStrike">
                <a:solidFill>
                  <a:srgbClr val="ffffff"/>
                </a:solidFill>
                <a:latin typeface="Arial"/>
              </a:endParaRPr>
            </a:p>
          </p:txBody>
        </p:sp>
        <p:sp>
          <p:nvSpPr>
            <p:cNvPr id="206" name="Google Shape;262;p36"/>
            <p:cNvSpPr/>
            <p:nvPr/>
          </p:nvSpPr>
          <p:spPr>
            <a:xfrm>
              <a:off x="6672960" y="1887840"/>
              <a:ext cx="86040" cy="88200"/>
            </a:xfrm>
            <a:custGeom>
              <a:avLst/>
              <a:gdLst>
                <a:gd name="textAreaLeft" fmla="*/ 0 w 86040"/>
                <a:gd name="textAreaRight" fmla="*/ 86400 w 86040"/>
                <a:gd name="textAreaTop" fmla="*/ 0 h 88200"/>
                <a:gd name="textAreaBottom" fmla="*/ 88560 h 88200"/>
              </a:gdLst>
              <a:ahLst/>
              <a:rect l="textAreaLeft" t="textAreaTop" r="textAreaRight" b="textAreaBottom"/>
              <a:pathLst>
                <a:path w="2004" h="1955">
                  <a:moveTo>
                    <a:pt x="1" y="1"/>
                  </a:moveTo>
                  <a:lnTo>
                    <a:pt x="1" y="1954"/>
                  </a:lnTo>
                  <a:lnTo>
                    <a:pt x="2003" y="1954"/>
                  </a:lnTo>
                  <a:lnTo>
                    <a:pt x="2003" y="1"/>
                  </a:lnTo>
                  <a:close/>
                </a:path>
              </a:pathLst>
            </a:custGeom>
            <a:solidFill>
              <a:schemeClr val="dk1"/>
            </a:solidFill>
            <a:ln w="0">
              <a:noFill/>
            </a:ln>
          </p:spPr>
          <p:style>
            <a:lnRef idx="0"/>
            <a:fillRef idx="0"/>
            <a:effectRef idx="0"/>
            <a:fontRef idx="minor"/>
          </p:style>
          <p:txBody>
            <a:bodyPr tIns="44280" bIns="44280" anchor="ctr">
              <a:noAutofit/>
            </a:bodyPr>
            <a:p>
              <a:pPr>
                <a:lnSpc>
                  <a:spcPct val="100000"/>
                </a:lnSpc>
                <a:tabLst>
                  <a:tab algn="l" pos="0"/>
                </a:tabLst>
              </a:pPr>
              <a:endParaRPr b="0" lang="en-IN" sz="1400" spc="-1" strike="noStrike">
                <a:solidFill>
                  <a:srgbClr val="ffffff"/>
                </a:solidFill>
                <a:latin typeface="Arial"/>
              </a:endParaRPr>
            </a:p>
          </p:txBody>
        </p:sp>
        <p:sp>
          <p:nvSpPr>
            <p:cNvPr id="207" name="Google Shape;263;p36"/>
            <p:cNvSpPr/>
            <p:nvPr/>
          </p:nvSpPr>
          <p:spPr>
            <a:xfrm>
              <a:off x="6456240" y="1768320"/>
              <a:ext cx="87120" cy="96840"/>
            </a:xfrm>
            <a:custGeom>
              <a:avLst/>
              <a:gdLst>
                <a:gd name="textAreaLeft" fmla="*/ 0 w 87120"/>
                <a:gd name="textAreaRight" fmla="*/ 87480 w 87120"/>
                <a:gd name="textAreaTop" fmla="*/ 0 h 96840"/>
                <a:gd name="textAreaBottom" fmla="*/ 97200 h 96840"/>
              </a:gdLst>
              <a:ahLst/>
              <a:rect l="textAreaLeft" t="textAreaTop" r="textAreaRight" b="textAreaBottom"/>
              <a:pathLst>
                <a:path w="2028" h="2151">
                  <a:moveTo>
                    <a:pt x="1" y="1"/>
                  </a:moveTo>
                  <a:lnTo>
                    <a:pt x="1" y="2150"/>
                  </a:lnTo>
                  <a:lnTo>
                    <a:pt x="2028" y="2150"/>
                  </a:lnTo>
                  <a:lnTo>
                    <a:pt x="2028" y="1"/>
                  </a:lnTo>
                  <a:close/>
                </a:path>
              </a:pathLst>
            </a:custGeom>
            <a:solidFill>
              <a:schemeClr val="dk1"/>
            </a:solidFill>
            <a:ln w="0">
              <a:noFill/>
            </a:ln>
          </p:spPr>
          <p:style>
            <a:lnRef idx="0"/>
            <a:fillRef idx="0"/>
            <a:effectRef idx="0"/>
            <a:fontRef idx="minor"/>
          </p:style>
          <p:txBody>
            <a:bodyPr tIns="48600" bIns="48600" anchor="ctr">
              <a:noAutofit/>
            </a:bodyPr>
            <a:p>
              <a:pPr>
                <a:lnSpc>
                  <a:spcPct val="100000"/>
                </a:lnSpc>
                <a:tabLst>
                  <a:tab algn="l" pos="0"/>
                </a:tabLst>
              </a:pPr>
              <a:endParaRPr b="0" lang="en-IN" sz="1400" spc="-1" strike="noStrike">
                <a:solidFill>
                  <a:srgbClr val="ffffff"/>
                </a:solidFill>
                <a:latin typeface="Arial"/>
              </a:endParaRPr>
            </a:p>
          </p:txBody>
        </p:sp>
        <p:sp>
          <p:nvSpPr>
            <p:cNvPr id="208" name="Google Shape;264;p36"/>
            <p:cNvSpPr/>
            <p:nvPr/>
          </p:nvSpPr>
          <p:spPr>
            <a:xfrm>
              <a:off x="6456240" y="1887840"/>
              <a:ext cx="87120" cy="88200"/>
            </a:xfrm>
            <a:custGeom>
              <a:avLst/>
              <a:gdLst>
                <a:gd name="textAreaLeft" fmla="*/ 0 w 87120"/>
                <a:gd name="textAreaRight" fmla="*/ 87480 w 87120"/>
                <a:gd name="textAreaTop" fmla="*/ 0 h 88200"/>
                <a:gd name="textAreaBottom" fmla="*/ 88560 h 88200"/>
              </a:gdLst>
              <a:ahLst/>
              <a:rect l="textAreaLeft" t="textAreaTop" r="textAreaRight" b="textAreaBottom"/>
              <a:pathLst>
                <a:path w="2028" h="1955">
                  <a:moveTo>
                    <a:pt x="1" y="1"/>
                  </a:moveTo>
                  <a:lnTo>
                    <a:pt x="1" y="1954"/>
                  </a:lnTo>
                  <a:lnTo>
                    <a:pt x="2028" y="1954"/>
                  </a:lnTo>
                  <a:lnTo>
                    <a:pt x="2028" y="1"/>
                  </a:lnTo>
                  <a:close/>
                </a:path>
              </a:pathLst>
            </a:custGeom>
            <a:solidFill>
              <a:schemeClr val="dk1"/>
            </a:solidFill>
            <a:ln w="0">
              <a:noFill/>
            </a:ln>
          </p:spPr>
          <p:style>
            <a:lnRef idx="0"/>
            <a:fillRef idx="0"/>
            <a:effectRef idx="0"/>
            <a:fontRef idx="minor"/>
          </p:style>
          <p:txBody>
            <a:bodyPr tIns="44280" bIns="44280" anchor="ctr">
              <a:noAutofit/>
            </a:bodyPr>
            <a:p>
              <a:pPr>
                <a:lnSpc>
                  <a:spcPct val="100000"/>
                </a:lnSpc>
                <a:tabLst>
                  <a:tab algn="l" pos="0"/>
                </a:tabLst>
              </a:pPr>
              <a:endParaRPr b="0" lang="en-IN" sz="1400" spc="-1" strike="noStrike">
                <a:solidFill>
                  <a:srgbClr val="ffffff"/>
                </a:solidFill>
                <a:latin typeface="Arial"/>
              </a:endParaRPr>
            </a:p>
          </p:txBody>
        </p:sp>
        <p:sp>
          <p:nvSpPr>
            <p:cNvPr id="209" name="Google Shape;265;p36"/>
            <p:cNvSpPr/>
            <p:nvPr/>
          </p:nvSpPr>
          <p:spPr>
            <a:xfrm>
              <a:off x="6456240" y="1658160"/>
              <a:ext cx="87120" cy="88200"/>
            </a:xfrm>
            <a:custGeom>
              <a:avLst/>
              <a:gdLst>
                <a:gd name="textAreaLeft" fmla="*/ 0 w 87120"/>
                <a:gd name="textAreaRight" fmla="*/ 87480 w 87120"/>
                <a:gd name="textAreaTop" fmla="*/ 0 h 88200"/>
                <a:gd name="textAreaBottom" fmla="*/ 88560 h 88200"/>
              </a:gdLst>
              <a:ahLst/>
              <a:rect l="textAreaLeft" t="textAreaTop" r="textAreaRight" b="textAreaBottom"/>
              <a:pathLst>
                <a:path w="2028" h="1955">
                  <a:moveTo>
                    <a:pt x="1" y="1"/>
                  </a:moveTo>
                  <a:lnTo>
                    <a:pt x="1" y="1954"/>
                  </a:lnTo>
                  <a:lnTo>
                    <a:pt x="2028" y="1954"/>
                  </a:lnTo>
                  <a:lnTo>
                    <a:pt x="2028" y="1"/>
                  </a:lnTo>
                  <a:close/>
                </a:path>
              </a:pathLst>
            </a:custGeom>
            <a:solidFill>
              <a:schemeClr val="dk1"/>
            </a:solidFill>
            <a:ln w="0">
              <a:noFill/>
            </a:ln>
          </p:spPr>
          <p:style>
            <a:lnRef idx="0"/>
            <a:fillRef idx="0"/>
            <a:effectRef idx="0"/>
            <a:fontRef idx="minor"/>
          </p:style>
          <p:txBody>
            <a:bodyPr tIns="44280" bIns="44280" anchor="ctr">
              <a:noAutofit/>
            </a:bodyPr>
            <a:p>
              <a:pPr>
                <a:lnSpc>
                  <a:spcPct val="100000"/>
                </a:lnSpc>
                <a:tabLst>
                  <a:tab algn="l" pos="0"/>
                </a:tabLst>
              </a:pPr>
              <a:endParaRPr b="0" lang="en-IN" sz="1400" spc="-1" strike="noStrike">
                <a:solidFill>
                  <a:srgbClr val="ffffff"/>
                </a:solidFill>
                <a:latin typeface="Arial"/>
              </a:endParaRPr>
            </a:p>
          </p:txBody>
        </p:sp>
        <p:sp>
          <p:nvSpPr>
            <p:cNvPr id="210" name="Google Shape;266;p36"/>
            <p:cNvSpPr/>
            <p:nvPr/>
          </p:nvSpPr>
          <p:spPr>
            <a:xfrm>
              <a:off x="6672960" y="1768320"/>
              <a:ext cx="86040" cy="96840"/>
            </a:xfrm>
            <a:custGeom>
              <a:avLst/>
              <a:gdLst>
                <a:gd name="textAreaLeft" fmla="*/ 0 w 86040"/>
                <a:gd name="textAreaRight" fmla="*/ 86400 w 86040"/>
                <a:gd name="textAreaTop" fmla="*/ 0 h 96840"/>
                <a:gd name="textAreaBottom" fmla="*/ 97200 h 96840"/>
              </a:gdLst>
              <a:ahLst/>
              <a:rect l="textAreaLeft" t="textAreaTop" r="textAreaRight" b="textAreaBottom"/>
              <a:pathLst>
                <a:path w="2004" h="2151">
                  <a:moveTo>
                    <a:pt x="1" y="1"/>
                  </a:moveTo>
                  <a:lnTo>
                    <a:pt x="1" y="2150"/>
                  </a:lnTo>
                  <a:lnTo>
                    <a:pt x="2003" y="2150"/>
                  </a:lnTo>
                  <a:lnTo>
                    <a:pt x="2003" y="1"/>
                  </a:lnTo>
                  <a:close/>
                </a:path>
              </a:pathLst>
            </a:custGeom>
            <a:solidFill>
              <a:schemeClr val="dk1"/>
            </a:solidFill>
            <a:ln w="0">
              <a:noFill/>
            </a:ln>
          </p:spPr>
          <p:style>
            <a:lnRef idx="0"/>
            <a:fillRef idx="0"/>
            <a:effectRef idx="0"/>
            <a:fontRef idx="minor"/>
          </p:style>
          <p:txBody>
            <a:bodyPr tIns="48600" bIns="48600" anchor="ctr">
              <a:noAutofit/>
            </a:bodyPr>
            <a:p>
              <a:pPr>
                <a:lnSpc>
                  <a:spcPct val="100000"/>
                </a:lnSpc>
                <a:tabLst>
                  <a:tab algn="l" pos="0"/>
                </a:tabLst>
              </a:pPr>
              <a:endParaRPr b="0" lang="en-IN" sz="1400" spc="-1" strike="noStrike">
                <a:solidFill>
                  <a:srgbClr val="ffffff"/>
                </a:solidFill>
                <a:latin typeface="Arial"/>
              </a:endParaRPr>
            </a:p>
          </p:txBody>
        </p:sp>
        <p:sp>
          <p:nvSpPr>
            <p:cNvPr id="211" name="Google Shape;267;p36"/>
            <p:cNvSpPr/>
            <p:nvPr/>
          </p:nvSpPr>
          <p:spPr>
            <a:xfrm>
              <a:off x="6368760" y="1569600"/>
              <a:ext cx="694080" cy="493200"/>
            </a:xfrm>
            <a:custGeom>
              <a:avLst/>
              <a:gdLst>
                <a:gd name="textAreaLeft" fmla="*/ 0 w 694080"/>
                <a:gd name="textAreaRight" fmla="*/ 694440 w 694080"/>
                <a:gd name="textAreaTop" fmla="*/ 0 h 493200"/>
                <a:gd name="textAreaBottom" fmla="*/ 493560 h 493200"/>
              </a:gdLst>
              <a:ahLst/>
              <a:rect l="textAreaLeft" t="textAreaTop" r="textAreaRight" b="textAreaBottom"/>
              <a:pathLst>
                <a:path w="16120" h="10918">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ffffff"/>
                </a:solidFill>
                <a:latin typeface="Arial"/>
              </a:endParaRPr>
            </a:p>
          </p:txBody>
        </p:sp>
        <p:sp>
          <p:nvSpPr>
            <p:cNvPr id="212" name="Google Shape;268;p36"/>
            <p:cNvSpPr/>
            <p:nvPr/>
          </p:nvSpPr>
          <p:spPr>
            <a:xfrm>
              <a:off x="6888600" y="1887840"/>
              <a:ext cx="87120" cy="88200"/>
            </a:xfrm>
            <a:custGeom>
              <a:avLst/>
              <a:gdLst>
                <a:gd name="textAreaLeft" fmla="*/ 0 w 87120"/>
                <a:gd name="textAreaRight" fmla="*/ 87480 w 87120"/>
                <a:gd name="textAreaTop" fmla="*/ 0 h 88200"/>
                <a:gd name="textAreaBottom" fmla="*/ 88560 h 88200"/>
              </a:gdLst>
              <a:ahLst/>
              <a:rect l="textAreaLeft" t="textAreaTop" r="textAreaRight" b="textAreaBottom"/>
              <a:pathLst>
                <a:path w="2028" h="1955">
                  <a:moveTo>
                    <a:pt x="0" y="1"/>
                  </a:moveTo>
                  <a:lnTo>
                    <a:pt x="0" y="1954"/>
                  </a:lnTo>
                  <a:lnTo>
                    <a:pt x="2028" y="1954"/>
                  </a:lnTo>
                  <a:lnTo>
                    <a:pt x="2028" y="1"/>
                  </a:lnTo>
                  <a:close/>
                </a:path>
              </a:pathLst>
            </a:custGeom>
            <a:solidFill>
              <a:schemeClr val="dk1"/>
            </a:solidFill>
            <a:ln w="0">
              <a:noFill/>
            </a:ln>
          </p:spPr>
          <p:style>
            <a:lnRef idx="0"/>
            <a:fillRef idx="0"/>
            <a:effectRef idx="0"/>
            <a:fontRef idx="minor"/>
          </p:style>
          <p:txBody>
            <a:bodyPr tIns="44280" bIns="44280" anchor="ctr">
              <a:noAutofit/>
            </a:bodyPr>
            <a:p>
              <a:pPr>
                <a:lnSpc>
                  <a:spcPct val="100000"/>
                </a:lnSpc>
                <a:tabLst>
                  <a:tab algn="l" pos="0"/>
                </a:tabLst>
              </a:pPr>
              <a:endParaRPr b="0" lang="en-IN" sz="1400" spc="-1" strike="noStrike">
                <a:solidFill>
                  <a:srgbClr val="ffffff"/>
                </a:solidFill>
                <a:latin typeface="Arial"/>
              </a:endParaRPr>
            </a:p>
          </p:txBody>
        </p:sp>
        <p:sp>
          <p:nvSpPr>
            <p:cNvPr id="213" name="Google Shape;269;p36"/>
            <p:cNvSpPr/>
            <p:nvPr/>
          </p:nvSpPr>
          <p:spPr>
            <a:xfrm>
              <a:off x="6888600" y="1768320"/>
              <a:ext cx="87120" cy="96840"/>
            </a:xfrm>
            <a:custGeom>
              <a:avLst/>
              <a:gdLst>
                <a:gd name="textAreaLeft" fmla="*/ 0 w 87120"/>
                <a:gd name="textAreaRight" fmla="*/ 87480 w 87120"/>
                <a:gd name="textAreaTop" fmla="*/ 0 h 96840"/>
                <a:gd name="textAreaBottom" fmla="*/ 97200 h 96840"/>
              </a:gdLst>
              <a:ahLst/>
              <a:rect l="textAreaLeft" t="textAreaTop" r="textAreaRight" b="textAreaBottom"/>
              <a:pathLst>
                <a:path w="2028" h="2151">
                  <a:moveTo>
                    <a:pt x="0" y="1"/>
                  </a:moveTo>
                  <a:lnTo>
                    <a:pt x="0" y="2150"/>
                  </a:lnTo>
                  <a:lnTo>
                    <a:pt x="2028" y="2150"/>
                  </a:lnTo>
                  <a:lnTo>
                    <a:pt x="2028" y="1"/>
                  </a:lnTo>
                  <a:close/>
                </a:path>
              </a:pathLst>
            </a:custGeom>
            <a:solidFill>
              <a:schemeClr val="dk1"/>
            </a:solidFill>
            <a:ln w="0">
              <a:noFill/>
            </a:ln>
          </p:spPr>
          <p:style>
            <a:lnRef idx="0"/>
            <a:fillRef idx="0"/>
            <a:effectRef idx="0"/>
            <a:fontRef idx="minor"/>
          </p:style>
          <p:txBody>
            <a:bodyPr tIns="48600" bIns="48600" anchor="ctr">
              <a:noAutofit/>
            </a:bodyPr>
            <a:p>
              <a:pPr>
                <a:lnSpc>
                  <a:spcPct val="100000"/>
                </a:lnSpc>
                <a:tabLst>
                  <a:tab algn="l" pos="0"/>
                </a:tabLst>
              </a:pPr>
              <a:endParaRPr b="0" lang="en-IN" sz="1400" spc="-1" strike="noStrike">
                <a:solidFill>
                  <a:srgbClr val="ffffff"/>
                </a:solidFill>
                <a:latin typeface="Arial"/>
              </a:endParaRPr>
            </a:p>
          </p:txBody>
        </p:sp>
        <p:sp>
          <p:nvSpPr>
            <p:cNvPr id="214" name="Google Shape;270;p36"/>
            <p:cNvSpPr/>
            <p:nvPr/>
          </p:nvSpPr>
          <p:spPr>
            <a:xfrm>
              <a:off x="6888600" y="1658160"/>
              <a:ext cx="87120" cy="88200"/>
            </a:xfrm>
            <a:custGeom>
              <a:avLst/>
              <a:gdLst>
                <a:gd name="textAreaLeft" fmla="*/ 0 w 87120"/>
                <a:gd name="textAreaRight" fmla="*/ 87480 w 87120"/>
                <a:gd name="textAreaTop" fmla="*/ 0 h 88200"/>
                <a:gd name="textAreaBottom" fmla="*/ 88560 h 88200"/>
              </a:gdLst>
              <a:ahLst/>
              <a:rect l="textAreaLeft" t="textAreaTop" r="textAreaRight" b="textAreaBottom"/>
              <a:pathLst>
                <a:path w="2028" h="1955">
                  <a:moveTo>
                    <a:pt x="0" y="1"/>
                  </a:moveTo>
                  <a:lnTo>
                    <a:pt x="0" y="1954"/>
                  </a:lnTo>
                  <a:lnTo>
                    <a:pt x="2028" y="1954"/>
                  </a:lnTo>
                  <a:lnTo>
                    <a:pt x="2028" y="1"/>
                  </a:lnTo>
                  <a:close/>
                </a:path>
              </a:pathLst>
            </a:custGeom>
            <a:solidFill>
              <a:schemeClr val="dk1"/>
            </a:solidFill>
            <a:ln w="0">
              <a:noFill/>
            </a:ln>
          </p:spPr>
          <p:style>
            <a:lnRef idx="0"/>
            <a:fillRef idx="0"/>
            <a:effectRef idx="0"/>
            <a:fontRef idx="minor"/>
          </p:style>
          <p:txBody>
            <a:bodyPr tIns="44280" bIns="44280" anchor="ctr">
              <a:noAutofit/>
            </a:bodyPr>
            <a:p>
              <a:pPr>
                <a:lnSpc>
                  <a:spcPct val="100000"/>
                </a:lnSpc>
                <a:tabLst>
                  <a:tab algn="l" pos="0"/>
                </a:tabLst>
              </a:pPr>
              <a:endParaRPr b="0" lang="en-IN" sz="1400" spc="-1" strike="noStrike">
                <a:solidFill>
                  <a:srgbClr val="ffffff"/>
                </a:solidFill>
                <a:latin typeface="Arial"/>
              </a:endParaRPr>
            </a:p>
          </p:txBody>
        </p:sp>
        <p:sp>
          <p:nvSpPr>
            <p:cNvPr id="215" name="Google Shape;271;p36"/>
            <p:cNvSpPr/>
            <p:nvPr/>
          </p:nvSpPr>
          <p:spPr>
            <a:xfrm>
              <a:off x="6780240" y="1887840"/>
              <a:ext cx="87120" cy="88200"/>
            </a:xfrm>
            <a:custGeom>
              <a:avLst/>
              <a:gdLst>
                <a:gd name="textAreaLeft" fmla="*/ 0 w 87120"/>
                <a:gd name="textAreaRight" fmla="*/ 87480 w 87120"/>
                <a:gd name="textAreaTop" fmla="*/ 0 h 88200"/>
                <a:gd name="textAreaBottom" fmla="*/ 88560 h 88200"/>
              </a:gdLst>
              <a:ahLst/>
              <a:rect l="textAreaLeft" t="textAreaTop" r="textAreaRight" b="textAreaBottom"/>
              <a:pathLst>
                <a:path w="2028" h="1955">
                  <a:moveTo>
                    <a:pt x="1" y="1"/>
                  </a:moveTo>
                  <a:lnTo>
                    <a:pt x="1" y="1954"/>
                  </a:lnTo>
                  <a:lnTo>
                    <a:pt x="2028" y="1954"/>
                  </a:lnTo>
                  <a:lnTo>
                    <a:pt x="2028" y="1"/>
                  </a:lnTo>
                  <a:close/>
                </a:path>
              </a:pathLst>
            </a:custGeom>
            <a:solidFill>
              <a:schemeClr val="dk1"/>
            </a:solidFill>
            <a:ln w="0">
              <a:noFill/>
            </a:ln>
          </p:spPr>
          <p:style>
            <a:lnRef idx="0"/>
            <a:fillRef idx="0"/>
            <a:effectRef idx="0"/>
            <a:fontRef idx="minor"/>
          </p:style>
          <p:txBody>
            <a:bodyPr tIns="44280" bIns="44280" anchor="ctr">
              <a:noAutofit/>
            </a:bodyPr>
            <a:p>
              <a:pPr>
                <a:lnSpc>
                  <a:spcPct val="100000"/>
                </a:lnSpc>
                <a:tabLst>
                  <a:tab algn="l" pos="0"/>
                </a:tabLst>
              </a:pPr>
              <a:endParaRPr b="0" lang="en-IN" sz="1400" spc="-1" strike="noStrike">
                <a:solidFill>
                  <a:srgbClr val="ffffff"/>
                </a:solidFill>
                <a:latin typeface="Arial"/>
              </a:endParaRPr>
            </a:p>
          </p:txBody>
        </p:sp>
        <p:sp>
          <p:nvSpPr>
            <p:cNvPr id="216" name="Google Shape;272;p36"/>
            <p:cNvSpPr/>
            <p:nvPr/>
          </p:nvSpPr>
          <p:spPr>
            <a:xfrm>
              <a:off x="6672960" y="1658160"/>
              <a:ext cx="86040" cy="88200"/>
            </a:xfrm>
            <a:custGeom>
              <a:avLst/>
              <a:gdLst>
                <a:gd name="textAreaLeft" fmla="*/ 0 w 86040"/>
                <a:gd name="textAreaRight" fmla="*/ 86400 w 86040"/>
                <a:gd name="textAreaTop" fmla="*/ 0 h 88200"/>
                <a:gd name="textAreaBottom" fmla="*/ 88560 h 88200"/>
              </a:gdLst>
              <a:ahLst/>
              <a:rect l="textAreaLeft" t="textAreaTop" r="textAreaRight" b="textAreaBottom"/>
              <a:pathLst>
                <a:path w="2004" h="1955">
                  <a:moveTo>
                    <a:pt x="1" y="1"/>
                  </a:moveTo>
                  <a:lnTo>
                    <a:pt x="1" y="1954"/>
                  </a:lnTo>
                  <a:lnTo>
                    <a:pt x="2003" y="1954"/>
                  </a:lnTo>
                  <a:lnTo>
                    <a:pt x="2003" y="1"/>
                  </a:lnTo>
                  <a:close/>
                </a:path>
              </a:pathLst>
            </a:custGeom>
            <a:solidFill>
              <a:schemeClr val="dk1"/>
            </a:solidFill>
            <a:ln w="0">
              <a:noFill/>
            </a:ln>
          </p:spPr>
          <p:style>
            <a:lnRef idx="0"/>
            <a:fillRef idx="0"/>
            <a:effectRef idx="0"/>
            <a:fontRef idx="minor"/>
          </p:style>
          <p:txBody>
            <a:bodyPr tIns="44280" bIns="44280" anchor="ctr">
              <a:noAutofit/>
            </a:bodyPr>
            <a:p>
              <a:pPr>
                <a:lnSpc>
                  <a:spcPct val="100000"/>
                </a:lnSpc>
                <a:tabLst>
                  <a:tab algn="l" pos="0"/>
                </a:tabLst>
              </a:pPr>
              <a:endParaRPr b="0" lang="en-IN" sz="1400" spc="-1" strike="noStrike">
                <a:solidFill>
                  <a:srgbClr val="ffffff"/>
                </a:solidFill>
                <a:latin typeface="Arial"/>
              </a:endParaRPr>
            </a:p>
          </p:txBody>
        </p:sp>
        <p:sp>
          <p:nvSpPr>
            <p:cNvPr id="217" name="Google Shape;273;p36"/>
            <p:cNvSpPr/>
            <p:nvPr/>
          </p:nvSpPr>
          <p:spPr>
            <a:xfrm>
              <a:off x="6780240" y="1768320"/>
              <a:ext cx="87120" cy="96840"/>
            </a:xfrm>
            <a:custGeom>
              <a:avLst/>
              <a:gdLst>
                <a:gd name="textAreaLeft" fmla="*/ 0 w 87120"/>
                <a:gd name="textAreaRight" fmla="*/ 87480 w 87120"/>
                <a:gd name="textAreaTop" fmla="*/ 0 h 96840"/>
                <a:gd name="textAreaBottom" fmla="*/ 97200 h 96840"/>
              </a:gdLst>
              <a:ahLst/>
              <a:rect l="textAreaLeft" t="textAreaTop" r="textAreaRight" b="textAreaBottom"/>
              <a:pathLst>
                <a:path w="2028" h="2151">
                  <a:moveTo>
                    <a:pt x="1" y="1"/>
                  </a:moveTo>
                  <a:lnTo>
                    <a:pt x="1" y="2150"/>
                  </a:lnTo>
                  <a:lnTo>
                    <a:pt x="2028" y="2150"/>
                  </a:lnTo>
                  <a:lnTo>
                    <a:pt x="2028" y="1"/>
                  </a:lnTo>
                  <a:close/>
                </a:path>
              </a:pathLst>
            </a:custGeom>
            <a:solidFill>
              <a:schemeClr val="dk1"/>
            </a:solidFill>
            <a:ln w="0">
              <a:noFill/>
            </a:ln>
          </p:spPr>
          <p:style>
            <a:lnRef idx="0"/>
            <a:fillRef idx="0"/>
            <a:effectRef idx="0"/>
            <a:fontRef idx="minor"/>
          </p:style>
          <p:txBody>
            <a:bodyPr tIns="48600" bIns="48600" anchor="ctr">
              <a:noAutofit/>
            </a:bodyPr>
            <a:p>
              <a:pPr>
                <a:lnSpc>
                  <a:spcPct val="100000"/>
                </a:lnSpc>
                <a:tabLst>
                  <a:tab algn="l" pos="0"/>
                </a:tabLst>
              </a:pPr>
              <a:endParaRPr b="0" lang="en-IN" sz="1400" spc="-1" strike="noStrike">
                <a:solidFill>
                  <a:srgbClr val="ffffff"/>
                </a:solidFill>
                <a:latin typeface="Arial"/>
              </a:endParaRPr>
            </a:p>
          </p:txBody>
        </p:sp>
        <p:sp>
          <p:nvSpPr>
            <p:cNvPr id="218" name="Google Shape;274;p36"/>
            <p:cNvSpPr/>
            <p:nvPr/>
          </p:nvSpPr>
          <p:spPr>
            <a:xfrm>
              <a:off x="6780240" y="1658160"/>
              <a:ext cx="87120" cy="88200"/>
            </a:xfrm>
            <a:custGeom>
              <a:avLst/>
              <a:gdLst>
                <a:gd name="textAreaLeft" fmla="*/ 0 w 87120"/>
                <a:gd name="textAreaRight" fmla="*/ 87480 w 87120"/>
                <a:gd name="textAreaTop" fmla="*/ 0 h 88200"/>
                <a:gd name="textAreaBottom" fmla="*/ 88560 h 88200"/>
              </a:gdLst>
              <a:ahLst/>
              <a:rect l="textAreaLeft" t="textAreaTop" r="textAreaRight" b="textAreaBottom"/>
              <a:pathLst>
                <a:path w="2028" h="1955">
                  <a:moveTo>
                    <a:pt x="1" y="1"/>
                  </a:moveTo>
                  <a:lnTo>
                    <a:pt x="1" y="1954"/>
                  </a:lnTo>
                  <a:lnTo>
                    <a:pt x="2028" y="1954"/>
                  </a:lnTo>
                  <a:lnTo>
                    <a:pt x="2028" y="1"/>
                  </a:lnTo>
                  <a:close/>
                </a:path>
              </a:pathLst>
            </a:custGeom>
            <a:solidFill>
              <a:schemeClr val="dk1"/>
            </a:solidFill>
            <a:ln w="0">
              <a:noFill/>
            </a:ln>
          </p:spPr>
          <p:style>
            <a:lnRef idx="0"/>
            <a:fillRef idx="0"/>
            <a:effectRef idx="0"/>
            <a:fontRef idx="minor"/>
          </p:style>
          <p:txBody>
            <a:bodyPr tIns="44280" bIns="44280" anchor="ctr">
              <a:noAutofit/>
            </a:bodyPr>
            <a:p>
              <a:pPr>
                <a:lnSpc>
                  <a:spcPct val="100000"/>
                </a:lnSpc>
                <a:tabLst>
                  <a:tab algn="l" pos="0"/>
                </a:tabLst>
              </a:pPr>
              <a:endParaRPr b="0" lang="en-IN" sz="1400" spc="-1" strike="noStrike">
                <a:solidFill>
                  <a:srgbClr val="ffffff"/>
                </a:solidFill>
                <a:latin typeface="Arial"/>
              </a:endParaRPr>
            </a:p>
          </p:txBody>
        </p:sp>
      </p:grpSp>
      <p:grpSp>
        <p:nvGrpSpPr>
          <p:cNvPr id="219" name="Google Shape;275;p36"/>
          <p:cNvGrpSpPr/>
          <p:nvPr/>
        </p:nvGrpSpPr>
        <p:grpSpPr>
          <a:xfrm>
            <a:off x="7724880" y="1391760"/>
            <a:ext cx="683280" cy="716400"/>
            <a:chOff x="7724880" y="1391760"/>
            <a:chExt cx="683280" cy="716400"/>
          </a:xfrm>
        </p:grpSpPr>
        <p:sp>
          <p:nvSpPr>
            <p:cNvPr id="220" name="Google Shape;276;p36"/>
            <p:cNvSpPr/>
            <p:nvPr/>
          </p:nvSpPr>
          <p:spPr>
            <a:xfrm>
              <a:off x="7724880" y="1391760"/>
              <a:ext cx="683280" cy="716400"/>
            </a:xfrm>
            <a:custGeom>
              <a:avLst/>
              <a:gdLst>
                <a:gd name="textAreaLeft" fmla="*/ 0 w 683280"/>
                <a:gd name="textAreaRight" fmla="*/ 683640 w 683280"/>
                <a:gd name="textAreaTop" fmla="*/ 0 h 716400"/>
                <a:gd name="textAreaBottom" fmla="*/ 716760 h 716400"/>
              </a:gdLst>
              <a:ahLst/>
              <a:rect l="textAreaLeft" t="textAreaTop" r="textAreaRight" b="textAreaBottom"/>
              <a:pathLst>
                <a:path w="15876" h="15852">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ffffff"/>
                </a:solidFill>
                <a:latin typeface="Arial"/>
              </a:endParaRPr>
            </a:p>
          </p:txBody>
        </p:sp>
        <p:sp>
          <p:nvSpPr>
            <p:cNvPr id="221" name="Google Shape;277;p36"/>
            <p:cNvSpPr/>
            <p:nvPr/>
          </p:nvSpPr>
          <p:spPr>
            <a:xfrm>
              <a:off x="7788240" y="1458000"/>
              <a:ext cx="557280" cy="583920"/>
            </a:xfrm>
            <a:custGeom>
              <a:avLst/>
              <a:gdLst>
                <a:gd name="textAreaLeft" fmla="*/ 0 w 557280"/>
                <a:gd name="textAreaRight" fmla="*/ 557640 w 557280"/>
                <a:gd name="textAreaTop" fmla="*/ 0 h 583920"/>
                <a:gd name="textAreaBottom" fmla="*/ 584280 h 583920"/>
              </a:gdLst>
              <a:ahLst/>
              <a:rect l="textAreaLeft" t="textAreaTop" r="textAreaRight" b="textAreaBottom"/>
              <a:pathLst>
                <a:path w="12945" h="12921">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ffffff"/>
                </a:solidFill>
                <a:latin typeface="Arial"/>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2" name="Google Shape;282;p37"/>
          <p:cNvGrpSpPr/>
          <p:nvPr/>
        </p:nvGrpSpPr>
        <p:grpSpPr>
          <a:xfrm>
            <a:off x="696240" y="1138680"/>
            <a:ext cx="7751520" cy="3597840"/>
            <a:chOff x="696240" y="1138680"/>
            <a:chExt cx="7751520" cy="3597840"/>
          </a:xfrm>
        </p:grpSpPr>
        <p:grpSp>
          <p:nvGrpSpPr>
            <p:cNvPr id="223" name="Google Shape;283;p37"/>
            <p:cNvGrpSpPr/>
            <p:nvPr/>
          </p:nvGrpSpPr>
          <p:grpSpPr>
            <a:xfrm>
              <a:off x="696240" y="1138680"/>
              <a:ext cx="7751520" cy="3597840"/>
              <a:chOff x="696240" y="1138680"/>
              <a:chExt cx="7751520" cy="3597840"/>
            </a:xfrm>
          </p:grpSpPr>
          <p:sp>
            <p:nvSpPr>
              <p:cNvPr id="224" name="Google Shape;284;p37"/>
              <p:cNvSpPr/>
              <p:nvPr/>
            </p:nvSpPr>
            <p:spPr>
              <a:xfrm>
                <a:off x="1549800" y="1351440"/>
                <a:ext cx="6033960" cy="303840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endParaRPr b="0" lang="en-IN" sz="1400" spc="-1" strike="noStrike">
                  <a:solidFill>
                    <a:srgbClr val="ffffff"/>
                  </a:solidFill>
                  <a:latin typeface="Arial"/>
                </a:endParaRPr>
              </a:p>
            </p:txBody>
          </p:sp>
          <p:grpSp>
            <p:nvGrpSpPr>
              <p:cNvPr id="225" name="Google Shape;285;p37"/>
              <p:cNvGrpSpPr/>
              <p:nvPr/>
            </p:nvGrpSpPr>
            <p:grpSpPr>
              <a:xfrm>
                <a:off x="696240" y="1138680"/>
                <a:ext cx="7751520" cy="3597840"/>
                <a:chOff x="696240" y="1138680"/>
                <a:chExt cx="7751520" cy="3597840"/>
              </a:xfrm>
            </p:grpSpPr>
            <p:sp>
              <p:nvSpPr>
                <p:cNvPr id="226" name="Google Shape;286;p37"/>
                <p:cNvSpPr/>
                <p:nvPr/>
              </p:nvSpPr>
              <p:spPr>
                <a:xfrm>
                  <a:off x="1330200" y="1138680"/>
                  <a:ext cx="6481080" cy="3436920"/>
                </a:xfrm>
                <a:custGeom>
                  <a:avLst/>
                  <a:gdLst>
                    <a:gd name="textAreaLeft" fmla="*/ 0 w 6481080"/>
                    <a:gd name="textAreaRight" fmla="*/ 6481440 w 6481080"/>
                    <a:gd name="textAreaTop" fmla="*/ 0 h 3436920"/>
                    <a:gd name="textAreaBottom" fmla="*/ 3437280 h 3436920"/>
                  </a:gdLst>
                  <a:ahLst/>
                  <a:rect l="textAreaLeft" t="textAreaTop" r="textAreaRight" b="textAreaBottom"/>
                  <a:pathLst>
                    <a:path w="5161606" h="3454973">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227" name="Google Shape;287;p37"/>
                <p:cNvSpPr/>
                <p:nvPr/>
              </p:nvSpPr>
              <p:spPr>
                <a:xfrm>
                  <a:off x="696240" y="4642200"/>
                  <a:ext cx="7751520" cy="94320"/>
                </a:xfrm>
                <a:custGeom>
                  <a:avLst/>
                  <a:gdLst>
                    <a:gd name="textAreaLeft" fmla="*/ 0 w 7751520"/>
                    <a:gd name="textAreaRight" fmla="*/ 7751880 w 7751520"/>
                    <a:gd name="textAreaTop" fmla="*/ 0 h 94320"/>
                    <a:gd name="textAreaBottom" fmla="*/ 94680 h 94320"/>
                  </a:gdLst>
                  <a:ahLst/>
                  <a:rect l="textAreaLeft" t="textAreaTop" r="textAreaRight" b="textAreaBottom"/>
                  <a:pathLst>
                    <a:path w="6173152" h="95178">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228" name="Google Shape;288;p37"/>
                <p:cNvSpPr/>
                <p:nvPr/>
              </p:nvSpPr>
              <p:spPr>
                <a:xfrm>
                  <a:off x="696240" y="4566600"/>
                  <a:ext cx="7750080" cy="75240"/>
                </a:xfrm>
                <a:custGeom>
                  <a:avLst/>
                  <a:gdLst>
                    <a:gd name="textAreaLeft" fmla="*/ 0 w 7750080"/>
                    <a:gd name="textAreaRight" fmla="*/ 7750440 w 7750080"/>
                    <a:gd name="textAreaTop" fmla="*/ 0 h 75240"/>
                    <a:gd name="textAreaBottom" fmla="*/ 75600 h 75240"/>
                  </a:gdLst>
                  <a:ahLst/>
                  <a:rect l="textAreaLeft" t="textAreaTop" r="textAreaRight" b="textAreaBottom"/>
                  <a:pathLst>
                    <a:path w="6172200" h="76142">
                      <a:moveTo>
                        <a:pt x="0" y="76143"/>
                      </a:moveTo>
                      <a:lnTo>
                        <a:pt x="6172200" y="76143"/>
                      </a:lnTo>
                      <a:lnTo>
                        <a:pt x="6172200" y="0"/>
                      </a:lnTo>
                      <a:lnTo>
                        <a:pt x="0" y="0"/>
                      </a:lnTo>
                      <a:close/>
                    </a:path>
                  </a:pathLst>
                </a:custGeom>
                <a:solidFill>
                  <a:schemeClr val="lt1"/>
                </a:solidFill>
                <a:ln w="0">
                  <a:noFill/>
                </a:ln>
              </p:spPr>
              <p:style>
                <a:lnRef idx="0"/>
                <a:fillRef idx="0"/>
                <a:effectRef idx="0"/>
                <a:fontRef idx="minor"/>
              </p:style>
              <p:txBody>
                <a:bodyPr tIns="37800" bIns="37800" anchor="ctr">
                  <a:noAutofit/>
                </a:bodyPr>
                <a:p>
                  <a:pPr>
                    <a:lnSpc>
                      <a:spcPct val="100000"/>
                    </a:lnSpc>
                    <a:tabLst>
                      <a:tab algn="l" pos="0"/>
                    </a:tabLst>
                  </a:pPr>
                  <a:endParaRPr b="0" lang="en-IN" sz="1400" spc="-1" strike="noStrike">
                    <a:solidFill>
                      <a:srgbClr val="000000"/>
                    </a:solidFill>
                    <a:latin typeface="Arial"/>
                  </a:endParaRPr>
                </a:p>
              </p:txBody>
            </p:sp>
            <p:sp>
              <p:nvSpPr>
                <p:cNvPr id="229" name="Google Shape;289;p37"/>
                <p:cNvSpPr/>
                <p:nvPr/>
              </p:nvSpPr>
              <p:spPr>
                <a:xfrm>
                  <a:off x="3997440" y="4566600"/>
                  <a:ext cx="1134720" cy="47160"/>
                </a:xfrm>
                <a:custGeom>
                  <a:avLst/>
                  <a:gdLst>
                    <a:gd name="textAreaLeft" fmla="*/ 0 w 1134720"/>
                    <a:gd name="textAreaRight" fmla="*/ 1135080 w 1134720"/>
                    <a:gd name="textAreaTop" fmla="*/ 0 h 47160"/>
                    <a:gd name="textAreaBottom" fmla="*/ 47520 h 47160"/>
                  </a:gdLst>
                  <a:ahLst/>
                  <a:rect l="textAreaLeft" t="textAreaTop" r="textAreaRight" b="textAreaBottom"/>
                  <a:pathLst>
                    <a:path w="903922" h="47589">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w="0">
                  <a:noFill/>
                </a:ln>
              </p:spPr>
              <p:style>
                <a:lnRef idx="0"/>
                <a:fillRef idx="0"/>
                <a:effectRef idx="0"/>
                <a:fontRef idx="minor"/>
              </p:style>
              <p:txBody>
                <a:bodyPr tIns="23760" bIns="23760" anchor="ctr">
                  <a:noAutofit/>
                </a:bodyPr>
                <a:p>
                  <a:pPr>
                    <a:lnSpc>
                      <a:spcPct val="100000"/>
                    </a:lnSpc>
                    <a:tabLst>
                      <a:tab algn="l" pos="0"/>
                    </a:tabLst>
                  </a:pPr>
                  <a:endParaRPr b="0" lang="en-IN" sz="1400" spc="-1" strike="noStrike">
                    <a:solidFill>
                      <a:srgbClr val="ffffff"/>
                    </a:solidFill>
                    <a:latin typeface="Arial"/>
                  </a:endParaRPr>
                </a:p>
              </p:txBody>
            </p:sp>
          </p:grpSp>
        </p:grpSp>
        <p:pic>
          <p:nvPicPr>
            <p:cNvPr id="230" name="Google Shape;290;p37" descr=""/>
            <p:cNvPicPr/>
            <p:nvPr/>
          </p:nvPicPr>
          <p:blipFill>
            <a:blip r:embed="rId1"/>
            <a:srcRect l="0" t="9380" r="0" b="0"/>
            <a:stretch/>
          </p:blipFill>
          <p:spPr>
            <a:xfrm>
              <a:off x="1552680" y="1342800"/>
              <a:ext cx="6038280" cy="3060360"/>
            </a:xfrm>
            <a:prstGeom prst="rect">
              <a:avLst/>
            </a:prstGeom>
            <a:ln w="0">
              <a:noFill/>
            </a:ln>
          </p:spPr>
        </p:pic>
      </p:grpSp>
      <p:sp>
        <p:nvSpPr>
          <p:cNvPr id="231" name="Google Shape;291;p37"/>
          <p:cNvSpPr/>
          <p:nvPr/>
        </p:nvSpPr>
        <p:spPr>
          <a:xfrm>
            <a:off x="452880" y="214200"/>
            <a:ext cx="2408040" cy="6184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3000" spc="-1" strike="noStrike">
                <a:solidFill>
                  <a:schemeClr val="lt1"/>
                </a:solidFill>
                <a:latin typeface="Times New Roman"/>
                <a:ea typeface="Times New Roman"/>
              </a:rPr>
              <a:t>HOME PAGE</a:t>
            </a:r>
            <a:endParaRPr b="0" lang="en-IN" sz="3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232" name="Google Shape;296;p38"/>
          <p:cNvSpPr/>
          <p:nvPr/>
        </p:nvSpPr>
        <p:spPr>
          <a:xfrm>
            <a:off x="452880" y="270720"/>
            <a:ext cx="1732320" cy="6346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3000" spc="-1" strike="noStrike">
                <a:solidFill>
                  <a:schemeClr val="lt1"/>
                </a:solidFill>
                <a:latin typeface="Times New Roman"/>
                <a:ea typeface="Times New Roman"/>
              </a:rPr>
              <a:t>SIGN UP</a:t>
            </a:r>
            <a:endParaRPr b="0" lang="en-IN" sz="3000" spc="-1" strike="noStrike">
              <a:solidFill>
                <a:srgbClr val="ffffff"/>
              </a:solidFill>
              <a:latin typeface="Arial"/>
            </a:endParaRPr>
          </a:p>
        </p:txBody>
      </p:sp>
      <p:sp>
        <p:nvSpPr>
          <p:cNvPr id="233" name="Google Shape;297;p38"/>
          <p:cNvSpPr/>
          <p:nvPr/>
        </p:nvSpPr>
        <p:spPr>
          <a:xfrm>
            <a:off x="452880" y="1155240"/>
            <a:ext cx="4955760" cy="2949480"/>
          </a:xfrm>
          <a:prstGeom prst="rect">
            <a:avLst/>
          </a:prstGeom>
          <a:noFill/>
          <a:ln w="0">
            <a:noFill/>
          </a:ln>
        </p:spPr>
        <p:style>
          <a:lnRef idx="0"/>
          <a:fillRef idx="0"/>
          <a:effectRef idx="0"/>
          <a:fontRef idx="minor"/>
        </p:style>
        <p:txBody>
          <a:bodyPr tIns="91440" bIns="91440" anchor="t">
            <a:noAutofit/>
          </a:bodyPr>
          <a:p>
            <a:pPr marL="457200" indent="-298440">
              <a:lnSpc>
                <a:spcPct val="150000"/>
              </a:lnSpc>
              <a:spcBef>
                <a:spcPts val="1199"/>
              </a:spcBef>
              <a:buClr>
                <a:srgbClr val="000000"/>
              </a:buClr>
              <a:buFont typeface="Arial"/>
              <a:buChar char="●"/>
            </a:pPr>
            <a:r>
              <a:rPr b="0" lang="en" sz="2000" spc="-1" strike="noStrike">
                <a:solidFill>
                  <a:srgbClr val="000000"/>
                </a:solidFill>
                <a:latin typeface="Arial"/>
                <a:ea typeface="Arial"/>
              </a:rPr>
              <a:t>Easy user registration anytime.</a:t>
            </a:r>
            <a:endParaRPr b="0" lang="en-IN" sz="2000" spc="-1" strike="noStrike">
              <a:solidFill>
                <a:srgbClr val="ffffff"/>
              </a:solidFill>
              <a:latin typeface="Arial"/>
            </a:endParaRPr>
          </a:p>
          <a:p>
            <a:pPr marL="457200" indent="-298440">
              <a:lnSpc>
                <a:spcPct val="150000"/>
              </a:lnSpc>
              <a:buClr>
                <a:srgbClr val="000000"/>
              </a:buClr>
              <a:buFont typeface="Arial"/>
              <a:buChar char="●"/>
            </a:pPr>
            <a:r>
              <a:rPr b="0" lang="en" sz="2000" spc="-1" strike="noStrike">
                <a:solidFill>
                  <a:srgbClr val="000000"/>
                </a:solidFill>
                <a:latin typeface="Arial"/>
                <a:ea typeface="Arial"/>
              </a:rPr>
              <a:t>Stores user data in database.</a:t>
            </a:r>
            <a:endParaRPr b="0" lang="en-IN" sz="2000" spc="-1" strike="noStrike">
              <a:solidFill>
                <a:srgbClr val="ffffff"/>
              </a:solidFill>
              <a:latin typeface="Arial"/>
            </a:endParaRPr>
          </a:p>
          <a:p>
            <a:pPr marL="457200" indent="-298440">
              <a:lnSpc>
                <a:spcPct val="150000"/>
              </a:lnSpc>
              <a:buClr>
                <a:srgbClr val="000000"/>
              </a:buClr>
              <a:buFont typeface="Arial"/>
              <a:buChar char="●"/>
            </a:pPr>
            <a:r>
              <a:rPr b="0" lang="en" sz="2000" spc="-1" strike="noStrike">
                <a:solidFill>
                  <a:srgbClr val="000000"/>
                </a:solidFill>
                <a:latin typeface="Arial"/>
                <a:ea typeface="Arial"/>
              </a:rPr>
              <a:t>Collects email, name, password.</a:t>
            </a:r>
            <a:endParaRPr b="0" lang="en-IN" sz="2000" spc="-1" strike="noStrike">
              <a:solidFill>
                <a:srgbClr val="ffffff"/>
              </a:solidFill>
              <a:latin typeface="Arial"/>
            </a:endParaRPr>
          </a:p>
          <a:p>
            <a:pPr marL="457200" indent="-298440">
              <a:lnSpc>
                <a:spcPct val="150000"/>
              </a:lnSpc>
              <a:buClr>
                <a:srgbClr val="000000"/>
              </a:buClr>
              <a:buFont typeface="Arial"/>
              <a:buChar char="●"/>
            </a:pPr>
            <a:r>
              <a:rPr b="0" lang="en" sz="2000" spc="-1" strike="noStrike">
                <a:solidFill>
                  <a:srgbClr val="000000"/>
                </a:solidFill>
                <a:latin typeface="Arial"/>
                <a:ea typeface="Arial"/>
              </a:rPr>
              <a:t>Enforces strong password check.</a:t>
            </a:r>
            <a:endParaRPr b="0" lang="en-IN" sz="2000" spc="-1" strike="noStrike">
              <a:solidFill>
                <a:srgbClr val="ffffff"/>
              </a:solidFill>
              <a:latin typeface="Arial"/>
            </a:endParaRPr>
          </a:p>
          <a:p>
            <a:pPr marL="457200" indent="-298440">
              <a:lnSpc>
                <a:spcPct val="150000"/>
              </a:lnSpc>
              <a:buClr>
                <a:srgbClr val="000000"/>
              </a:buClr>
              <a:buFont typeface="Arial"/>
              <a:buChar char="●"/>
            </a:pPr>
            <a:r>
              <a:rPr b="0" lang="en" sz="2000" spc="-1" strike="noStrike">
                <a:solidFill>
                  <a:srgbClr val="000000"/>
                </a:solidFill>
                <a:latin typeface="Arial"/>
                <a:ea typeface="Arial"/>
              </a:rPr>
              <a:t>Uses Bcrypt for password hashing.</a:t>
            </a:r>
            <a:endParaRPr b="0" lang="en-IN" sz="2000" spc="-1" strike="noStrike">
              <a:solidFill>
                <a:srgbClr val="ffffff"/>
              </a:solidFill>
              <a:latin typeface="Arial"/>
            </a:endParaRPr>
          </a:p>
          <a:p>
            <a:pPr marL="457200" indent="-298440">
              <a:lnSpc>
                <a:spcPct val="150000"/>
              </a:lnSpc>
              <a:buClr>
                <a:srgbClr val="000000"/>
              </a:buClr>
              <a:buFont typeface="Arial"/>
              <a:buChar char="●"/>
            </a:pPr>
            <a:r>
              <a:rPr b="0" lang="en" sz="2000" spc="-1" strike="noStrike">
                <a:solidFill>
                  <a:srgbClr val="000000"/>
                </a:solidFill>
                <a:latin typeface="Arial"/>
                <a:ea typeface="Arial"/>
              </a:rPr>
              <a:t>Provides real-time input validation.</a:t>
            </a:r>
            <a:br>
              <a:rPr sz="2000"/>
            </a:br>
            <a:r>
              <a:rPr b="0" lang="en" sz="2000" spc="-1" strike="noStrike">
                <a:solidFill>
                  <a:srgbClr val="000000"/>
                </a:solidFill>
                <a:latin typeface="Roboto"/>
              </a:rPr>
              <a:t> </a:t>
            </a:r>
            <a:endParaRPr b="0" lang="en-IN" sz="2000" spc="-1" strike="noStrike">
              <a:solidFill>
                <a:srgbClr val="ffffff"/>
              </a:solidFill>
              <a:latin typeface="Arial"/>
            </a:endParaRPr>
          </a:p>
          <a:p>
            <a:pPr>
              <a:lnSpc>
                <a:spcPct val="150000"/>
              </a:lnSpc>
              <a:spcBef>
                <a:spcPts val="1199"/>
              </a:spcBef>
              <a:tabLst>
                <a:tab algn="l" pos="0"/>
              </a:tabLst>
            </a:pPr>
            <a:endParaRPr b="0" lang="en-IN" sz="2000" spc="-1" strike="noStrike">
              <a:solidFill>
                <a:srgbClr val="ffffff"/>
              </a:solidFill>
              <a:latin typeface="Arial"/>
            </a:endParaRPr>
          </a:p>
        </p:txBody>
      </p:sp>
      <p:pic>
        <p:nvPicPr>
          <p:cNvPr id="234" name="Google Shape;298;p38" descr=""/>
          <p:cNvPicPr/>
          <p:nvPr/>
        </p:nvPicPr>
        <p:blipFill>
          <a:blip r:embed="rId1"/>
          <a:stretch/>
        </p:blipFill>
        <p:spPr>
          <a:xfrm>
            <a:off x="6217560" y="765720"/>
            <a:ext cx="1990080" cy="3611520"/>
          </a:xfrm>
          <a:prstGeom prst="rect">
            <a:avLst/>
          </a:prstGeom>
          <a:ln w="0">
            <a:noFill/>
          </a:ln>
        </p:spPr>
      </p:pic>
      <p:grpSp>
        <p:nvGrpSpPr>
          <p:cNvPr id="235" name="Google Shape;299;p38"/>
          <p:cNvGrpSpPr/>
          <p:nvPr/>
        </p:nvGrpSpPr>
        <p:grpSpPr>
          <a:xfrm>
            <a:off x="6154560" y="373680"/>
            <a:ext cx="2119320" cy="4395960"/>
            <a:chOff x="6154560" y="373680"/>
            <a:chExt cx="2119320" cy="4395960"/>
          </a:xfrm>
        </p:grpSpPr>
        <p:sp>
          <p:nvSpPr>
            <p:cNvPr id="236" name="Google Shape;300;p38"/>
            <p:cNvSpPr/>
            <p:nvPr/>
          </p:nvSpPr>
          <p:spPr>
            <a:xfrm>
              <a:off x="6154560" y="373680"/>
              <a:ext cx="2119320" cy="4395960"/>
            </a:xfrm>
            <a:custGeom>
              <a:avLst/>
              <a:gdLst>
                <a:gd name="textAreaLeft" fmla="*/ 0 w 2119320"/>
                <a:gd name="textAreaRight" fmla="*/ 2119680 w 2119320"/>
                <a:gd name="textAreaTop" fmla="*/ 0 h 4395960"/>
                <a:gd name="textAreaBottom" fmla="*/ 4396320 h 4395960"/>
              </a:gdLst>
              <a:ahLst/>
              <a:rect l="textAreaLeft" t="textAreaTop" r="textAreaRight" b="textAreaBottom"/>
              <a:pathLst>
                <a:path w="101027" h="20955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237" name="Google Shape;301;p38"/>
            <p:cNvSpPr/>
            <p:nvPr/>
          </p:nvSpPr>
          <p:spPr>
            <a:xfrm>
              <a:off x="7002000" y="4493160"/>
              <a:ext cx="422640" cy="150480"/>
            </a:xfrm>
            <a:custGeom>
              <a:avLst/>
              <a:gdLst>
                <a:gd name="textAreaLeft" fmla="*/ 0 w 422640"/>
                <a:gd name="textAreaRight" fmla="*/ 423000 w 422640"/>
                <a:gd name="textAreaTop" fmla="*/ 0 h 150480"/>
                <a:gd name="textAreaBottom" fmla="*/ 150840 h 150480"/>
              </a:gdLst>
              <a:ahLst/>
              <a:rect l="textAreaLeft" t="textAreaTop" r="textAreaRight" b="textAreaBottom"/>
              <a:pathLst>
                <a:path w="20162" h="7196">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0">
              <a:noFill/>
            </a:ln>
          </p:spPr>
          <p:style>
            <a:lnRef idx="0"/>
            <a:fillRef idx="0"/>
            <a:effectRef idx="0"/>
            <a:fontRef idx="minor"/>
          </p:style>
          <p:txBody>
            <a:bodyPr tIns="75240" bIns="75240" anchor="ctr">
              <a:noAutofit/>
            </a:bodyPr>
            <a:p>
              <a:pPr>
                <a:lnSpc>
                  <a:spcPct val="100000"/>
                </a:lnSpc>
                <a:tabLst>
                  <a:tab algn="l" pos="0"/>
                </a:tabLst>
              </a:pPr>
              <a:endParaRPr b="0" lang="en-IN" sz="1400" spc="-1" strike="noStrike">
                <a:solidFill>
                  <a:srgbClr val="000000"/>
                </a:solidFill>
                <a:latin typeface="Arial"/>
              </a:endParaRPr>
            </a:p>
          </p:txBody>
        </p:sp>
        <p:sp>
          <p:nvSpPr>
            <p:cNvPr id="238" name="Google Shape;302;p38"/>
            <p:cNvSpPr/>
            <p:nvPr/>
          </p:nvSpPr>
          <p:spPr>
            <a:xfrm>
              <a:off x="6541200" y="529200"/>
              <a:ext cx="83160" cy="83160"/>
            </a:xfrm>
            <a:custGeom>
              <a:avLst/>
              <a:gdLst>
                <a:gd name="textAreaLeft" fmla="*/ 0 w 83160"/>
                <a:gd name="textAreaRight" fmla="*/ 83520 w 83160"/>
                <a:gd name="textAreaTop" fmla="*/ 0 h 83160"/>
                <a:gd name="textAreaBottom" fmla="*/ 83520 h 83160"/>
              </a:gdLst>
              <a:ahLst/>
              <a:rect l="textAreaLeft" t="textAreaTop" r="textAreaRight" b="textAreaBottom"/>
              <a:pathLst>
                <a:path w="3973" h="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0">
              <a:noFill/>
            </a:ln>
          </p:spPr>
          <p:style>
            <a:lnRef idx="0"/>
            <a:fillRef idx="0"/>
            <a:effectRef idx="0"/>
            <a:fontRef idx="minor"/>
          </p:style>
          <p:txBody>
            <a:bodyPr tIns="41760" bIns="41760" anchor="ctr">
              <a:noAutofit/>
            </a:bodyPr>
            <a:p>
              <a:pPr>
                <a:lnSpc>
                  <a:spcPct val="100000"/>
                </a:lnSpc>
                <a:tabLst>
                  <a:tab algn="l" pos="0"/>
                </a:tabLst>
              </a:pPr>
              <a:endParaRPr b="0" lang="en-IN" sz="1400" spc="-1" strike="noStrike">
                <a:solidFill>
                  <a:srgbClr val="000000"/>
                </a:solidFill>
                <a:latin typeface="Arial"/>
              </a:endParaRPr>
            </a:p>
          </p:txBody>
        </p:sp>
        <p:sp>
          <p:nvSpPr>
            <p:cNvPr id="239" name="Google Shape;303;p38"/>
            <p:cNvSpPr/>
            <p:nvPr/>
          </p:nvSpPr>
          <p:spPr>
            <a:xfrm>
              <a:off x="7009920" y="538560"/>
              <a:ext cx="408600" cy="64080"/>
            </a:xfrm>
            <a:custGeom>
              <a:avLst/>
              <a:gdLst>
                <a:gd name="textAreaLeft" fmla="*/ 0 w 408600"/>
                <a:gd name="textAreaRight" fmla="*/ 408960 w 408600"/>
                <a:gd name="textAreaTop" fmla="*/ 0 h 64080"/>
                <a:gd name="textAreaBottom" fmla="*/ 64440 h 64080"/>
              </a:gdLst>
              <a:ahLst/>
              <a:rect l="textAreaLeft" t="textAreaTop" r="textAreaRight" b="textAreaBottom"/>
              <a:pathLst>
                <a:path w="19487" h="3074">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0">
              <a:noFill/>
            </a:ln>
          </p:spPr>
          <p:style>
            <a:lnRef idx="0"/>
            <a:fillRef idx="0"/>
            <a:effectRef idx="0"/>
            <a:fontRef idx="minor"/>
          </p:style>
          <p:txBody>
            <a:bodyPr tIns="32040" bIns="32040" anchor="ctr">
              <a:noAutofit/>
            </a:bodyPr>
            <a:p>
              <a:pPr>
                <a:lnSpc>
                  <a:spcPct val="100000"/>
                </a:lnSpc>
                <a:tabLst>
                  <a:tab algn="l" pos="0"/>
                </a:tabLst>
              </a:pPr>
              <a:endParaRPr b="0" lang="en-IN"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Google Shape;308;p39"/>
          <p:cNvSpPr/>
          <p:nvPr/>
        </p:nvSpPr>
        <p:spPr>
          <a:xfrm>
            <a:off x="452880" y="225720"/>
            <a:ext cx="1611360" cy="6552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3000" spc="-1" strike="noStrike">
                <a:solidFill>
                  <a:schemeClr val="lt1"/>
                </a:solidFill>
                <a:latin typeface="Times New Roman"/>
                <a:ea typeface="Times New Roman"/>
              </a:rPr>
              <a:t>SIGN IN</a:t>
            </a:r>
            <a:endParaRPr b="0" lang="en-IN" sz="3000" spc="-1" strike="noStrike">
              <a:solidFill>
                <a:srgbClr val="ffffff"/>
              </a:solidFill>
              <a:latin typeface="Arial"/>
            </a:endParaRPr>
          </a:p>
        </p:txBody>
      </p:sp>
      <p:sp>
        <p:nvSpPr>
          <p:cNvPr id="241" name="Google Shape;309;p39"/>
          <p:cNvSpPr/>
          <p:nvPr/>
        </p:nvSpPr>
        <p:spPr>
          <a:xfrm>
            <a:off x="452880" y="965160"/>
            <a:ext cx="5452200" cy="3422520"/>
          </a:xfrm>
          <a:prstGeom prst="rect">
            <a:avLst/>
          </a:prstGeom>
          <a:noFill/>
          <a:ln w="0">
            <a:noFill/>
          </a:ln>
        </p:spPr>
        <p:style>
          <a:lnRef idx="0"/>
          <a:fillRef idx="0"/>
          <a:effectRef idx="0"/>
          <a:fontRef idx="minor"/>
        </p:style>
        <p:txBody>
          <a:bodyPr tIns="91440" bIns="91440" anchor="t">
            <a:noAutofit/>
          </a:bodyPr>
          <a:p>
            <a:pPr marL="685800" indent="-298440">
              <a:lnSpc>
                <a:spcPct val="150000"/>
              </a:lnSpc>
              <a:spcBef>
                <a:spcPts val="1199"/>
              </a:spcBef>
              <a:buClr>
                <a:srgbClr val="000000"/>
              </a:buClr>
              <a:buFont typeface="Arial"/>
              <a:buChar char="●"/>
            </a:pPr>
            <a:r>
              <a:rPr b="0" lang="en" sz="2000" spc="-1" strike="noStrike">
                <a:solidFill>
                  <a:srgbClr val="000000"/>
                </a:solidFill>
                <a:latin typeface="Arial"/>
                <a:ea typeface="Arial"/>
              </a:rPr>
              <a:t>Secure session-based login.</a:t>
            </a:r>
            <a:endParaRPr b="0" lang="en-IN" sz="2000" spc="-1" strike="noStrike">
              <a:solidFill>
                <a:srgbClr val="ffffff"/>
              </a:solidFill>
              <a:latin typeface="Arial"/>
            </a:endParaRPr>
          </a:p>
          <a:p>
            <a:pPr marL="685800" indent="-298440">
              <a:lnSpc>
                <a:spcPct val="150000"/>
              </a:lnSpc>
              <a:buClr>
                <a:srgbClr val="000000"/>
              </a:buClr>
              <a:buFont typeface="Arial"/>
              <a:buChar char="●"/>
            </a:pPr>
            <a:r>
              <a:rPr b="0" lang="en" sz="2000" spc="-1" strike="noStrike">
                <a:solidFill>
                  <a:srgbClr val="000000"/>
                </a:solidFill>
                <a:latin typeface="Arial"/>
                <a:ea typeface="Arial"/>
              </a:rPr>
              <a:t>MongoDB verifies credentials.</a:t>
            </a:r>
            <a:endParaRPr b="0" lang="en-IN" sz="2000" spc="-1" strike="noStrike">
              <a:solidFill>
                <a:srgbClr val="ffffff"/>
              </a:solidFill>
              <a:latin typeface="Arial"/>
            </a:endParaRPr>
          </a:p>
          <a:p>
            <a:pPr marL="685800" indent="-298440">
              <a:lnSpc>
                <a:spcPct val="150000"/>
              </a:lnSpc>
              <a:buClr>
                <a:srgbClr val="000000"/>
              </a:buClr>
              <a:buFont typeface="Arial"/>
              <a:buChar char="●"/>
            </a:pPr>
            <a:r>
              <a:rPr b="0" lang="en" sz="2000" spc="-1" strike="noStrike">
                <a:solidFill>
                  <a:srgbClr val="000000"/>
                </a:solidFill>
                <a:latin typeface="Arial"/>
                <a:ea typeface="Arial"/>
              </a:rPr>
              <a:t>Prevents brute-force attacks.</a:t>
            </a:r>
            <a:endParaRPr b="0" lang="en-IN" sz="2000" spc="-1" strike="noStrike">
              <a:solidFill>
                <a:srgbClr val="ffffff"/>
              </a:solidFill>
              <a:latin typeface="Arial"/>
            </a:endParaRPr>
          </a:p>
          <a:p>
            <a:pPr marL="685800" indent="-298440">
              <a:lnSpc>
                <a:spcPct val="150000"/>
              </a:lnSpc>
              <a:buClr>
                <a:srgbClr val="000000"/>
              </a:buClr>
              <a:buFont typeface="Arial"/>
              <a:buChar char="●"/>
            </a:pPr>
            <a:r>
              <a:rPr b="0" lang="en" sz="2000" spc="-1" strike="noStrike">
                <a:solidFill>
                  <a:srgbClr val="000000"/>
                </a:solidFill>
                <a:latin typeface="Arial"/>
                <a:ea typeface="Arial"/>
              </a:rPr>
              <a:t>Redirects users after login.</a:t>
            </a:r>
            <a:endParaRPr b="0" lang="en-IN" sz="2000" spc="-1" strike="noStrike">
              <a:solidFill>
                <a:srgbClr val="ffffff"/>
              </a:solidFill>
              <a:latin typeface="Arial"/>
            </a:endParaRPr>
          </a:p>
          <a:p>
            <a:pPr marL="685800" indent="-298440">
              <a:lnSpc>
                <a:spcPct val="150000"/>
              </a:lnSpc>
              <a:buClr>
                <a:srgbClr val="000000"/>
              </a:buClr>
              <a:buFont typeface="Arial"/>
              <a:buChar char="●"/>
            </a:pPr>
            <a:r>
              <a:rPr b="0" lang="en" sz="2000" spc="-1" strike="noStrike">
                <a:solidFill>
                  <a:srgbClr val="000000"/>
                </a:solidFill>
                <a:latin typeface="Arial"/>
                <a:ea typeface="Arial"/>
              </a:rPr>
              <a:t>Existing users log in easily.</a:t>
            </a:r>
            <a:endParaRPr b="0" lang="en-IN" sz="2000" spc="-1" strike="noStrike">
              <a:solidFill>
                <a:srgbClr val="ffffff"/>
              </a:solidFill>
              <a:latin typeface="Arial"/>
            </a:endParaRPr>
          </a:p>
          <a:p>
            <a:pPr marL="685800" indent="-298440">
              <a:lnSpc>
                <a:spcPct val="150000"/>
              </a:lnSpc>
              <a:buClr>
                <a:srgbClr val="000000"/>
              </a:buClr>
              <a:buFont typeface="Arial"/>
              <a:buChar char="●"/>
            </a:pPr>
            <a:r>
              <a:rPr b="0" lang="en" sz="2000" spc="-1" strike="noStrike">
                <a:solidFill>
                  <a:srgbClr val="000000"/>
                </a:solidFill>
                <a:latin typeface="Arial"/>
                <a:ea typeface="Arial"/>
              </a:rPr>
              <a:t>Compares input with database.</a:t>
            </a:r>
            <a:endParaRPr b="0" lang="en-IN" sz="2000" spc="-1" strike="noStrike">
              <a:solidFill>
                <a:srgbClr val="ffffff"/>
              </a:solidFill>
              <a:latin typeface="Arial"/>
            </a:endParaRPr>
          </a:p>
          <a:p>
            <a:pPr marL="685800" indent="-298440">
              <a:lnSpc>
                <a:spcPct val="150000"/>
              </a:lnSpc>
              <a:buClr>
                <a:srgbClr val="000000"/>
              </a:buClr>
              <a:buFont typeface="Arial"/>
              <a:buChar char="●"/>
            </a:pPr>
            <a:r>
              <a:rPr b="0" lang="en" sz="2000" spc="-1" strike="noStrike">
                <a:solidFill>
                  <a:srgbClr val="000000"/>
                </a:solidFill>
                <a:latin typeface="Arial"/>
                <a:ea typeface="Arial"/>
              </a:rPr>
              <a:t>Checks username and password.</a:t>
            </a:r>
            <a:endParaRPr b="0" lang="en-IN" sz="2000" spc="-1" strike="noStrike">
              <a:solidFill>
                <a:srgbClr val="ffffff"/>
              </a:solidFill>
              <a:latin typeface="Arial"/>
            </a:endParaRPr>
          </a:p>
        </p:txBody>
      </p:sp>
      <p:grpSp>
        <p:nvGrpSpPr>
          <p:cNvPr id="242" name="Google Shape;310;p39"/>
          <p:cNvGrpSpPr/>
          <p:nvPr/>
        </p:nvGrpSpPr>
        <p:grpSpPr>
          <a:xfrm>
            <a:off x="6154560" y="373680"/>
            <a:ext cx="2119320" cy="4395960"/>
            <a:chOff x="6154560" y="373680"/>
            <a:chExt cx="2119320" cy="4395960"/>
          </a:xfrm>
        </p:grpSpPr>
        <p:pic>
          <p:nvPicPr>
            <p:cNvPr id="243" name="Google Shape;311;p39" descr=""/>
            <p:cNvPicPr/>
            <p:nvPr/>
          </p:nvPicPr>
          <p:blipFill>
            <a:blip r:embed="rId1"/>
            <a:stretch/>
          </p:blipFill>
          <p:spPr>
            <a:xfrm>
              <a:off x="6211080" y="754920"/>
              <a:ext cx="2020320" cy="3605760"/>
            </a:xfrm>
            <a:prstGeom prst="rect">
              <a:avLst/>
            </a:prstGeom>
            <a:ln w="0">
              <a:noFill/>
            </a:ln>
          </p:spPr>
        </p:pic>
        <p:grpSp>
          <p:nvGrpSpPr>
            <p:cNvPr id="244" name="Google Shape;312;p39"/>
            <p:cNvGrpSpPr/>
            <p:nvPr/>
          </p:nvGrpSpPr>
          <p:grpSpPr>
            <a:xfrm>
              <a:off x="6154560" y="373680"/>
              <a:ext cx="2119320" cy="4395960"/>
              <a:chOff x="6154560" y="373680"/>
              <a:chExt cx="2119320" cy="4395960"/>
            </a:xfrm>
          </p:grpSpPr>
          <p:sp>
            <p:nvSpPr>
              <p:cNvPr id="245" name="Google Shape;313;p39"/>
              <p:cNvSpPr/>
              <p:nvPr/>
            </p:nvSpPr>
            <p:spPr>
              <a:xfrm>
                <a:off x="6154560" y="373680"/>
                <a:ext cx="2119320" cy="4395960"/>
              </a:xfrm>
              <a:custGeom>
                <a:avLst/>
                <a:gdLst>
                  <a:gd name="textAreaLeft" fmla="*/ 0 w 2119320"/>
                  <a:gd name="textAreaRight" fmla="*/ 2119680 w 2119320"/>
                  <a:gd name="textAreaTop" fmla="*/ 0 h 4395960"/>
                  <a:gd name="textAreaBottom" fmla="*/ 4396320 h 4395960"/>
                </a:gdLst>
                <a:ahLst/>
                <a:rect l="textAreaLeft" t="textAreaTop" r="textAreaRight" b="textAreaBottom"/>
                <a:pathLst>
                  <a:path w="101027" h="20955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246" name="Google Shape;314;p39"/>
              <p:cNvSpPr/>
              <p:nvPr/>
            </p:nvSpPr>
            <p:spPr>
              <a:xfrm>
                <a:off x="7002000" y="4493160"/>
                <a:ext cx="422640" cy="150480"/>
              </a:xfrm>
              <a:custGeom>
                <a:avLst/>
                <a:gdLst>
                  <a:gd name="textAreaLeft" fmla="*/ 0 w 422640"/>
                  <a:gd name="textAreaRight" fmla="*/ 423000 w 422640"/>
                  <a:gd name="textAreaTop" fmla="*/ 0 h 150480"/>
                  <a:gd name="textAreaBottom" fmla="*/ 150840 h 150480"/>
                </a:gdLst>
                <a:ahLst/>
                <a:rect l="textAreaLeft" t="textAreaTop" r="textAreaRight" b="textAreaBottom"/>
                <a:pathLst>
                  <a:path w="20162" h="7196">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0">
                <a:noFill/>
              </a:ln>
            </p:spPr>
            <p:style>
              <a:lnRef idx="0"/>
              <a:fillRef idx="0"/>
              <a:effectRef idx="0"/>
              <a:fontRef idx="minor"/>
            </p:style>
            <p:txBody>
              <a:bodyPr tIns="75240" bIns="75240" anchor="ctr">
                <a:noAutofit/>
              </a:bodyPr>
              <a:p>
                <a:pPr>
                  <a:lnSpc>
                    <a:spcPct val="100000"/>
                  </a:lnSpc>
                  <a:tabLst>
                    <a:tab algn="l" pos="0"/>
                  </a:tabLst>
                </a:pPr>
                <a:endParaRPr b="0" lang="en-IN" sz="1400" spc="-1" strike="noStrike">
                  <a:solidFill>
                    <a:srgbClr val="000000"/>
                  </a:solidFill>
                  <a:latin typeface="Arial"/>
                </a:endParaRPr>
              </a:p>
            </p:txBody>
          </p:sp>
          <p:sp>
            <p:nvSpPr>
              <p:cNvPr id="247" name="Google Shape;315;p39"/>
              <p:cNvSpPr/>
              <p:nvPr/>
            </p:nvSpPr>
            <p:spPr>
              <a:xfrm>
                <a:off x="7009920" y="538560"/>
                <a:ext cx="408600" cy="64080"/>
              </a:xfrm>
              <a:custGeom>
                <a:avLst/>
                <a:gdLst>
                  <a:gd name="textAreaLeft" fmla="*/ 0 w 408600"/>
                  <a:gd name="textAreaRight" fmla="*/ 408960 w 408600"/>
                  <a:gd name="textAreaTop" fmla="*/ 0 h 64080"/>
                  <a:gd name="textAreaBottom" fmla="*/ 64440 h 64080"/>
                </a:gdLst>
                <a:ahLst/>
                <a:rect l="textAreaLeft" t="textAreaTop" r="textAreaRight" b="textAreaBottom"/>
                <a:pathLst>
                  <a:path w="19487" h="3074">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0">
                <a:noFill/>
              </a:ln>
            </p:spPr>
            <p:style>
              <a:lnRef idx="0"/>
              <a:fillRef idx="0"/>
              <a:effectRef idx="0"/>
              <a:fontRef idx="minor"/>
            </p:style>
            <p:txBody>
              <a:bodyPr tIns="32040" bIns="32040" anchor="ctr">
                <a:noAutofit/>
              </a:bodyPr>
              <a:p>
                <a:pPr>
                  <a:lnSpc>
                    <a:spcPct val="100000"/>
                  </a:lnSpc>
                  <a:tabLst>
                    <a:tab algn="l" pos="0"/>
                  </a:tabLst>
                </a:pPr>
                <a:endParaRPr b="0" lang="en-IN" sz="1400" spc="-1" strike="noStrike">
                  <a:solidFill>
                    <a:srgbClr val="000000"/>
                  </a:solidFill>
                  <a:latin typeface="Arial"/>
                </a:endParaRPr>
              </a:p>
            </p:txBody>
          </p:sp>
          <p:sp>
            <p:nvSpPr>
              <p:cNvPr id="248" name="Google Shape;316;p39"/>
              <p:cNvSpPr/>
              <p:nvPr/>
            </p:nvSpPr>
            <p:spPr>
              <a:xfrm>
                <a:off x="6541200" y="529200"/>
                <a:ext cx="83160" cy="83160"/>
              </a:xfrm>
              <a:custGeom>
                <a:avLst/>
                <a:gdLst>
                  <a:gd name="textAreaLeft" fmla="*/ 0 w 83160"/>
                  <a:gd name="textAreaRight" fmla="*/ 83520 w 83160"/>
                  <a:gd name="textAreaTop" fmla="*/ 0 h 83160"/>
                  <a:gd name="textAreaBottom" fmla="*/ 83520 h 83160"/>
                </a:gdLst>
                <a:ahLst/>
                <a:rect l="textAreaLeft" t="textAreaTop" r="textAreaRight" b="textAreaBottom"/>
                <a:pathLst>
                  <a:path w="3973" h="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0">
                <a:noFill/>
              </a:ln>
            </p:spPr>
            <p:style>
              <a:lnRef idx="0"/>
              <a:fillRef idx="0"/>
              <a:effectRef idx="0"/>
              <a:fontRef idx="minor"/>
            </p:style>
            <p:txBody>
              <a:bodyPr tIns="41760" bIns="41760" anchor="ctr">
                <a:noAutofit/>
              </a:bodyPr>
              <a:p>
                <a:pPr>
                  <a:lnSpc>
                    <a:spcPct val="100000"/>
                  </a:lnSpc>
                  <a:tabLst>
                    <a:tab algn="l" pos="0"/>
                  </a:tabLst>
                </a:pPr>
                <a:endParaRPr b="0" lang="en-IN" sz="1400" spc="-1" strike="noStrike">
                  <a:solidFill>
                    <a:srgbClr val="000000"/>
                  </a:solidFill>
                  <a:latin typeface="Arial"/>
                </a:endParaRPr>
              </a:p>
            </p:txBody>
          </p:sp>
        </p:gr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55cc"/>
        </a:solidFill>
      </p:bgPr>
    </p:bg>
    <p:spTree>
      <p:nvGrpSpPr>
        <p:cNvPr id="1" name=""/>
        <p:cNvGrpSpPr/>
        <p:nvPr/>
      </p:nvGrpSpPr>
      <p:grpSpPr>
        <a:xfrm>
          <a:off x="0" y="0"/>
          <a:ext cx="0" cy="0"/>
          <a:chOff x="0" y="0"/>
          <a:chExt cx="0" cy="0"/>
        </a:xfrm>
      </p:grpSpPr>
      <p:grpSp>
        <p:nvGrpSpPr>
          <p:cNvPr id="249" name="Google Shape;321;p40"/>
          <p:cNvGrpSpPr/>
          <p:nvPr/>
        </p:nvGrpSpPr>
        <p:grpSpPr>
          <a:xfrm>
            <a:off x="696240" y="1089360"/>
            <a:ext cx="7751520" cy="3598200"/>
            <a:chOff x="696240" y="1089360"/>
            <a:chExt cx="7751520" cy="3598200"/>
          </a:xfrm>
        </p:grpSpPr>
        <p:grpSp>
          <p:nvGrpSpPr>
            <p:cNvPr id="250" name="Google Shape;322;p40"/>
            <p:cNvGrpSpPr/>
            <p:nvPr/>
          </p:nvGrpSpPr>
          <p:grpSpPr>
            <a:xfrm>
              <a:off x="696240" y="1089360"/>
              <a:ext cx="7751520" cy="3598200"/>
              <a:chOff x="696240" y="1089360"/>
              <a:chExt cx="7751520" cy="3598200"/>
            </a:xfrm>
          </p:grpSpPr>
          <p:sp>
            <p:nvSpPr>
              <p:cNvPr id="251" name="Google Shape;323;p40"/>
              <p:cNvSpPr/>
              <p:nvPr/>
            </p:nvSpPr>
            <p:spPr>
              <a:xfrm>
                <a:off x="1549800" y="1302480"/>
                <a:ext cx="6033960" cy="303840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endParaRPr b="0" lang="en-IN" sz="1400" spc="-1" strike="noStrike">
                  <a:solidFill>
                    <a:srgbClr val="ffffff"/>
                  </a:solidFill>
                  <a:latin typeface="Arial"/>
                </a:endParaRPr>
              </a:p>
            </p:txBody>
          </p:sp>
          <p:grpSp>
            <p:nvGrpSpPr>
              <p:cNvPr id="252" name="Google Shape;324;p40"/>
              <p:cNvGrpSpPr/>
              <p:nvPr/>
            </p:nvGrpSpPr>
            <p:grpSpPr>
              <a:xfrm>
                <a:off x="696240" y="1089360"/>
                <a:ext cx="7751520" cy="3598200"/>
                <a:chOff x="696240" y="1089360"/>
                <a:chExt cx="7751520" cy="3598200"/>
              </a:xfrm>
            </p:grpSpPr>
            <p:sp>
              <p:nvSpPr>
                <p:cNvPr id="253" name="Google Shape;325;p40"/>
                <p:cNvSpPr/>
                <p:nvPr/>
              </p:nvSpPr>
              <p:spPr>
                <a:xfrm>
                  <a:off x="1330200" y="1089360"/>
                  <a:ext cx="6481080" cy="3436920"/>
                </a:xfrm>
                <a:custGeom>
                  <a:avLst/>
                  <a:gdLst>
                    <a:gd name="textAreaLeft" fmla="*/ 0 w 6481080"/>
                    <a:gd name="textAreaRight" fmla="*/ 6481440 w 6481080"/>
                    <a:gd name="textAreaTop" fmla="*/ 0 h 3436920"/>
                    <a:gd name="textAreaBottom" fmla="*/ 3437280 h 3436920"/>
                  </a:gdLst>
                  <a:ahLst/>
                  <a:rect l="textAreaLeft" t="textAreaTop" r="textAreaRight" b="textAreaBottom"/>
                  <a:pathLst>
                    <a:path w="5161606" h="3454973">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254" name="Google Shape;326;p40"/>
                <p:cNvSpPr/>
                <p:nvPr/>
              </p:nvSpPr>
              <p:spPr>
                <a:xfrm>
                  <a:off x="696240" y="4593240"/>
                  <a:ext cx="7751520" cy="94320"/>
                </a:xfrm>
                <a:custGeom>
                  <a:avLst/>
                  <a:gdLst>
                    <a:gd name="textAreaLeft" fmla="*/ 0 w 7751520"/>
                    <a:gd name="textAreaRight" fmla="*/ 7751880 w 7751520"/>
                    <a:gd name="textAreaTop" fmla="*/ 0 h 94320"/>
                    <a:gd name="textAreaBottom" fmla="*/ 94680 h 94320"/>
                  </a:gdLst>
                  <a:ahLst/>
                  <a:rect l="textAreaLeft" t="textAreaTop" r="textAreaRight" b="textAreaBottom"/>
                  <a:pathLst>
                    <a:path w="6173152" h="95178">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255" name="Google Shape;327;p40"/>
                <p:cNvSpPr/>
                <p:nvPr/>
              </p:nvSpPr>
              <p:spPr>
                <a:xfrm>
                  <a:off x="696240" y="4517280"/>
                  <a:ext cx="7750080" cy="75240"/>
                </a:xfrm>
                <a:custGeom>
                  <a:avLst/>
                  <a:gdLst>
                    <a:gd name="textAreaLeft" fmla="*/ 0 w 7750080"/>
                    <a:gd name="textAreaRight" fmla="*/ 7750440 w 7750080"/>
                    <a:gd name="textAreaTop" fmla="*/ 0 h 75240"/>
                    <a:gd name="textAreaBottom" fmla="*/ 75600 h 75240"/>
                  </a:gdLst>
                  <a:ahLst/>
                  <a:rect l="textAreaLeft" t="textAreaTop" r="textAreaRight" b="textAreaBottom"/>
                  <a:pathLst>
                    <a:path w="6172200" h="76142">
                      <a:moveTo>
                        <a:pt x="0" y="76143"/>
                      </a:moveTo>
                      <a:lnTo>
                        <a:pt x="6172200" y="76143"/>
                      </a:lnTo>
                      <a:lnTo>
                        <a:pt x="6172200" y="0"/>
                      </a:lnTo>
                      <a:lnTo>
                        <a:pt x="0" y="0"/>
                      </a:lnTo>
                      <a:close/>
                    </a:path>
                  </a:pathLst>
                </a:custGeom>
                <a:solidFill>
                  <a:schemeClr val="lt1"/>
                </a:solidFill>
                <a:ln w="0">
                  <a:noFill/>
                </a:ln>
              </p:spPr>
              <p:style>
                <a:lnRef idx="0"/>
                <a:fillRef idx="0"/>
                <a:effectRef idx="0"/>
                <a:fontRef idx="minor"/>
              </p:style>
              <p:txBody>
                <a:bodyPr tIns="37800" bIns="37800" anchor="ctr">
                  <a:noAutofit/>
                </a:bodyPr>
                <a:p>
                  <a:pPr>
                    <a:lnSpc>
                      <a:spcPct val="100000"/>
                    </a:lnSpc>
                    <a:tabLst>
                      <a:tab algn="l" pos="0"/>
                    </a:tabLst>
                  </a:pPr>
                  <a:endParaRPr b="0" lang="en-IN" sz="1400" spc="-1" strike="noStrike">
                    <a:solidFill>
                      <a:srgbClr val="000000"/>
                    </a:solidFill>
                    <a:latin typeface="Arial"/>
                  </a:endParaRPr>
                </a:p>
              </p:txBody>
            </p:sp>
            <p:sp>
              <p:nvSpPr>
                <p:cNvPr id="256" name="Google Shape;328;p40"/>
                <p:cNvSpPr/>
                <p:nvPr/>
              </p:nvSpPr>
              <p:spPr>
                <a:xfrm>
                  <a:off x="3997440" y="4517280"/>
                  <a:ext cx="1134720" cy="47160"/>
                </a:xfrm>
                <a:custGeom>
                  <a:avLst/>
                  <a:gdLst>
                    <a:gd name="textAreaLeft" fmla="*/ 0 w 1134720"/>
                    <a:gd name="textAreaRight" fmla="*/ 1135080 w 1134720"/>
                    <a:gd name="textAreaTop" fmla="*/ 0 h 47160"/>
                    <a:gd name="textAreaBottom" fmla="*/ 47520 h 47160"/>
                  </a:gdLst>
                  <a:ahLst/>
                  <a:rect l="textAreaLeft" t="textAreaTop" r="textAreaRight" b="textAreaBottom"/>
                  <a:pathLst>
                    <a:path w="903922" h="47589">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w="0">
                  <a:noFill/>
                </a:ln>
              </p:spPr>
              <p:style>
                <a:lnRef idx="0"/>
                <a:fillRef idx="0"/>
                <a:effectRef idx="0"/>
                <a:fontRef idx="minor"/>
              </p:style>
              <p:txBody>
                <a:bodyPr tIns="23760" bIns="23760" anchor="ctr">
                  <a:noAutofit/>
                </a:bodyPr>
                <a:p>
                  <a:pPr>
                    <a:lnSpc>
                      <a:spcPct val="100000"/>
                    </a:lnSpc>
                    <a:tabLst>
                      <a:tab algn="l" pos="0"/>
                    </a:tabLst>
                  </a:pPr>
                  <a:endParaRPr b="0" lang="en-IN" sz="1400" spc="-1" strike="noStrike">
                    <a:solidFill>
                      <a:srgbClr val="ffffff"/>
                    </a:solidFill>
                    <a:latin typeface="Arial"/>
                  </a:endParaRPr>
                </a:p>
              </p:txBody>
            </p:sp>
          </p:grpSp>
        </p:grpSp>
        <p:pic>
          <p:nvPicPr>
            <p:cNvPr id="257" name="Google Shape;329;p40" descr=""/>
            <p:cNvPicPr/>
            <p:nvPr/>
          </p:nvPicPr>
          <p:blipFill>
            <a:blip r:embed="rId1"/>
            <a:stretch/>
          </p:blipFill>
          <p:spPr>
            <a:xfrm>
              <a:off x="1552680" y="1293480"/>
              <a:ext cx="6038280" cy="3060360"/>
            </a:xfrm>
            <a:prstGeom prst="rect">
              <a:avLst/>
            </a:prstGeom>
            <a:ln w="0">
              <a:noFill/>
            </a:ln>
          </p:spPr>
        </p:pic>
      </p:grpSp>
      <p:sp>
        <p:nvSpPr>
          <p:cNvPr id="258" name="Google Shape;330;p40"/>
          <p:cNvSpPr/>
          <p:nvPr/>
        </p:nvSpPr>
        <p:spPr>
          <a:xfrm>
            <a:off x="446760" y="226080"/>
            <a:ext cx="3605040" cy="5824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3000" spc="-1" strike="noStrike">
                <a:solidFill>
                  <a:schemeClr val="lt1"/>
                </a:solidFill>
                <a:latin typeface="Times New Roman"/>
                <a:ea typeface="Times New Roman"/>
              </a:rPr>
              <a:t>PROFILE PAGE</a:t>
            </a:r>
            <a:endParaRPr b="0" lang="en-IN" sz="3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9" name="Google Shape;335;p41"/>
          <p:cNvSpPr/>
          <p:nvPr/>
        </p:nvSpPr>
        <p:spPr>
          <a:xfrm>
            <a:off x="458640" y="455760"/>
            <a:ext cx="2909520" cy="5824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3000" spc="-1" strike="noStrike">
                <a:solidFill>
                  <a:schemeClr val="accent2"/>
                </a:solidFill>
                <a:latin typeface="Times New Roman"/>
                <a:ea typeface="Times New Roman"/>
              </a:rPr>
              <a:t>PROFILE PAGE</a:t>
            </a:r>
            <a:endParaRPr b="0" lang="en-IN" sz="3000" spc="-1" strike="noStrike">
              <a:solidFill>
                <a:srgbClr val="000000"/>
              </a:solidFill>
              <a:latin typeface="Arial"/>
            </a:endParaRPr>
          </a:p>
        </p:txBody>
      </p:sp>
      <p:sp>
        <p:nvSpPr>
          <p:cNvPr id="260" name="Google Shape;336;p41"/>
          <p:cNvSpPr/>
          <p:nvPr/>
        </p:nvSpPr>
        <p:spPr>
          <a:xfrm>
            <a:off x="903600" y="1378800"/>
            <a:ext cx="7733520" cy="2925720"/>
          </a:xfrm>
          <a:prstGeom prst="rect">
            <a:avLst/>
          </a:prstGeom>
          <a:noFill/>
          <a:ln w="0">
            <a:noFill/>
          </a:ln>
        </p:spPr>
        <p:style>
          <a:lnRef idx="0"/>
          <a:fillRef idx="0"/>
          <a:effectRef idx="0"/>
          <a:fontRef idx="minor"/>
        </p:style>
        <p:txBody>
          <a:bodyPr tIns="91440" bIns="91440" anchor="t">
            <a:spAutoFit/>
          </a:bodyPr>
          <a:p>
            <a:pPr marL="457200" indent="-355680">
              <a:lnSpc>
                <a:spcPct val="150000"/>
              </a:lnSpc>
              <a:spcBef>
                <a:spcPts val="1199"/>
              </a:spcBef>
              <a:buClr>
                <a:srgbClr val="000000"/>
              </a:buClr>
              <a:buFont typeface="Arial"/>
              <a:buAutoNum type="arabicPeriod"/>
            </a:pPr>
            <a:r>
              <a:rPr b="0" lang="en" sz="2000" spc="-1" strike="noStrike">
                <a:solidFill>
                  <a:srgbClr val="000000"/>
                </a:solidFill>
                <a:latin typeface="Arial"/>
                <a:ea typeface="Arial"/>
              </a:rPr>
              <a:t>Add Classes – Create and manage class lists.</a:t>
            </a:r>
            <a:endParaRPr b="0" lang="en-IN" sz="2000" spc="-1" strike="noStrike">
              <a:solidFill>
                <a:srgbClr val="000000"/>
              </a:solidFill>
              <a:latin typeface="Arial"/>
            </a:endParaRPr>
          </a:p>
          <a:p>
            <a:pPr marL="457200" indent="-355680">
              <a:lnSpc>
                <a:spcPct val="150000"/>
              </a:lnSpc>
              <a:buClr>
                <a:srgbClr val="000000"/>
              </a:buClr>
              <a:buFont typeface="Arial"/>
              <a:buAutoNum type="arabicPeriod"/>
            </a:pPr>
            <a:r>
              <a:rPr b="0" lang="en" sz="2000" spc="-1" strike="noStrike">
                <a:solidFill>
                  <a:srgbClr val="000000"/>
                </a:solidFill>
                <a:latin typeface="Arial"/>
                <a:ea typeface="Arial"/>
              </a:rPr>
              <a:t>Assign Staff – Link staff to classes.</a:t>
            </a:r>
            <a:endParaRPr b="0" lang="en-IN" sz="2000" spc="-1" strike="noStrike">
              <a:solidFill>
                <a:srgbClr val="000000"/>
              </a:solidFill>
              <a:latin typeface="Arial"/>
            </a:endParaRPr>
          </a:p>
          <a:p>
            <a:pPr marL="457200" indent="-355680">
              <a:lnSpc>
                <a:spcPct val="150000"/>
              </a:lnSpc>
              <a:buClr>
                <a:srgbClr val="000000"/>
              </a:buClr>
              <a:buFont typeface="Arial"/>
              <a:buAutoNum type="arabicPeriod"/>
            </a:pPr>
            <a:r>
              <a:rPr b="0" lang="en" sz="2000" spc="-1" strike="noStrike">
                <a:solidFill>
                  <a:srgbClr val="000000"/>
                </a:solidFill>
                <a:latin typeface="Arial"/>
                <a:ea typeface="Arial"/>
              </a:rPr>
              <a:t>Generate Timetable – Auto-assign subjects &amp; staff.</a:t>
            </a:r>
            <a:endParaRPr b="0" lang="en-IN" sz="2000" spc="-1" strike="noStrike">
              <a:solidFill>
                <a:srgbClr val="000000"/>
              </a:solidFill>
              <a:latin typeface="Arial"/>
            </a:endParaRPr>
          </a:p>
          <a:p>
            <a:pPr marL="457200" indent="-355680">
              <a:lnSpc>
                <a:spcPct val="150000"/>
              </a:lnSpc>
              <a:buClr>
                <a:srgbClr val="000000"/>
              </a:buClr>
              <a:buFont typeface="Arial"/>
              <a:buAutoNum type="arabicPeriod"/>
            </a:pPr>
            <a:r>
              <a:rPr b="0" lang="en" sz="2000" spc="-1" strike="noStrike">
                <a:solidFill>
                  <a:srgbClr val="000000"/>
                </a:solidFill>
                <a:latin typeface="Arial"/>
                <a:ea typeface="Arial"/>
              </a:rPr>
              <a:t>Remove Entries – Delete staff or classes.</a:t>
            </a:r>
            <a:endParaRPr b="0" lang="en-IN" sz="2000" spc="-1" strike="noStrike">
              <a:solidFill>
                <a:srgbClr val="000000"/>
              </a:solidFill>
              <a:latin typeface="Arial"/>
            </a:endParaRPr>
          </a:p>
          <a:p>
            <a:pPr marL="457200" indent="-355680">
              <a:lnSpc>
                <a:spcPct val="150000"/>
              </a:lnSpc>
              <a:buClr>
                <a:srgbClr val="000000"/>
              </a:buClr>
              <a:buFont typeface="Arial"/>
              <a:buAutoNum type="arabicPeriod"/>
            </a:pPr>
            <a:r>
              <a:rPr b="0" lang="en" sz="2000" spc="-1" strike="noStrike">
                <a:solidFill>
                  <a:srgbClr val="000000"/>
                </a:solidFill>
                <a:latin typeface="Arial"/>
                <a:ea typeface="Arial"/>
              </a:rPr>
              <a:t>Download PDF – Export timetable as PDF.</a:t>
            </a:r>
            <a:endParaRPr b="0" lang="en-IN" sz="2000" spc="-1" strike="noStrike">
              <a:solidFill>
                <a:srgbClr val="000000"/>
              </a:solidFill>
              <a:latin typeface="Arial"/>
            </a:endParaRPr>
          </a:p>
          <a:p>
            <a:pPr marL="457200" indent="-355680">
              <a:lnSpc>
                <a:spcPct val="150000"/>
              </a:lnSpc>
              <a:buClr>
                <a:srgbClr val="000000"/>
              </a:buClr>
              <a:buFont typeface="Arial"/>
              <a:buAutoNum type="arabicPeriod"/>
            </a:pPr>
            <a:r>
              <a:rPr b="0" lang="en" sz="2000" spc="-1" strike="noStrike">
                <a:solidFill>
                  <a:srgbClr val="000000"/>
                </a:solidFill>
                <a:latin typeface="Arial"/>
                <a:ea typeface="Arial"/>
              </a:rPr>
              <a:t>User Interaction – Validate inputs and show alerts.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58280" y="450360"/>
            <a:ext cx="3495240" cy="501120"/>
          </a:xfrm>
          <a:prstGeom prst="rect">
            <a:avLst/>
          </a:prstGeom>
          <a:noFill/>
          <a:ln w="0">
            <a:noFill/>
          </a:ln>
        </p:spPr>
        <p:txBody>
          <a:bodyPr lIns="0" rIns="0" tIns="0" bIns="0" anchor="b">
            <a:noAutofit/>
          </a:bodyPr>
          <a:p>
            <a:pPr indent="0">
              <a:lnSpc>
                <a:spcPct val="90000"/>
              </a:lnSpc>
              <a:buNone/>
              <a:tabLst>
                <a:tab algn="l" pos="0"/>
              </a:tabLst>
            </a:pPr>
            <a:r>
              <a:rPr b="0" lang="en" sz="3000" spc="-1" strike="noStrike">
                <a:solidFill>
                  <a:schemeClr val="accent2"/>
                </a:solidFill>
                <a:latin typeface="Times New Roman"/>
                <a:ea typeface="Times New Roman"/>
              </a:rPr>
              <a:t>SERVER MODULE</a:t>
            </a:r>
            <a:endParaRPr b="0" lang="en-IN" sz="3000" spc="-1" strike="noStrike">
              <a:solidFill>
                <a:srgbClr val="000000"/>
              </a:solidFill>
              <a:latin typeface="Arial"/>
            </a:endParaRPr>
          </a:p>
        </p:txBody>
      </p:sp>
      <p:sp>
        <p:nvSpPr>
          <p:cNvPr id="262" name="PlaceHolder 2"/>
          <p:cNvSpPr>
            <a:spLocks noGrp="1"/>
          </p:cNvSpPr>
          <p:nvPr>
            <p:ph/>
          </p:nvPr>
        </p:nvSpPr>
        <p:spPr>
          <a:xfrm>
            <a:off x="908280" y="1387440"/>
            <a:ext cx="4329360" cy="1878120"/>
          </a:xfrm>
          <a:prstGeom prst="rect">
            <a:avLst/>
          </a:prstGeom>
          <a:noFill/>
          <a:ln w="0">
            <a:noFill/>
          </a:ln>
        </p:spPr>
        <p:txBody>
          <a:bodyPr lIns="0" rIns="0" tIns="0" bIns="0" anchor="t">
            <a:noAutofit/>
          </a:bodyPr>
          <a:p>
            <a:pPr marL="457200" indent="-355680">
              <a:lnSpc>
                <a:spcPct val="150000"/>
              </a:lnSpc>
              <a:spcBef>
                <a:spcPts val="1199"/>
              </a:spcBef>
              <a:buClr>
                <a:srgbClr val="000000"/>
              </a:buClr>
              <a:buFont typeface="Arial"/>
              <a:buChar char="●"/>
            </a:pPr>
            <a:r>
              <a:rPr b="0" lang="en" sz="2000" spc="-1" strike="noStrike">
                <a:solidFill>
                  <a:srgbClr val="000000"/>
                </a:solidFill>
                <a:latin typeface="Arial"/>
                <a:ea typeface="Arial"/>
              </a:rPr>
              <a:t>Handles requests &amp; routing.</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Manages timetable &amp; auth.</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Session &amp; middleware security.</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Built with Node.js &amp; Express.</a:t>
            </a:r>
            <a:endParaRPr b="0" lang="en-IN" sz="2000" spc="-1" strike="noStrike">
              <a:solidFill>
                <a:srgbClr val="000000"/>
              </a:solidFill>
              <a:latin typeface="Arial"/>
            </a:endParaRPr>
          </a:p>
        </p:txBody>
      </p:sp>
      <p:pic>
        <p:nvPicPr>
          <p:cNvPr id="263" name="Google Shape;343;p42" descr=""/>
          <p:cNvPicPr/>
          <p:nvPr/>
        </p:nvPicPr>
        <p:blipFill>
          <a:blip r:embed="rId1"/>
          <a:stretch/>
        </p:blipFill>
        <p:spPr>
          <a:xfrm>
            <a:off x="3120840" y="3426120"/>
            <a:ext cx="3295440" cy="1390320"/>
          </a:xfrm>
          <a:prstGeom prst="rect">
            <a:avLst/>
          </a:prstGeom>
          <a:ln w="0">
            <a:noFill/>
          </a:ln>
        </p:spPr>
      </p:pic>
      <p:pic>
        <p:nvPicPr>
          <p:cNvPr id="264" name="Google Shape;344;p42" descr=""/>
          <p:cNvPicPr/>
          <p:nvPr/>
        </p:nvPicPr>
        <p:blipFill>
          <a:blip r:embed="rId2"/>
          <a:stretch/>
        </p:blipFill>
        <p:spPr>
          <a:xfrm>
            <a:off x="6487560" y="1387440"/>
            <a:ext cx="2422440" cy="17128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59360" y="456480"/>
            <a:ext cx="5472000" cy="501120"/>
          </a:xfrm>
          <a:prstGeom prst="rect">
            <a:avLst/>
          </a:prstGeom>
          <a:noFill/>
          <a:ln w="0">
            <a:noFill/>
          </a:ln>
        </p:spPr>
        <p:txBody>
          <a:bodyPr lIns="0" rIns="0" tIns="0" bIns="0" anchor="b">
            <a:noAutofit/>
          </a:bodyPr>
          <a:p>
            <a:pPr indent="0">
              <a:lnSpc>
                <a:spcPct val="90000"/>
              </a:lnSpc>
              <a:buNone/>
              <a:tabLst>
                <a:tab algn="l" pos="0"/>
              </a:tabLst>
            </a:pPr>
            <a:r>
              <a:rPr b="0" lang="en" sz="3000" spc="-1" strike="noStrike">
                <a:solidFill>
                  <a:schemeClr val="accent2"/>
                </a:solidFill>
                <a:latin typeface="Times New Roman"/>
                <a:ea typeface="Times New Roman"/>
              </a:rPr>
              <a:t>STAFF MANAGEMENT</a:t>
            </a:r>
            <a:endParaRPr b="0" lang="en-IN" sz="3000" spc="-1" strike="noStrike">
              <a:solidFill>
                <a:srgbClr val="000000"/>
              </a:solidFill>
              <a:latin typeface="Arial"/>
            </a:endParaRPr>
          </a:p>
        </p:txBody>
      </p:sp>
      <p:sp>
        <p:nvSpPr>
          <p:cNvPr id="266" name="PlaceHolder 2"/>
          <p:cNvSpPr>
            <a:spLocks noGrp="1"/>
          </p:cNvSpPr>
          <p:nvPr>
            <p:ph/>
          </p:nvPr>
        </p:nvSpPr>
        <p:spPr>
          <a:xfrm>
            <a:off x="929160" y="1387440"/>
            <a:ext cx="3404880" cy="1763640"/>
          </a:xfrm>
          <a:prstGeom prst="rect">
            <a:avLst/>
          </a:prstGeom>
          <a:noFill/>
          <a:ln w="0">
            <a:noFill/>
          </a:ln>
        </p:spPr>
        <p:txBody>
          <a:bodyPr lIns="0" rIns="0" tIns="0" bIns="0" anchor="t">
            <a:noAutofit/>
          </a:bodyPr>
          <a:p>
            <a:pPr marL="457200" indent="-355680">
              <a:lnSpc>
                <a:spcPct val="150000"/>
              </a:lnSpc>
              <a:spcBef>
                <a:spcPts val="1199"/>
              </a:spcBef>
              <a:buClr>
                <a:srgbClr val="000000"/>
              </a:buClr>
              <a:buFont typeface="Arial"/>
              <a:buChar char="●"/>
            </a:pPr>
            <a:r>
              <a:rPr b="0" lang="en" sz="2000" spc="-1" strike="noStrike">
                <a:solidFill>
                  <a:srgbClr val="000000"/>
                </a:solidFill>
                <a:latin typeface="Arial"/>
                <a:ea typeface="Arial"/>
              </a:rPr>
              <a:t>Add &amp; assign Staff.</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Prevents duplicate.</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Weekly class limits.</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Real-time modification.</a:t>
            </a:r>
            <a:endParaRPr b="0" lang="en-IN" sz="2000" spc="-1" strike="noStrike">
              <a:solidFill>
                <a:srgbClr val="000000"/>
              </a:solidFill>
              <a:latin typeface="Arial"/>
            </a:endParaRPr>
          </a:p>
        </p:txBody>
      </p:sp>
      <p:pic>
        <p:nvPicPr>
          <p:cNvPr id="267" name="Google Shape;351;p43" descr=""/>
          <p:cNvPicPr/>
          <p:nvPr/>
        </p:nvPicPr>
        <p:blipFill>
          <a:blip r:embed="rId1"/>
          <a:stretch/>
        </p:blipFill>
        <p:spPr>
          <a:xfrm>
            <a:off x="6374160" y="673560"/>
            <a:ext cx="2154960" cy="1562400"/>
          </a:xfrm>
          <a:prstGeom prst="rect">
            <a:avLst/>
          </a:prstGeom>
          <a:ln w="0">
            <a:noFill/>
          </a:ln>
        </p:spPr>
      </p:pic>
      <p:pic>
        <p:nvPicPr>
          <p:cNvPr id="268" name="Google Shape;352;p43" descr=""/>
          <p:cNvPicPr/>
          <p:nvPr/>
        </p:nvPicPr>
        <p:blipFill>
          <a:blip r:embed="rId2"/>
          <a:srcRect l="0" t="0" r="0" b="4505"/>
          <a:stretch/>
        </p:blipFill>
        <p:spPr>
          <a:xfrm>
            <a:off x="5869800" y="2903760"/>
            <a:ext cx="1706400" cy="16297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458280" y="438840"/>
            <a:ext cx="2366640" cy="501120"/>
          </a:xfrm>
          <a:prstGeom prst="rect">
            <a:avLst/>
          </a:prstGeom>
          <a:noFill/>
          <a:ln w="0">
            <a:noFill/>
          </a:ln>
        </p:spPr>
        <p:txBody>
          <a:bodyPr lIns="0" rIns="0" tIns="0" bIns="0" anchor="b">
            <a:noAutofit/>
          </a:bodyPr>
          <a:p>
            <a:pPr indent="0">
              <a:lnSpc>
                <a:spcPct val="90000"/>
              </a:lnSpc>
              <a:buNone/>
              <a:tabLst>
                <a:tab algn="l" pos="0"/>
              </a:tabLst>
            </a:pPr>
            <a:r>
              <a:rPr b="0" lang="en" sz="3000" spc="-1" strike="noStrike">
                <a:solidFill>
                  <a:schemeClr val="accent2"/>
                </a:solidFill>
                <a:latin typeface="Times New Roman"/>
                <a:ea typeface="Times New Roman"/>
              </a:rPr>
              <a:t>PDF EXPORT</a:t>
            </a:r>
            <a:endParaRPr b="0" lang="en-IN" sz="3000" spc="-1" strike="noStrike">
              <a:solidFill>
                <a:srgbClr val="000000"/>
              </a:solidFill>
              <a:latin typeface="Arial"/>
            </a:endParaRPr>
          </a:p>
        </p:txBody>
      </p:sp>
      <p:sp>
        <p:nvSpPr>
          <p:cNvPr id="270" name="PlaceHolder 2"/>
          <p:cNvSpPr>
            <a:spLocks noGrp="1"/>
          </p:cNvSpPr>
          <p:nvPr>
            <p:ph/>
          </p:nvPr>
        </p:nvSpPr>
        <p:spPr>
          <a:xfrm>
            <a:off x="905040" y="1375200"/>
            <a:ext cx="4020480" cy="2065320"/>
          </a:xfrm>
          <a:prstGeom prst="rect">
            <a:avLst/>
          </a:prstGeom>
          <a:noFill/>
          <a:ln w="0">
            <a:noFill/>
          </a:ln>
        </p:spPr>
        <p:txBody>
          <a:bodyPr lIns="0" rIns="0" tIns="0" bIns="0" anchor="t">
            <a:noAutofit/>
          </a:bodyPr>
          <a:p>
            <a:pPr marL="457200" indent="-355680">
              <a:lnSpc>
                <a:spcPct val="150000"/>
              </a:lnSpc>
              <a:spcBef>
                <a:spcPts val="1199"/>
              </a:spcBef>
              <a:buClr>
                <a:srgbClr val="000000"/>
              </a:buClr>
              <a:buFont typeface="Arial"/>
              <a:buChar char="●"/>
            </a:pPr>
            <a:r>
              <a:rPr b="0" lang="en" sz="2000" spc="-1" strike="noStrike">
                <a:solidFill>
                  <a:srgbClr val="000000"/>
                </a:solidFill>
                <a:latin typeface="Arial"/>
                <a:ea typeface="Arial"/>
              </a:rPr>
              <a:t>Generates timetable PDFs.</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Grid format clarity.</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Uses PDF Kit.</a:t>
            </a:r>
            <a:endParaRPr b="0" lang="en-IN" sz="2000" spc="-1" strike="noStrike">
              <a:solidFill>
                <a:srgbClr val="000000"/>
              </a:solidFill>
              <a:latin typeface="Arial"/>
            </a:endParaRPr>
          </a:p>
        </p:txBody>
      </p:sp>
      <p:pic>
        <p:nvPicPr>
          <p:cNvPr id="271" name="Google Shape;359;p44" descr=""/>
          <p:cNvPicPr/>
          <p:nvPr/>
        </p:nvPicPr>
        <p:blipFill>
          <a:blip r:embed="rId1"/>
          <a:stretch/>
        </p:blipFill>
        <p:spPr>
          <a:xfrm>
            <a:off x="5975280" y="1577880"/>
            <a:ext cx="2974680" cy="29746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55cc"/>
        </a:solidFill>
      </p:bgPr>
    </p:bg>
    <p:spTree>
      <p:nvGrpSpPr>
        <p:cNvPr id="1" name=""/>
        <p:cNvGrpSpPr/>
        <p:nvPr/>
      </p:nvGrpSpPr>
      <p:grpSpPr>
        <a:xfrm>
          <a:off x="0" y="0"/>
          <a:ext cx="0" cy="0"/>
          <a:chOff x="0" y="0"/>
          <a:chExt cx="0" cy="0"/>
        </a:xfrm>
      </p:grpSpPr>
      <p:sp>
        <p:nvSpPr>
          <p:cNvPr id="272" name="Google Shape;364;p45"/>
          <p:cNvSpPr/>
          <p:nvPr/>
        </p:nvSpPr>
        <p:spPr>
          <a:xfrm>
            <a:off x="446760" y="226080"/>
            <a:ext cx="3605040" cy="5824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3000" spc="-1" strike="noStrike">
                <a:solidFill>
                  <a:schemeClr val="lt1"/>
                </a:solidFill>
                <a:latin typeface="Times New Roman"/>
                <a:ea typeface="Times New Roman"/>
              </a:rPr>
              <a:t>PDF EXPORT</a:t>
            </a:r>
            <a:endParaRPr b="0" lang="en-IN" sz="3000" spc="-1" strike="noStrike">
              <a:solidFill>
                <a:srgbClr val="ffffff"/>
              </a:solidFill>
              <a:latin typeface="Arial"/>
            </a:endParaRPr>
          </a:p>
        </p:txBody>
      </p:sp>
      <p:grpSp>
        <p:nvGrpSpPr>
          <p:cNvPr id="273" name="Google Shape;365;p45"/>
          <p:cNvGrpSpPr/>
          <p:nvPr/>
        </p:nvGrpSpPr>
        <p:grpSpPr>
          <a:xfrm>
            <a:off x="696240" y="1089360"/>
            <a:ext cx="7751520" cy="3598200"/>
            <a:chOff x="696240" y="1089360"/>
            <a:chExt cx="7751520" cy="3598200"/>
          </a:xfrm>
        </p:grpSpPr>
        <p:sp>
          <p:nvSpPr>
            <p:cNvPr id="274" name="Google Shape;366;p45"/>
            <p:cNvSpPr/>
            <p:nvPr/>
          </p:nvSpPr>
          <p:spPr>
            <a:xfrm>
              <a:off x="1549800" y="1302480"/>
              <a:ext cx="6033960" cy="303840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endParaRPr b="0" lang="en-IN" sz="1400" spc="-1" strike="noStrike">
                <a:solidFill>
                  <a:srgbClr val="ffffff"/>
                </a:solidFill>
                <a:latin typeface="Arial"/>
              </a:endParaRPr>
            </a:p>
          </p:txBody>
        </p:sp>
        <p:grpSp>
          <p:nvGrpSpPr>
            <p:cNvPr id="275" name="Google Shape;367;p45"/>
            <p:cNvGrpSpPr/>
            <p:nvPr/>
          </p:nvGrpSpPr>
          <p:grpSpPr>
            <a:xfrm>
              <a:off x="696240" y="1089360"/>
              <a:ext cx="7751520" cy="3598200"/>
              <a:chOff x="696240" y="1089360"/>
              <a:chExt cx="7751520" cy="3598200"/>
            </a:xfrm>
          </p:grpSpPr>
          <p:sp>
            <p:nvSpPr>
              <p:cNvPr id="276" name="Google Shape;368;p45"/>
              <p:cNvSpPr/>
              <p:nvPr/>
            </p:nvSpPr>
            <p:spPr>
              <a:xfrm>
                <a:off x="1330200" y="1089360"/>
                <a:ext cx="6481080" cy="3436920"/>
              </a:xfrm>
              <a:custGeom>
                <a:avLst/>
                <a:gdLst>
                  <a:gd name="textAreaLeft" fmla="*/ 0 w 6481080"/>
                  <a:gd name="textAreaRight" fmla="*/ 6481440 w 6481080"/>
                  <a:gd name="textAreaTop" fmla="*/ 0 h 3436920"/>
                  <a:gd name="textAreaBottom" fmla="*/ 3437280 h 3436920"/>
                </a:gdLst>
                <a:ahLst/>
                <a:rect l="textAreaLeft" t="textAreaTop" r="textAreaRight" b="textAreaBottom"/>
                <a:pathLst>
                  <a:path w="5161606" h="3454973">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277" name="Google Shape;369;p45"/>
              <p:cNvSpPr/>
              <p:nvPr/>
            </p:nvSpPr>
            <p:spPr>
              <a:xfrm>
                <a:off x="696240" y="4593240"/>
                <a:ext cx="7751520" cy="94320"/>
              </a:xfrm>
              <a:custGeom>
                <a:avLst/>
                <a:gdLst>
                  <a:gd name="textAreaLeft" fmla="*/ 0 w 7751520"/>
                  <a:gd name="textAreaRight" fmla="*/ 7751880 w 7751520"/>
                  <a:gd name="textAreaTop" fmla="*/ 0 h 94320"/>
                  <a:gd name="textAreaBottom" fmla="*/ 94680 h 94320"/>
                </a:gdLst>
                <a:ahLst/>
                <a:rect l="textAreaLeft" t="textAreaTop" r="textAreaRight" b="textAreaBottom"/>
                <a:pathLst>
                  <a:path w="6173152" h="95178">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0">
                <a:noFill/>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278" name="Google Shape;370;p45"/>
              <p:cNvSpPr/>
              <p:nvPr/>
            </p:nvSpPr>
            <p:spPr>
              <a:xfrm>
                <a:off x="696240" y="4517280"/>
                <a:ext cx="7750080" cy="75240"/>
              </a:xfrm>
              <a:custGeom>
                <a:avLst/>
                <a:gdLst>
                  <a:gd name="textAreaLeft" fmla="*/ 0 w 7750080"/>
                  <a:gd name="textAreaRight" fmla="*/ 7750440 w 7750080"/>
                  <a:gd name="textAreaTop" fmla="*/ 0 h 75240"/>
                  <a:gd name="textAreaBottom" fmla="*/ 75600 h 75240"/>
                </a:gdLst>
                <a:ahLst/>
                <a:rect l="textAreaLeft" t="textAreaTop" r="textAreaRight" b="textAreaBottom"/>
                <a:pathLst>
                  <a:path w="6172200" h="76142">
                    <a:moveTo>
                      <a:pt x="0" y="76143"/>
                    </a:moveTo>
                    <a:lnTo>
                      <a:pt x="6172200" y="76143"/>
                    </a:lnTo>
                    <a:lnTo>
                      <a:pt x="6172200" y="0"/>
                    </a:lnTo>
                    <a:lnTo>
                      <a:pt x="0" y="0"/>
                    </a:lnTo>
                    <a:close/>
                  </a:path>
                </a:pathLst>
              </a:custGeom>
              <a:solidFill>
                <a:schemeClr val="lt1"/>
              </a:solidFill>
              <a:ln w="0">
                <a:noFill/>
              </a:ln>
            </p:spPr>
            <p:style>
              <a:lnRef idx="0"/>
              <a:fillRef idx="0"/>
              <a:effectRef idx="0"/>
              <a:fontRef idx="minor"/>
            </p:style>
            <p:txBody>
              <a:bodyPr tIns="37800" bIns="37800" anchor="ctr">
                <a:noAutofit/>
              </a:bodyPr>
              <a:p>
                <a:pPr>
                  <a:lnSpc>
                    <a:spcPct val="100000"/>
                  </a:lnSpc>
                  <a:tabLst>
                    <a:tab algn="l" pos="0"/>
                  </a:tabLst>
                </a:pPr>
                <a:endParaRPr b="0" lang="en-IN" sz="1400" spc="-1" strike="noStrike">
                  <a:solidFill>
                    <a:srgbClr val="000000"/>
                  </a:solidFill>
                  <a:latin typeface="Arial"/>
                </a:endParaRPr>
              </a:p>
            </p:txBody>
          </p:sp>
          <p:sp>
            <p:nvSpPr>
              <p:cNvPr id="279" name="Google Shape;371;p45"/>
              <p:cNvSpPr/>
              <p:nvPr/>
            </p:nvSpPr>
            <p:spPr>
              <a:xfrm>
                <a:off x="3997440" y="4517280"/>
                <a:ext cx="1134720" cy="47160"/>
              </a:xfrm>
              <a:custGeom>
                <a:avLst/>
                <a:gdLst>
                  <a:gd name="textAreaLeft" fmla="*/ 0 w 1134720"/>
                  <a:gd name="textAreaRight" fmla="*/ 1135080 w 1134720"/>
                  <a:gd name="textAreaTop" fmla="*/ 0 h 47160"/>
                  <a:gd name="textAreaBottom" fmla="*/ 47520 h 47160"/>
                </a:gdLst>
                <a:ahLst/>
                <a:rect l="textAreaLeft" t="textAreaTop" r="textAreaRight" b="textAreaBottom"/>
                <a:pathLst>
                  <a:path w="903922" h="47589">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w="0">
                <a:noFill/>
              </a:ln>
            </p:spPr>
            <p:style>
              <a:lnRef idx="0"/>
              <a:fillRef idx="0"/>
              <a:effectRef idx="0"/>
              <a:fontRef idx="minor"/>
            </p:style>
            <p:txBody>
              <a:bodyPr tIns="23760" bIns="23760" anchor="ctr">
                <a:noAutofit/>
              </a:bodyPr>
              <a:p>
                <a:pPr>
                  <a:lnSpc>
                    <a:spcPct val="100000"/>
                  </a:lnSpc>
                  <a:tabLst>
                    <a:tab algn="l" pos="0"/>
                  </a:tabLst>
                </a:pPr>
                <a:endParaRPr b="0" lang="en-IN" sz="1400" spc="-1" strike="noStrike">
                  <a:solidFill>
                    <a:srgbClr val="ffffff"/>
                  </a:solidFill>
                  <a:latin typeface="Arial"/>
                </a:endParaRPr>
              </a:p>
            </p:txBody>
          </p:sp>
        </p:grpSp>
      </p:grpSp>
      <p:pic>
        <p:nvPicPr>
          <p:cNvPr id="280" name="Google Shape;372;p45" descr=""/>
          <p:cNvPicPr/>
          <p:nvPr/>
        </p:nvPicPr>
        <p:blipFill>
          <a:blip r:embed="rId1"/>
          <a:srcRect l="0" t="5295" r="0" b="5079"/>
          <a:stretch/>
        </p:blipFill>
        <p:spPr>
          <a:xfrm>
            <a:off x="1590480" y="1303560"/>
            <a:ext cx="5978160" cy="30153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68360" y="446760"/>
            <a:ext cx="2066760" cy="567360"/>
          </a:xfrm>
          <a:prstGeom prst="rect">
            <a:avLst/>
          </a:prstGeom>
          <a:noFill/>
          <a:ln w="0">
            <a:noFill/>
          </a:ln>
        </p:spPr>
        <p:txBody>
          <a:bodyPr lIns="0" rIns="0" tIns="0" bIns="0" anchor="b">
            <a:noAutofit/>
          </a:bodyPr>
          <a:p>
            <a:pPr indent="0" algn="ctr">
              <a:lnSpc>
                <a:spcPct val="100000"/>
              </a:lnSpc>
              <a:buNone/>
              <a:tabLst>
                <a:tab algn="l" pos="0"/>
              </a:tabLst>
            </a:pPr>
            <a:r>
              <a:rPr b="0" lang="en" sz="3000" spc="-1" strike="noStrike">
                <a:solidFill>
                  <a:schemeClr val="accent2"/>
                </a:solidFill>
                <a:latin typeface="Times New Roman"/>
                <a:ea typeface="Times New Roman"/>
              </a:rPr>
              <a:t>SYNOPSIS</a:t>
            </a:r>
            <a:endParaRPr b="0" lang="en-IN" sz="3000" spc="-1" strike="noStrike">
              <a:solidFill>
                <a:srgbClr val="000000"/>
              </a:solidFill>
              <a:latin typeface="Arial"/>
            </a:endParaRPr>
          </a:p>
        </p:txBody>
      </p:sp>
      <p:sp>
        <p:nvSpPr>
          <p:cNvPr id="128" name="Google Shape;152;p28"/>
          <p:cNvSpPr/>
          <p:nvPr/>
        </p:nvSpPr>
        <p:spPr>
          <a:xfrm>
            <a:off x="941040" y="1379880"/>
            <a:ext cx="6127560" cy="2468520"/>
          </a:xfrm>
          <a:prstGeom prst="rect">
            <a:avLst/>
          </a:prstGeom>
          <a:noFill/>
          <a:ln w="0">
            <a:noFill/>
          </a:ln>
        </p:spPr>
        <p:style>
          <a:lnRef idx="0"/>
          <a:fillRef idx="0"/>
          <a:effectRef idx="0"/>
          <a:fontRef idx="minor"/>
        </p:style>
        <p:txBody>
          <a:bodyPr tIns="91440" bIns="91440" anchor="t">
            <a:spAutoFit/>
          </a:bodyPr>
          <a:p>
            <a:pPr marL="457200" indent="-355680">
              <a:lnSpc>
                <a:spcPct val="150000"/>
              </a:lnSpc>
              <a:buClr>
                <a:srgbClr val="000000"/>
              </a:buClr>
              <a:buFont typeface="Arial"/>
              <a:buChar char="●"/>
            </a:pPr>
            <a:r>
              <a:rPr b="0" lang="en" sz="2000" spc="-1" strike="noStrike">
                <a:solidFill>
                  <a:srgbClr val="000000"/>
                </a:solidFill>
                <a:latin typeface="Arial"/>
                <a:ea typeface="Arial"/>
              </a:rPr>
              <a:t>Automated Timetable Generation</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Flexible Constraints &amp; Resource Optimization</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User-Friendly Interface &amp; Visualization</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Export &amp; Accessibility Features</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Secure and Safe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461880" y="457200"/>
            <a:ext cx="2701080" cy="396000"/>
          </a:xfrm>
          <a:prstGeom prst="rect">
            <a:avLst/>
          </a:prstGeom>
          <a:noFill/>
          <a:ln w="0">
            <a:noFill/>
          </a:ln>
        </p:spPr>
        <p:txBody>
          <a:bodyPr lIns="0" rIns="0" tIns="0" bIns="0" anchor="b">
            <a:noAutofit/>
          </a:bodyPr>
          <a:p>
            <a:pPr indent="0">
              <a:lnSpc>
                <a:spcPct val="90000"/>
              </a:lnSpc>
              <a:buNone/>
              <a:tabLst>
                <a:tab algn="l" pos="0"/>
              </a:tabLst>
            </a:pPr>
            <a:r>
              <a:rPr b="0" lang="en" sz="3000" spc="-1" strike="noStrike">
                <a:solidFill>
                  <a:schemeClr val="accent2"/>
                </a:solidFill>
                <a:latin typeface="Times New Roman"/>
                <a:ea typeface="Times New Roman"/>
              </a:rPr>
              <a:t>CONCLUSION</a:t>
            </a:r>
            <a:endParaRPr b="0" lang="en-IN" sz="3000" spc="-1" strike="noStrike">
              <a:solidFill>
                <a:srgbClr val="000000"/>
              </a:solidFill>
              <a:latin typeface="Arial"/>
            </a:endParaRPr>
          </a:p>
        </p:txBody>
      </p:sp>
      <p:sp>
        <p:nvSpPr>
          <p:cNvPr id="282" name="PlaceHolder 2"/>
          <p:cNvSpPr>
            <a:spLocks noGrp="1"/>
          </p:cNvSpPr>
          <p:nvPr>
            <p:ph/>
          </p:nvPr>
        </p:nvSpPr>
        <p:spPr>
          <a:xfrm>
            <a:off x="418320" y="1153080"/>
            <a:ext cx="8307360" cy="3811320"/>
          </a:xfrm>
          <a:prstGeom prst="rect">
            <a:avLst/>
          </a:prstGeom>
          <a:noFill/>
          <a:ln w="0">
            <a:noFill/>
          </a:ln>
        </p:spPr>
        <p:txBody>
          <a:bodyPr lIns="0" rIns="0" tIns="0" bIns="0" anchor="t">
            <a:noAutofit/>
          </a:bodyPr>
          <a:p>
            <a:pPr indent="0" algn="just">
              <a:lnSpc>
                <a:spcPct val="115000"/>
              </a:lnSpc>
              <a:spcBef>
                <a:spcPts val="1199"/>
              </a:spcBef>
              <a:buNone/>
              <a:tabLst>
                <a:tab algn="l" pos="0"/>
              </a:tabLst>
            </a:pPr>
            <a:r>
              <a:rPr b="0" lang="en" sz="2000" spc="-1" strike="noStrike">
                <a:solidFill>
                  <a:srgbClr val="000000"/>
                </a:solidFill>
                <a:latin typeface="Arial"/>
                <a:ea typeface="Arial"/>
              </a:rPr>
              <a:t>Our system offers automated scheduling, eliminating conflicts and optimizing class and staff assignments. It ensures a fair and balanced approach by considering maximum weekly classes and free periods. With easy management, administrators can effortlessly add, update, and control staff, subjects, and scheduling constraints. Built with Node.js, Express, MongoDB, and EJS, it provides a secure and accessible experience with real-time updates, PDF exports, and user authentication.</a:t>
            </a:r>
            <a:endParaRPr b="0" lang="en-IN" sz="2000" spc="-1" strike="noStrike">
              <a:solidFill>
                <a:srgbClr val="000000"/>
              </a:solidFill>
              <a:latin typeface="Arial"/>
            </a:endParaRPr>
          </a:p>
          <a:p>
            <a:pPr indent="0">
              <a:lnSpc>
                <a:spcPct val="115000"/>
              </a:lnSpc>
              <a:spcBef>
                <a:spcPts val="1199"/>
              </a:spcBef>
              <a:buNone/>
              <a:tabLst>
                <a:tab algn="l" pos="0"/>
              </a:tabLst>
            </a:pPr>
            <a:r>
              <a:rPr b="0" lang="en" sz="2000" spc="-1" strike="noStrike">
                <a:solidFill>
                  <a:srgbClr val="38761d"/>
                </a:solidFill>
                <a:latin typeface="Arial"/>
                <a:ea typeface="Arial"/>
              </a:rPr>
              <a:t>Visit our Website :</a:t>
            </a:r>
            <a:br>
              <a:rPr sz="2000"/>
            </a:br>
            <a:r>
              <a:rPr b="0" lang="en" sz="2000" spc="-1" strike="noStrike">
                <a:solidFill>
                  <a:srgbClr val="38761d"/>
                </a:solidFill>
                <a:latin typeface="Arial"/>
                <a:ea typeface="Arial"/>
              </a:rPr>
              <a:t>	</a:t>
            </a:r>
            <a:r>
              <a:rPr b="0" lang="en" sz="2000" spc="-1" strike="noStrike">
                <a:solidFill>
                  <a:srgbClr val="38761d"/>
                </a:solidFill>
                <a:latin typeface="Arial"/>
                <a:ea typeface="Arial"/>
              </a:rPr>
              <a:t>	</a:t>
            </a:r>
            <a:r>
              <a:rPr b="0" lang="en" sz="2000" spc="-1" strike="noStrike">
                <a:solidFill>
                  <a:srgbClr val="38761d"/>
                </a:solidFill>
                <a:latin typeface="Arial"/>
                <a:ea typeface="Arial"/>
              </a:rPr>
              <a:t> </a:t>
            </a:r>
            <a:r>
              <a:rPr b="0" lang="en" sz="2000" spc="-1" strike="noStrike" u="sng">
                <a:solidFill>
                  <a:schemeClr val="hlink"/>
                </a:solidFill>
                <a:uFillTx/>
                <a:latin typeface="Arial"/>
                <a:ea typeface="Arial"/>
                <a:hlinkClick r:id="rId1"/>
              </a:rPr>
              <a:t>https://smart-timetable-scheduler.up.railway.app</a:t>
            </a:r>
            <a:endParaRPr b="0" lang="en-IN" sz="2000" spc="-1" strike="noStrike">
              <a:solidFill>
                <a:srgbClr val="000000"/>
              </a:solidFill>
              <a:latin typeface="Arial"/>
            </a:endParaRPr>
          </a:p>
          <a:p>
            <a:pPr indent="0">
              <a:lnSpc>
                <a:spcPct val="115000"/>
              </a:lnSpc>
              <a:spcBef>
                <a:spcPts val="601"/>
              </a:spcBef>
              <a:spcAft>
                <a:spcPts val="601"/>
              </a:spcAft>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2584440" y="2052000"/>
            <a:ext cx="3766680" cy="898560"/>
          </a:xfrm>
          <a:prstGeom prst="rect">
            <a:avLst/>
          </a:prstGeom>
          <a:noFill/>
          <a:ln w="0">
            <a:noFill/>
          </a:ln>
        </p:spPr>
        <p:txBody>
          <a:bodyPr lIns="0" rIns="0" tIns="0" bIns="0" anchor="b">
            <a:noAutofit/>
          </a:bodyPr>
          <a:p>
            <a:pPr indent="0">
              <a:lnSpc>
                <a:spcPct val="90000"/>
              </a:lnSpc>
              <a:buNone/>
              <a:tabLst>
                <a:tab algn="l" pos="0"/>
              </a:tabLst>
            </a:pPr>
            <a:r>
              <a:rPr b="1" lang="en" sz="4800" spc="-1" strike="noStrike">
                <a:solidFill>
                  <a:schemeClr val="accent2"/>
                </a:solidFill>
                <a:latin typeface="Arial"/>
                <a:ea typeface="Arial"/>
              </a:rPr>
              <a:t>THANK YOU</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69800" y="458640"/>
            <a:ext cx="3205440" cy="708480"/>
          </a:xfrm>
          <a:prstGeom prst="rect">
            <a:avLst/>
          </a:prstGeom>
          <a:noFill/>
          <a:ln w="0">
            <a:noFill/>
          </a:ln>
        </p:spPr>
        <p:txBody>
          <a:bodyPr lIns="0" rIns="0" tIns="0" bIns="0" anchor="ctr">
            <a:noAutofit/>
          </a:bodyPr>
          <a:p>
            <a:pPr indent="0">
              <a:lnSpc>
                <a:spcPct val="90000"/>
              </a:lnSpc>
              <a:buNone/>
              <a:tabLst>
                <a:tab algn="l" pos="0"/>
              </a:tabLst>
            </a:pPr>
            <a:r>
              <a:rPr b="0" lang="en" sz="3000" spc="-1" strike="noStrike">
                <a:solidFill>
                  <a:schemeClr val="accent2"/>
                </a:solidFill>
                <a:latin typeface="Times New Roman"/>
                <a:ea typeface="Times New Roman"/>
              </a:rPr>
              <a:t>INTRODUCTION</a:t>
            </a:r>
            <a:endParaRPr b="0" lang="en-IN" sz="3000" spc="-1" strike="noStrike">
              <a:solidFill>
                <a:srgbClr val="000000"/>
              </a:solidFill>
              <a:latin typeface="Arial"/>
            </a:endParaRPr>
          </a:p>
        </p:txBody>
      </p:sp>
      <p:sp>
        <p:nvSpPr>
          <p:cNvPr id="130" name="Google Shape;158;p29"/>
          <p:cNvSpPr/>
          <p:nvPr/>
        </p:nvSpPr>
        <p:spPr>
          <a:xfrm>
            <a:off x="884160" y="1248840"/>
            <a:ext cx="7184520" cy="3613320"/>
          </a:xfrm>
          <a:prstGeom prst="rect">
            <a:avLst/>
          </a:prstGeom>
          <a:noFill/>
          <a:ln w="0">
            <a:noFill/>
          </a:ln>
        </p:spPr>
        <p:style>
          <a:lnRef idx="0"/>
          <a:fillRef idx="0"/>
          <a:effectRef idx="0"/>
          <a:fontRef idx="minor"/>
        </p:style>
        <p:txBody>
          <a:bodyPr tIns="91440" bIns="91440" anchor="t">
            <a:noAutofit/>
          </a:bodyPr>
          <a:p>
            <a:pPr algn="just">
              <a:lnSpc>
                <a:spcPct val="150000"/>
              </a:lnSpc>
              <a:tabLst>
                <a:tab algn="l" pos="0"/>
              </a:tabLst>
            </a:pPr>
            <a:r>
              <a:rPr b="0" lang="en" sz="1800" spc="-1" strike="noStrike">
                <a:solidFill>
                  <a:srgbClr val="000000"/>
                </a:solidFill>
                <a:latin typeface="Arial"/>
                <a:ea typeface="Arial"/>
              </a:rPr>
              <a:t>The Smart TimeTable Scheduler is an innovative web-based solution designed to automate and streamline the scheduling of academic timetables for educational institutions. The project aims to replace traditional, manual timetable preparation with a dynamic system that adapts to changes in staff availability, subject requirements, and time constraints. The system ensures efficient allocation of resources while maintaining fairness and reducing administrative workload.</a:t>
            </a:r>
            <a:endParaRPr b="0" lang="en-IN" sz="1800" spc="-1" strike="noStrike">
              <a:solidFill>
                <a:srgbClr val="000000"/>
              </a:solidFill>
              <a:latin typeface="Arial"/>
            </a:endParaRPr>
          </a:p>
          <a:p>
            <a:pPr>
              <a:lnSpc>
                <a:spcPct val="100000"/>
              </a:lnSpc>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1" name="Google Shape;163;p30"/>
          <p:cNvGrpSpPr/>
          <p:nvPr/>
        </p:nvGrpSpPr>
        <p:grpSpPr>
          <a:xfrm>
            <a:off x="855360" y="1346760"/>
            <a:ext cx="5913000" cy="3402000"/>
            <a:chOff x="855360" y="1346760"/>
            <a:chExt cx="5913000" cy="3402000"/>
          </a:xfrm>
        </p:grpSpPr>
        <p:grpSp>
          <p:nvGrpSpPr>
            <p:cNvPr id="132" name="Google Shape;164;p30"/>
            <p:cNvGrpSpPr/>
            <p:nvPr/>
          </p:nvGrpSpPr>
          <p:grpSpPr>
            <a:xfrm>
              <a:off x="855360" y="1506960"/>
              <a:ext cx="5913000" cy="3241800"/>
              <a:chOff x="855360" y="1506960"/>
              <a:chExt cx="5913000" cy="3241800"/>
            </a:xfrm>
          </p:grpSpPr>
          <p:sp>
            <p:nvSpPr>
              <p:cNvPr id="133" name="Google Shape;165;p30"/>
              <p:cNvSpPr/>
              <p:nvPr/>
            </p:nvSpPr>
            <p:spPr>
              <a:xfrm rot="15002400">
                <a:off x="2853000" y="4080240"/>
                <a:ext cx="586080" cy="586080"/>
              </a:xfrm>
              <a:prstGeom prst="ellipse">
                <a:avLst/>
              </a:prstGeom>
              <a:gradFill rotWithShape="0">
                <a:gsLst>
                  <a:gs pos="0">
                    <a:srgbClr val="00d0ff">
                      <a:alpha val="11000"/>
                    </a:srgbClr>
                  </a:gs>
                  <a:gs pos="100000">
                    <a:srgbClr val="2ac3f3"/>
                  </a:gs>
                </a:gsLst>
                <a:lin ang="2700000"/>
              </a:gra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134" name="Google Shape;166;p30"/>
              <p:cNvSpPr/>
              <p:nvPr/>
            </p:nvSpPr>
            <p:spPr>
              <a:xfrm rot="15000600">
                <a:off x="917280" y="3734640"/>
                <a:ext cx="440280" cy="440280"/>
              </a:xfrm>
              <a:prstGeom prst="ellipse">
                <a:avLst/>
              </a:prstGeom>
              <a:gradFill rotWithShape="0">
                <a:gsLst>
                  <a:gs pos="0">
                    <a:srgbClr val="00d0ff">
                      <a:alpha val="11000"/>
                    </a:srgbClr>
                  </a:gs>
                  <a:gs pos="100000">
                    <a:srgbClr val="2ac3f3"/>
                  </a:gs>
                </a:gsLst>
                <a:lin ang="2700000"/>
              </a:gra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135" name="Google Shape;167;p30"/>
              <p:cNvSpPr/>
              <p:nvPr/>
            </p:nvSpPr>
            <p:spPr>
              <a:xfrm rot="15001200">
                <a:off x="1443600" y="2477520"/>
                <a:ext cx="1198800" cy="1198800"/>
              </a:xfrm>
              <a:prstGeom prst="ellipse">
                <a:avLst/>
              </a:prstGeom>
              <a:gradFill rotWithShape="0">
                <a:gsLst>
                  <a:gs pos="0">
                    <a:srgbClr val="00d0ff">
                      <a:alpha val="11000"/>
                    </a:srgbClr>
                  </a:gs>
                  <a:gs pos="100000">
                    <a:srgbClr val="2ac3f3"/>
                  </a:gs>
                </a:gsLst>
                <a:lin ang="2700000"/>
              </a:gra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136" name="Google Shape;168;p30"/>
              <p:cNvSpPr/>
              <p:nvPr/>
            </p:nvSpPr>
            <p:spPr>
              <a:xfrm flipH="1" rot="566400">
                <a:off x="4960080" y="1633320"/>
                <a:ext cx="1681200" cy="1681200"/>
              </a:xfrm>
              <a:prstGeom prst="ellipse">
                <a:avLst/>
              </a:prstGeom>
              <a:gradFill rotWithShape="0">
                <a:gsLst>
                  <a:gs pos="0">
                    <a:srgbClr val="00d0ff">
                      <a:alpha val="11000"/>
                    </a:srgbClr>
                  </a:gs>
                  <a:gs pos="100000">
                    <a:srgbClr val="2ac3f3"/>
                  </a:gs>
                </a:gsLst>
                <a:lin ang="2700000"/>
              </a:gradFill>
              <a:ln w="0">
                <a:noFill/>
              </a:ln>
            </p:spPr>
            <p:style>
              <a:lnRef idx="0"/>
              <a:fillRef idx="0"/>
              <a:effectRef idx="0"/>
              <a:fontRef idx="minor"/>
            </p:style>
            <p:txBody>
              <a:bodyPr tIns="91440" bIns="91440" anchor="ctr">
                <a:noAutofit/>
              </a:bodyPr>
              <a:p>
                <a:pPr algn="ctr">
                  <a:lnSpc>
                    <a:spcPct val="100000"/>
                  </a:lnSpc>
                  <a:tabLst>
                    <a:tab algn="l" pos="0"/>
                  </a:tabLst>
                </a:pPr>
                <a:r>
                  <a:rPr b="0" lang="en" sz="1600" spc="-1" strike="noStrike">
                    <a:solidFill>
                      <a:schemeClr val="accent2"/>
                    </a:solidFill>
                    <a:latin typeface="Arial"/>
                    <a:ea typeface="Arial"/>
                  </a:rPr>
                  <a:t>Time Saving</a:t>
                </a:r>
                <a:endParaRPr b="0" lang="en-IN" sz="1600" spc="-1" strike="noStrike">
                  <a:solidFill>
                    <a:srgbClr val="000000"/>
                  </a:solidFill>
                  <a:latin typeface="Arial"/>
                </a:endParaRPr>
              </a:p>
            </p:txBody>
          </p:sp>
          <p:sp>
            <p:nvSpPr>
              <p:cNvPr id="137" name="Google Shape;169;p30"/>
              <p:cNvSpPr/>
              <p:nvPr/>
            </p:nvSpPr>
            <p:spPr>
              <a:xfrm rot="15002400">
                <a:off x="1217880" y="2338200"/>
                <a:ext cx="628920" cy="628920"/>
              </a:xfrm>
              <a:prstGeom prst="ellipse">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ffffff"/>
                  </a:solidFill>
                  <a:latin typeface="Arial"/>
                </a:endParaRPr>
              </a:p>
            </p:txBody>
          </p:sp>
          <p:sp>
            <p:nvSpPr>
              <p:cNvPr id="138" name="Google Shape;170;p30"/>
              <p:cNvSpPr/>
              <p:nvPr/>
            </p:nvSpPr>
            <p:spPr>
              <a:xfrm rot="15002400">
                <a:off x="1712880" y="1797120"/>
                <a:ext cx="273960" cy="273960"/>
              </a:xfrm>
              <a:prstGeom prst="ellipse">
                <a:avLst/>
              </a:prstGeom>
              <a:gradFill rotWithShape="0">
                <a:gsLst>
                  <a:gs pos="0">
                    <a:srgbClr val="00d0ff">
                      <a:alpha val="11000"/>
                    </a:srgbClr>
                  </a:gs>
                  <a:gs pos="100000">
                    <a:srgbClr val="2ac3f3"/>
                  </a:gs>
                </a:gsLst>
                <a:lin ang="2700000"/>
              </a:gra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grpSp>
        <p:grpSp>
          <p:nvGrpSpPr>
            <p:cNvPr id="139" name="Google Shape;171;p30"/>
            <p:cNvGrpSpPr/>
            <p:nvPr/>
          </p:nvGrpSpPr>
          <p:grpSpPr>
            <a:xfrm>
              <a:off x="2916000" y="1907640"/>
              <a:ext cx="2439720" cy="2439720"/>
              <a:chOff x="2916000" y="1907640"/>
              <a:chExt cx="2439720" cy="2439720"/>
            </a:xfrm>
          </p:grpSpPr>
          <p:sp>
            <p:nvSpPr>
              <p:cNvPr id="140" name="Google Shape;172;p30"/>
              <p:cNvSpPr/>
              <p:nvPr/>
            </p:nvSpPr>
            <p:spPr>
              <a:xfrm>
                <a:off x="2916000" y="1907640"/>
                <a:ext cx="2439720" cy="2439720"/>
              </a:xfrm>
              <a:prstGeom prst="ellipse">
                <a:avLst/>
              </a:prstGeom>
              <a:solidFill>
                <a:schemeClr val="accent2"/>
              </a:solidFill>
              <a:ln w="0">
                <a:noFill/>
              </a:ln>
              <a:effectLst>
                <a:outerShdw algn="tl" blurRad="228600" dir="5400000" dist="50760" rotWithShape="0">
                  <a:srgbClr val="000000">
                    <a:alpha val="55000"/>
                  </a:srgbClr>
                </a:outerShdw>
              </a:effectLst>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ffffff"/>
                  </a:solidFill>
                  <a:latin typeface="Arial"/>
                </a:endParaRPr>
              </a:p>
            </p:txBody>
          </p:sp>
          <p:sp>
            <p:nvSpPr>
              <p:cNvPr id="141" name="Google Shape;173;p30"/>
              <p:cNvSpPr/>
              <p:nvPr/>
            </p:nvSpPr>
            <p:spPr>
              <a:xfrm>
                <a:off x="3204720" y="2596320"/>
                <a:ext cx="1862280" cy="11631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600" spc="-1" strike="noStrike">
                    <a:solidFill>
                      <a:schemeClr val="lt1"/>
                    </a:solidFill>
                    <a:latin typeface="Arial"/>
                    <a:ea typeface="Arial"/>
                  </a:rPr>
                  <a:t>Efficient Resource Allocation</a:t>
                </a:r>
                <a:endParaRPr b="0" lang="en-IN" sz="1600" spc="-1" strike="noStrike">
                  <a:solidFill>
                    <a:srgbClr val="000000"/>
                  </a:solidFill>
                  <a:latin typeface="Arial"/>
                </a:endParaRPr>
              </a:p>
            </p:txBody>
          </p:sp>
        </p:grpSp>
        <p:grpSp>
          <p:nvGrpSpPr>
            <p:cNvPr id="142" name="Google Shape;174;p30"/>
            <p:cNvGrpSpPr/>
            <p:nvPr/>
          </p:nvGrpSpPr>
          <p:grpSpPr>
            <a:xfrm>
              <a:off x="2225160" y="1346760"/>
              <a:ext cx="1423440" cy="1423440"/>
              <a:chOff x="2225160" y="1346760"/>
              <a:chExt cx="1423440" cy="1423440"/>
            </a:xfrm>
          </p:grpSpPr>
          <p:sp>
            <p:nvSpPr>
              <p:cNvPr id="143" name="Google Shape;175;p30"/>
              <p:cNvSpPr/>
              <p:nvPr/>
            </p:nvSpPr>
            <p:spPr>
              <a:xfrm>
                <a:off x="2225160" y="1346760"/>
                <a:ext cx="1423440" cy="1423440"/>
              </a:xfrm>
              <a:prstGeom prst="ellipse">
                <a:avLst/>
              </a:prstGeom>
              <a:solidFill>
                <a:schemeClr val="accent1"/>
              </a:solidFill>
              <a:ln w="0">
                <a:noFill/>
              </a:ln>
              <a:effectLst>
                <a:outerShdw algn="tl" blurRad="228600" dir="5400000" dist="50760" rotWithShape="0">
                  <a:srgbClr val="000000">
                    <a:alpha val="55000"/>
                  </a:srgbClr>
                </a:outerShdw>
              </a:effectLst>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ffffff"/>
                  </a:solidFill>
                  <a:latin typeface="Arial"/>
                </a:endParaRPr>
              </a:p>
            </p:txBody>
          </p:sp>
          <p:sp>
            <p:nvSpPr>
              <p:cNvPr id="144" name="Google Shape;176;p30"/>
              <p:cNvSpPr/>
              <p:nvPr/>
            </p:nvSpPr>
            <p:spPr>
              <a:xfrm>
                <a:off x="2453040" y="1586160"/>
                <a:ext cx="967320" cy="9442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600" spc="-1" strike="noStrike">
                    <a:solidFill>
                      <a:schemeClr val="accent2"/>
                    </a:solidFill>
                    <a:latin typeface="Arial"/>
                    <a:ea typeface="Arial"/>
                  </a:rPr>
                  <a:t>Easy Access</a:t>
                </a:r>
                <a:endParaRPr b="0" lang="en-IN" sz="1600" spc="-1" strike="noStrike">
                  <a:solidFill>
                    <a:srgbClr val="000000"/>
                  </a:solidFill>
                  <a:latin typeface="Arial"/>
                </a:endParaRPr>
              </a:p>
            </p:txBody>
          </p:sp>
        </p:grpSp>
        <p:grpSp>
          <p:nvGrpSpPr>
            <p:cNvPr id="145" name="Google Shape;177;p30"/>
            <p:cNvGrpSpPr/>
            <p:nvPr/>
          </p:nvGrpSpPr>
          <p:grpSpPr>
            <a:xfrm>
              <a:off x="1592640" y="2909520"/>
              <a:ext cx="1876320" cy="1820520"/>
              <a:chOff x="1592640" y="2909520"/>
              <a:chExt cx="1876320" cy="1820520"/>
            </a:xfrm>
          </p:grpSpPr>
          <p:sp>
            <p:nvSpPr>
              <p:cNvPr id="146" name="Google Shape;178;p30"/>
              <p:cNvSpPr/>
              <p:nvPr/>
            </p:nvSpPr>
            <p:spPr>
              <a:xfrm>
                <a:off x="1592640" y="2909520"/>
                <a:ext cx="1876320" cy="1820520"/>
              </a:xfrm>
              <a:prstGeom prst="ellipse">
                <a:avLst/>
              </a:prstGeom>
              <a:solidFill>
                <a:schemeClr val="accent1"/>
              </a:solidFill>
              <a:ln w="0">
                <a:noFill/>
              </a:ln>
              <a:effectLst>
                <a:outerShdw algn="tl" blurRad="228600" dir="5400000" dist="50760" rotWithShape="0">
                  <a:srgbClr val="000000">
                    <a:alpha val="55000"/>
                  </a:srgbClr>
                </a:outerShdw>
              </a:effectLst>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ffffff"/>
                  </a:solidFill>
                  <a:latin typeface="Arial"/>
                </a:endParaRPr>
              </a:p>
            </p:txBody>
          </p:sp>
          <p:sp>
            <p:nvSpPr>
              <p:cNvPr id="147" name="Google Shape;179;p30"/>
              <p:cNvSpPr/>
              <p:nvPr/>
            </p:nvSpPr>
            <p:spPr>
              <a:xfrm>
                <a:off x="1769400" y="3162600"/>
                <a:ext cx="1522440" cy="13165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600" spc="-1" strike="noStrike">
                    <a:solidFill>
                      <a:schemeClr val="accent2"/>
                    </a:solidFill>
                    <a:latin typeface="Arial"/>
                    <a:ea typeface="Arial"/>
                  </a:rPr>
                  <a:t>Reduce Administrative Burden</a:t>
                </a:r>
                <a:r>
                  <a:rPr b="0" lang="en" sz="1100" spc="-1" strike="noStrike">
                    <a:solidFill>
                      <a:schemeClr val="accent2"/>
                    </a:solidFill>
                    <a:latin typeface="Arial"/>
                    <a:ea typeface="Arial"/>
                  </a:rPr>
                  <a:t> </a:t>
                </a:r>
                <a:endParaRPr b="0" lang="en-IN" sz="1100" spc="-1" strike="noStrike">
                  <a:solidFill>
                    <a:srgbClr val="000000"/>
                  </a:solidFill>
                  <a:latin typeface="Arial"/>
                </a:endParaRPr>
              </a:p>
            </p:txBody>
          </p:sp>
        </p:grpSp>
      </p:grpSp>
      <p:sp>
        <p:nvSpPr>
          <p:cNvPr id="148" name="PlaceHolder 1"/>
          <p:cNvSpPr>
            <a:spLocks noGrp="1"/>
          </p:cNvSpPr>
          <p:nvPr>
            <p:ph type="title"/>
          </p:nvPr>
        </p:nvSpPr>
        <p:spPr>
          <a:xfrm>
            <a:off x="444600" y="446760"/>
            <a:ext cx="7294320" cy="580320"/>
          </a:xfrm>
          <a:prstGeom prst="rect">
            <a:avLst/>
          </a:prstGeom>
          <a:noFill/>
          <a:ln w="0">
            <a:noFill/>
          </a:ln>
        </p:spPr>
        <p:txBody>
          <a:bodyPr lIns="0" rIns="0" tIns="0" bIns="0" anchor="b">
            <a:noAutofit/>
          </a:bodyPr>
          <a:p>
            <a:pPr indent="0">
              <a:lnSpc>
                <a:spcPct val="90000"/>
              </a:lnSpc>
              <a:buNone/>
              <a:tabLst>
                <a:tab algn="l" pos="0"/>
              </a:tabLst>
            </a:pPr>
            <a:r>
              <a:rPr b="0" lang="en" sz="3000" spc="-1" strike="noStrike">
                <a:solidFill>
                  <a:schemeClr val="accent2"/>
                </a:solidFill>
                <a:latin typeface="Times New Roman"/>
                <a:ea typeface="Times New Roman"/>
              </a:rPr>
              <a:t>WHY SMART TIMETABLE SCHEDULER ?</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149" name="Google Shape;185;p31"/>
          <p:cNvCxnSpPr/>
          <p:nvPr/>
        </p:nvCxnSpPr>
        <p:spPr>
          <a:xfrm>
            <a:off x="4572000" y="1282320"/>
            <a:ext cx="4680" cy="3207960"/>
          </a:xfrm>
          <a:prstGeom prst="straightConnector1">
            <a:avLst/>
          </a:prstGeom>
          <a:ln w="9525">
            <a:solidFill>
              <a:srgbClr val="7c8894"/>
            </a:solidFill>
            <a:round/>
          </a:ln>
        </p:spPr>
      </p:cxnSp>
      <p:sp>
        <p:nvSpPr>
          <p:cNvPr id="150" name="PlaceHolder 1"/>
          <p:cNvSpPr>
            <a:spLocks noGrp="1"/>
          </p:cNvSpPr>
          <p:nvPr>
            <p:ph type="title"/>
          </p:nvPr>
        </p:nvSpPr>
        <p:spPr>
          <a:xfrm>
            <a:off x="471600" y="468360"/>
            <a:ext cx="7432920" cy="396000"/>
          </a:xfrm>
          <a:prstGeom prst="rect">
            <a:avLst/>
          </a:prstGeom>
          <a:noFill/>
          <a:ln w="0">
            <a:noFill/>
          </a:ln>
        </p:spPr>
        <p:txBody>
          <a:bodyPr lIns="0" rIns="0" tIns="0" bIns="0" anchor="b">
            <a:noAutofit/>
          </a:bodyPr>
          <a:p>
            <a:pPr indent="0">
              <a:lnSpc>
                <a:spcPct val="90000"/>
              </a:lnSpc>
              <a:buNone/>
              <a:tabLst>
                <a:tab algn="l" pos="0"/>
              </a:tabLst>
            </a:pPr>
            <a:r>
              <a:rPr b="0" lang="en" sz="3000" spc="-1" strike="noStrike">
                <a:solidFill>
                  <a:schemeClr val="accent2"/>
                </a:solidFill>
                <a:latin typeface="Times New Roman"/>
                <a:ea typeface="Times New Roman"/>
              </a:rPr>
              <a:t>SYSTEM REQUIREMENTS</a:t>
            </a:r>
            <a:endParaRPr b="0" lang="en-IN" sz="3000" spc="-1" strike="noStrike">
              <a:solidFill>
                <a:srgbClr val="000000"/>
              </a:solidFill>
              <a:latin typeface="Arial"/>
            </a:endParaRPr>
          </a:p>
        </p:txBody>
      </p:sp>
      <p:sp>
        <p:nvSpPr>
          <p:cNvPr id="151" name="PlaceHolder 2"/>
          <p:cNvSpPr>
            <a:spLocks noGrp="1"/>
          </p:cNvSpPr>
          <p:nvPr>
            <p:ph/>
          </p:nvPr>
        </p:nvSpPr>
        <p:spPr>
          <a:xfrm>
            <a:off x="4815720" y="1074600"/>
            <a:ext cx="3807360" cy="1499400"/>
          </a:xfrm>
          <a:prstGeom prst="rect">
            <a:avLst/>
          </a:prstGeom>
          <a:noFill/>
          <a:ln w="0">
            <a:noFill/>
          </a:ln>
        </p:spPr>
        <p:txBody>
          <a:bodyPr lIns="0" rIns="0" tIns="0" bIns="0" anchor="t">
            <a:noAutofit/>
          </a:bodyPr>
          <a:p>
            <a:pPr indent="0">
              <a:lnSpc>
                <a:spcPct val="100000"/>
              </a:lnSpc>
              <a:buNone/>
              <a:tabLst>
                <a:tab algn="l" pos="0"/>
              </a:tabLst>
            </a:pPr>
            <a:r>
              <a:rPr b="0" lang="en" sz="2000" spc="-1" strike="noStrike">
                <a:solidFill>
                  <a:schemeClr val="dk1"/>
                </a:solidFill>
                <a:latin typeface="Montserrat Light"/>
                <a:ea typeface="Montserrat Light"/>
              </a:rPr>
              <a:t> </a:t>
            </a:r>
            <a:endParaRPr b="0" lang="en-IN" sz="2000" spc="-1" strike="noStrike">
              <a:solidFill>
                <a:srgbClr val="000000"/>
              </a:solidFill>
              <a:latin typeface="Arial"/>
            </a:endParaRPr>
          </a:p>
        </p:txBody>
      </p:sp>
      <p:sp>
        <p:nvSpPr>
          <p:cNvPr id="152" name="PlaceHolder 3"/>
          <p:cNvSpPr>
            <a:spLocks noGrp="1"/>
          </p:cNvSpPr>
          <p:nvPr>
            <p:ph/>
          </p:nvPr>
        </p:nvSpPr>
        <p:spPr>
          <a:xfrm>
            <a:off x="855360" y="1285560"/>
            <a:ext cx="3472920" cy="3319560"/>
          </a:xfrm>
          <a:prstGeom prst="rect">
            <a:avLst/>
          </a:prstGeom>
          <a:noFill/>
          <a:ln w="0">
            <a:noFill/>
          </a:ln>
        </p:spPr>
        <p:txBody>
          <a:bodyPr lIns="0" rIns="0" tIns="0" bIns="0" anchor="t">
            <a:noAutofit/>
          </a:bodyPr>
          <a:p>
            <a:pPr indent="0" algn="ctr">
              <a:lnSpc>
                <a:spcPct val="150000"/>
              </a:lnSpc>
              <a:buNone/>
              <a:tabLst>
                <a:tab algn="l" pos="0"/>
              </a:tabLst>
            </a:pPr>
            <a:r>
              <a:rPr b="1" lang="en" sz="2000" spc="-1" strike="noStrike" u="sng">
                <a:solidFill>
                  <a:srgbClr val="000000"/>
                </a:solidFill>
                <a:uFillTx/>
                <a:latin typeface="Times New Roman"/>
                <a:ea typeface="Times New Roman"/>
              </a:rPr>
              <a:t>MINIMUM REQUIREMENT</a:t>
            </a:r>
            <a:endParaRPr b="0" lang="en-IN" sz="2000" spc="-1" strike="noStrike">
              <a:solidFill>
                <a:srgbClr val="000000"/>
              </a:solidFill>
              <a:latin typeface="Arial"/>
            </a:endParaRPr>
          </a:p>
          <a:p>
            <a:pPr marL="457200" indent="-330120" algn="just">
              <a:lnSpc>
                <a:spcPct val="150000"/>
              </a:lnSpc>
              <a:buClr>
                <a:srgbClr val="000000"/>
              </a:buClr>
              <a:buFont typeface="Times New Roman"/>
              <a:buChar char="●"/>
              <a:tabLst>
                <a:tab algn="l" pos="0"/>
              </a:tabLst>
            </a:pPr>
            <a:r>
              <a:rPr b="1" lang="en" sz="1600" spc="-1" strike="noStrike">
                <a:solidFill>
                  <a:srgbClr val="000000"/>
                </a:solidFill>
                <a:latin typeface="Arial"/>
                <a:ea typeface="Arial"/>
              </a:rPr>
              <a:t>Processor: </a:t>
            </a:r>
            <a:r>
              <a:rPr b="0" lang="en" sz="1600" spc="-1" strike="noStrike">
                <a:solidFill>
                  <a:srgbClr val="000000"/>
                </a:solidFill>
                <a:latin typeface="Arial"/>
                <a:ea typeface="Arial"/>
              </a:rPr>
              <a:t>Dual-Core Processor or higher (e.g., Intel Core i3 or equivalent) with a clock speed of 2.0 GHz or higher.</a:t>
            </a:r>
            <a:endParaRPr b="0" lang="en-IN" sz="1600" spc="-1" strike="noStrike">
              <a:solidFill>
                <a:srgbClr val="000000"/>
              </a:solidFill>
              <a:latin typeface="Arial"/>
            </a:endParaRPr>
          </a:p>
          <a:p>
            <a:pPr marL="457200" indent="-330120" algn="just">
              <a:lnSpc>
                <a:spcPct val="150000"/>
              </a:lnSpc>
              <a:buClr>
                <a:srgbClr val="000000"/>
              </a:buClr>
              <a:buFont typeface="Times New Roman"/>
              <a:buChar char="●"/>
              <a:tabLst>
                <a:tab algn="l" pos="0"/>
              </a:tabLst>
            </a:pPr>
            <a:r>
              <a:rPr b="1" lang="en" sz="1600" spc="-1" strike="noStrike">
                <a:solidFill>
                  <a:srgbClr val="000000"/>
                </a:solidFill>
                <a:latin typeface="Arial"/>
                <a:ea typeface="Arial"/>
              </a:rPr>
              <a:t>RAM:</a:t>
            </a:r>
            <a:r>
              <a:rPr b="0" lang="en" sz="1600" spc="-1" strike="noStrike">
                <a:solidFill>
                  <a:srgbClr val="000000"/>
                </a:solidFill>
                <a:latin typeface="Arial"/>
                <a:ea typeface="Arial"/>
              </a:rPr>
              <a:t> Minimum 4 GB </a:t>
            </a:r>
            <a:endParaRPr b="0" lang="en-IN" sz="1600" spc="-1" strike="noStrike">
              <a:solidFill>
                <a:srgbClr val="000000"/>
              </a:solidFill>
              <a:latin typeface="Arial"/>
            </a:endParaRPr>
          </a:p>
          <a:p>
            <a:pPr marL="457200" indent="-330120" algn="just">
              <a:lnSpc>
                <a:spcPct val="150000"/>
              </a:lnSpc>
              <a:buClr>
                <a:srgbClr val="000000"/>
              </a:buClr>
              <a:buFont typeface="Times New Roman"/>
              <a:buChar char="●"/>
              <a:tabLst>
                <a:tab algn="l" pos="0"/>
              </a:tabLst>
            </a:pPr>
            <a:r>
              <a:rPr b="1" lang="en" sz="1600" spc="-1" strike="noStrike">
                <a:solidFill>
                  <a:srgbClr val="000000"/>
                </a:solidFill>
                <a:latin typeface="Arial"/>
                <a:ea typeface="Arial"/>
              </a:rPr>
              <a:t>Storage:</a:t>
            </a:r>
            <a:r>
              <a:rPr b="0" lang="en" sz="1600" spc="-1" strike="noStrike">
                <a:solidFill>
                  <a:srgbClr val="000000"/>
                </a:solidFill>
                <a:latin typeface="Arial"/>
                <a:ea typeface="Arial"/>
              </a:rPr>
              <a:t> Minimum 80 GB free disk </a:t>
            </a:r>
            <a:endParaRPr b="0" lang="en-IN" sz="1600" spc="-1" strike="noStrike">
              <a:solidFill>
                <a:srgbClr val="000000"/>
              </a:solidFill>
              <a:latin typeface="Arial"/>
            </a:endParaRPr>
          </a:p>
          <a:p>
            <a:pPr marL="457200" indent="-330120" algn="just">
              <a:lnSpc>
                <a:spcPct val="150000"/>
              </a:lnSpc>
              <a:buClr>
                <a:srgbClr val="000000"/>
              </a:buClr>
              <a:buFont typeface="Arial"/>
              <a:buChar char="●"/>
              <a:tabLst>
                <a:tab algn="l" pos="0"/>
              </a:tabLst>
            </a:pPr>
            <a:r>
              <a:rPr b="1" lang="en" sz="1600" spc="-1" strike="noStrike">
                <a:solidFill>
                  <a:srgbClr val="000000"/>
                </a:solidFill>
                <a:latin typeface="Arial"/>
                <a:ea typeface="Arial"/>
              </a:rPr>
              <a:t>Stable internet </a:t>
            </a:r>
            <a:endParaRPr b="0" lang="en-IN" sz="1600" spc="-1" strike="noStrike">
              <a:solidFill>
                <a:srgbClr val="000000"/>
              </a:solidFill>
              <a:latin typeface="Arial"/>
            </a:endParaRPr>
          </a:p>
          <a:p>
            <a:pPr indent="0">
              <a:lnSpc>
                <a:spcPct val="100000"/>
              </a:lnSpc>
              <a:buNone/>
              <a:tabLst>
                <a:tab algn="l" pos="0"/>
              </a:tabLst>
            </a:pPr>
            <a:endParaRPr b="0" lang="en-IN" sz="2000" spc="-1" strike="noStrike">
              <a:solidFill>
                <a:srgbClr val="000000"/>
              </a:solidFill>
              <a:latin typeface="Arial"/>
            </a:endParaRPr>
          </a:p>
        </p:txBody>
      </p:sp>
      <p:grpSp>
        <p:nvGrpSpPr>
          <p:cNvPr id="153" name="Google Shape;189;p31"/>
          <p:cNvGrpSpPr/>
          <p:nvPr/>
        </p:nvGrpSpPr>
        <p:grpSpPr>
          <a:xfrm>
            <a:off x="4815720" y="1192320"/>
            <a:ext cx="3411360" cy="1511280"/>
            <a:chOff x="4815720" y="1192320"/>
            <a:chExt cx="3411360" cy="1511280"/>
          </a:xfrm>
        </p:grpSpPr>
        <p:pic>
          <p:nvPicPr>
            <p:cNvPr id="154" name="Google Shape;190;p31" descr=""/>
            <p:cNvPicPr/>
            <p:nvPr/>
          </p:nvPicPr>
          <p:blipFill>
            <a:blip r:embed="rId1"/>
            <a:stretch/>
          </p:blipFill>
          <p:spPr>
            <a:xfrm>
              <a:off x="6071040" y="1564200"/>
              <a:ext cx="1139400" cy="1139400"/>
            </a:xfrm>
            <a:prstGeom prst="rect">
              <a:avLst/>
            </a:prstGeom>
            <a:ln w="0">
              <a:noFill/>
            </a:ln>
          </p:spPr>
        </p:pic>
        <p:pic>
          <p:nvPicPr>
            <p:cNvPr id="155" name="Google Shape;191;p31" descr=""/>
            <p:cNvPicPr/>
            <p:nvPr/>
          </p:nvPicPr>
          <p:blipFill>
            <a:blip r:embed="rId2"/>
            <a:stretch/>
          </p:blipFill>
          <p:spPr>
            <a:xfrm>
              <a:off x="7517160" y="1740960"/>
              <a:ext cx="709920" cy="709920"/>
            </a:xfrm>
            <a:prstGeom prst="rect">
              <a:avLst/>
            </a:prstGeom>
            <a:ln w="0">
              <a:noFill/>
            </a:ln>
          </p:spPr>
        </p:pic>
        <p:pic>
          <p:nvPicPr>
            <p:cNvPr id="156" name="Google Shape;192;p31" descr=""/>
            <p:cNvPicPr/>
            <p:nvPr/>
          </p:nvPicPr>
          <p:blipFill>
            <a:blip r:embed="rId3"/>
            <a:srcRect l="-3100" t="-15054" r="3100" b="22785"/>
            <a:stretch/>
          </p:blipFill>
          <p:spPr>
            <a:xfrm>
              <a:off x="4815720" y="1641960"/>
              <a:ext cx="1139400" cy="907920"/>
            </a:xfrm>
            <a:prstGeom prst="rect">
              <a:avLst/>
            </a:prstGeom>
            <a:ln w="0">
              <a:noFill/>
            </a:ln>
          </p:spPr>
        </p:pic>
        <p:sp>
          <p:nvSpPr>
            <p:cNvPr id="157" name="Google Shape;193;p31"/>
            <p:cNvSpPr/>
            <p:nvPr/>
          </p:nvSpPr>
          <p:spPr>
            <a:xfrm>
              <a:off x="5211360" y="1192320"/>
              <a:ext cx="3015720" cy="3715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000" spc="-1" strike="noStrike" u="sng">
                  <a:solidFill>
                    <a:srgbClr val="000000"/>
                  </a:solidFill>
                  <a:uFillTx/>
                  <a:latin typeface="Times New Roman"/>
                  <a:ea typeface="Times New Roman"/>
                </a:rPr>
                <a:t>OPERATING SYSTEM</a:t>
              </a:r>
              <a:endParaRPr b="0" lang="en-IN" sz="2000" spc="-1" strike="noStrike">
                <a:solidFill>
                  <a:srgbClr val="000000"/>
                </a:solidFill>
                <a:latin typeface="Arial"/>
              </a:endParaRPr>
            </a:p>
          </p:txBody>
        </p:sp>
      </p:grpSp>
      <p:grpSp>
        <p:nvGrpSpPr>
          <p:cNvPr id="158" name="Google Shape;194;p31"/>
          <p:cNvGrpSpPr/>
          <p:nvPr/>
        </p:nvGrpSpPr>
        <p:grpSpPr>
          <a:xfrm>
            <a:off x="5226120" y="2703960"/>
            <a:ext cx="3109680" cy="2065320"/>
            <a:chOff x="5226120" y="2703960"/>
            <a:chExt cx="3109680" cy="2065320"/>
          </a:xfrm>
        </p:grpSpPr>
        <p:sp>
          <p:nvSpPr>
            <p:cNvPr id="159" name="Google Shape;195;p31"/>
            <p:cNvSpPr/>
            <p:nvPr/>
          </p:nvSpPr>
          <p:spPr>
            <a:xfrm>
              <a:off x="5226120" y="2703960"/>
              <a:ext cx="3109680" cy="39600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000" spc="-1" strike="noStrike" u="sng">
                  <a:solidFill>
                    <a:srgbClr val="000000"/>
                  </a:solidFill>
                  <a:uFillTx/>
                  <a:latin typeface="Times New Roman"/>
                  <a:ea typeface="Times New Roman"/>
                </a:rPr>
                <a:t>BROWSERS</a:t>
              </a:r>
              <a:endParaRPr b="0" lang="en-IN" sz="2000" spc="-1" strike="noStrike">
                <a:solidFill>
                  <a:srgbClr val="000000"/>
                </a:solidFill>
                <a:latin typeface="Arial"/>
              </a:endParaRPr>
            </a:p>
          </p:txBody>
        </p:sp>
        <p:grpSp>
          <p:nvGrpSpPr>
            <p:cNvPr id="160" name="Google Shape;196;p31"/>
            <p:cNvGrpSpPr/>
            <p:nvPr/>
          </p:nvGrpSpPr>
          <p:grpSpPr>
            <a:xfrm>
              <a:off x="5308200" y="3211920"/>
              <a:ext cx="2845080" cy="1557360"/>
              <a:chOff x="5308200" y="3211920"/>
              <a:chExt cx="2845080" cy="1557360"/>
            </a:xfrm>
          </p:grpSpPr>
          <p:grpSp>
            <p:nvGrpSpPr>
              <p:cNvPr id="161" name="Google Shape;197;p31"/>
              <p:cNvGrpSpPr/>
              <p:nvPr/>
            </p:nvGrpSpPr>
            <p:grpSpPr>
              <a:xfrm>
                <a:off x="5308200" y="3211920"/>
                <a:ext cx="2831400" cy="1555920"/>
                <a:chOff x="5308200" y="3211920"/>
                <a:chExt cx="2831400" cy="1555920"/>
              </a:xfrm>
            </p:grpSpPr>
            <p:pic>
              <p:nvPicPr>
                <p:cNvPr id="162" name="Google Shape;198;p31" descr=""/>
                <p:cNvPicPr/>
                <p:nvPr/>
              </p:nvPicPr>
              <p:blipFill>
                <a:blip r:embed="rId4"/>
                <a:stretch/>
              </p:blipFill>
              <p:spPr>
                <a:xfrm>
                  <a:off x="5308200" y="4111200"/>
                  <a:ext cx="693360" cy="643680"/>
                </a:xfrm>
                <a:prstGeom prst="rect">
                  <a:avLst/>
                </a:prstGeom>
                <a:ln w="0">
                  <a:noFill/>
                </a:ln>
              </p:spPr>
            </p:pic>
            <p:grpSp>
              <p:nvGrpSpPr>
                <p:cNvPr id="163" name="Google Shape;199;p31"/>
                <p:cNvGrpSpPr/>
                <p:nvPr/>
              </p:nvGrpSpPr>
              <p:grpSpPr>
                <a:xfrm>
                  <a:off x="5359680" y="3211920"/>
                  <a:ext cx="2779920" cy="1555920"/>
                  <a:chOff x="5359680" y="3211920"/>
                  <a:chExt cx="2779920" cy="1555920"/>
                </a:xfrm>
              </p:grpSpPr>
              <p:pic>
                <p:nvPicPr>
                  <p:cNvPr id="164" name="Google Shape;200;p31" descr=""/>
                  <p:cNvPicPr/>
                  <p:nvPr/>
                </p:nvPicPr>
                <p:blipFill>
                  <a:blip r:embed="rId5"/>
                  <a:stretch/>
                </p:blipFill>
                <p:spPr>
                  <a:xfrm>
                    <a:off x="5359680" y="3211920"/>
                    <a:ext cx="590400" cy="643680"/>
                  </a:xfrm>
                  <a:prstGeom prst="rect">
                    <a:avLst/>
                  </a:prstGeom>
                  <a:ln w="0">
                    <a:noFill/>
                  </a:ln>
                </p:spPr>
              </p:pic>
              <p:pic>
                <p:nvPicPr>
                  <p:cNvPr id="165" name="Google Shape;201;p31" descr=""/>
                  <p:cNvPicPr/>
                  <p:nvPr/>
                </p:nvPicPr>
                <p:blipFill>
                  <a:blip r:embed="rId6"/>
                  <a:stretch/>
                </p:blipFill>
                <p:spPr>
                  <a:xfrm>
                    <a:off x="6419880" y="4097880"/>
                    <a:ext cx="721800" cy="669960"/>
                  </a:xfrm>
                  <a:prstGeom prst="rect">
                    <a:avLst/>
                  </a:prstGeom>
                  <a:ln w="0">
                    <a:noFill/>
                  </a:ln>
                </p:spPr>
              </p:pic>
              <p:pic>
                <p:nvPicPr>
                  <p:cNvPr id="166" name="Google Shape;202;p31" descr=""/>
                  <p:cNvPicPr/>
                  <p:nvPr/>
                </p:nvPicPr>
                <p:blipFill>
                  <a:blip r:embed="rId7"/>
                  <a:stretch/>
                </p:blipFill>
                <p:spPr>
                  <a:xfrm>
                    <a:off x="7473600" y="3211920"/>
                    <a:ext cx="666000" cy="643680"/>
                  </a:xfrm>
                  <a:prstGeom prst="rect">
                    <a:avLst/>
                  </a:prstGeom>
                  <a:ln w="0">
                    <a:noFill/>
                  </a:ln>
                </p:spPr>
              </p:pic>
              <p:pic>
                <p:nvPicPr>
                  <p:cNvPr id="167" name="Google Shape;203;p31" descr=""/>
                  <p:cNvPicPr/>
                  <p:nvPr/>
                </p:nvPicPr>
                <p:blipFill>
                  <a:blip r:embed="rId8"/>
                  <a:stretch/>
                </p:blipFill>
                <p:spPr>
                  <a:xfrm>
                    <a:off x="6434280" y="3229920"/>
                    <a:ext cx="693360" cy="643680"/>
                  </a:xfrm>
                  <a:prstGeom prst="rect">
                    <a:avLst/>
                  </a:prstGeom>
                  <a:ln w="0">
                    <a:noFill/>
                  </a:ln>
                </p:spPr>
              </p:pic>
            </p:grpSp>
          </p:grpSp>
          <p:pic>
            <p:nvPicPr>
              <p:cNvPr id="168" name="Google Shape;204;p31" descr=""/>
              <p:cNvPicPr/>
              <p:nvPr/>
            </p:nvPicPr>
            <p:blipFill>
              <a:blip r:embed="rId9"/>
              <a:stretch/>
            </p:blipFill>
            <p:spPr>
              <a:xfrm>
                <a:off x="7459920" y="4096800"/>
                <a:ext cx="693360" cy="672480"/>
              </a:xfrm>
              <a:prstGeom prst="rect">
                <a:avLst/>
              </a:prstGeom>
              <a:ln w="0">
                <a:noFill/>
              </a:ln>
            </p:spPr>
          </p:pic>
        </p:gr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60080" y="466200"/>
            <a:ext cx="3795120" cy="393120"/>
          </a:xfrm>
          <a:prstGeom prst="rect">
            <a:avLst/>
          </a:prstGeom>
          <a:noFill/>
          <a:ln w="0">
            <a:noFill/>
          </a:ln>
        </p:spPr>
        <p:txBody>
          <a:bodyPr lIns="0" rIns="0" tIns="0" bIns="0" anchor="b">
            <a:noAutofit/>
          </a:bodyPr>
          <a:p>
            <a:pPr indent="0">
              <a:lnSpc>
                <a:spcPct val="90000"/>
              </a:lnSpc>
              <a:buNone/>
              <a:tabLst>
                <a:tab algn="l" pos="0"/>
              </a:tabLst>
            </a:pPr>
            <a:r>
              <a:rPr b="0" lang="en" sz="3000" spc="-1" strike="noStrike">
                <a:solidFill>
                  <a:schemeClr val="accent2"/>
                </a:solidFill>
                <a:latin typeface="Times New Roman"/>
                <a:ea typeface="Times New Roman"/>
              </a:rPr>
              <a:t>EXISTING SYSTEM</a:t>
            </a:r>
            <a:endParaRPr b="0" lang="en-IN" sz="3000" spc="-1" strike="noStrike">
              <a:solidFill>
                <a:srgbClr val="000000"/>
              </a:solidFill>
              <a:latin typeface="Arial"/>
            </a:endParaRPr>
          </a:p>
        </p:txBody>
      </p:sp>
      <p:sp>
        <p:nvSpPr>
          <p:cNvPr id="170" name="PlaceHolder 2"/>
          <p:cNvSpPr>
            <a:spLocks noGrp="1"/>
          </p:cNvSpPr>
          <p:nvPr>
            <p:ph/>
          </p:nvPr>
        </p:nvSpPr>
        <p:spPr>
          <a:xfrm>
            <a:off x="695160" y="1260000"/>
            <a:ext cx="3472920" cy="3319560"/>
          </a:xfrm>
          <a:prstGeom prst="rect">
            <a:avLst/>
          </a:prstGeom>
          <a:noFill/>
          <a:ln w="0">
            <a:noFill/>
          </a:ln>
        </p:spPr>
        <p:txBody>
          <a:bodyPr lIns="0" rIns="0" tIns="0" bIns="0" anchor="t">
            <a:noAutofit/>
          </a:bodyPr>
          <a:p>
            <a:pPr indent="0">
              <a:lnSpc>
                <a:spcPct val="150000"/>
              </a:lnSpc>
              <a:spcBef>
                <a:spcPts val="1199"/>
              </a:spcBef>
              <a:buNone/>
              <a:tabLst>
                <a:tab algn="l" pos="0"/>
              </a:tabLst>
            </a:pPr>
            <a:r>
              <a:rPr b="0" lang="en" sz="2200" spc="-1" strike="noStrike" u="sng">
                <a:solidFill>
                  <a:srgbClr val="38761d"/>
                </a:solidFill>
                <a:uFillTx/>
                <a:latin typeface="Times New Roman"/>
                <a:ea typeface="Times New Roman"/>
              </a:rPr>
              <a:t>CURRENT SCENARIO</a:t>
            </a:r>
            <a:endParaRPr b="0" lang="en-IN" sz="2200" spc="-1" strike="noStrike">
              <a:solidFill>
                <a:srgbClr val="000000"/>
              </a:solidFill>
              <a:latin typeface="Arial"/>
            </a:endParaRPr>
          </a:p>
          <a:p>
            <a:pPr marL="457200" indent="-355680">
              <a:lnSpc>
                <a:spcPct val="150000"/>
              </a:lnSpc>
              <a:spcBef>
                <a:spcPts val="1199"/>
              </a:spcBef>
              <a:buClr>
                <a:srgbClr val="000000"/>
              </a:buClr>
              <a:buFont typeface="Arial"/>
              <a:buChar char="●"/>
              <a:tabLst>
                <a:tab algn="l" pos="0"/>
              </a:tabLst>
            </a:pPr>
            <a:r>
              <a:rPr b="0" lang="en" sz="2000" spc="-1" strike="noStrike">
                <a:solidFill>
                  <a:srgbClr val="000000"/>
                </a:solidFill>
                <a:latin typeface="Arial"/>
                <a:ea typeface="Arial"/>
              </a:rPr>
              <a:t>Manual scheduling via spreadsheets.</a:t>
            </a:r>
            <a:endParaRPr b="0" lang="en-IN" sz="2000" spc="-1" strike="noStrike">
              <a:solidFill>
                <a:srgbClr val="000000"/>
              </a:solidFill>
              <a:latin typeface="Arial"/>
            </a:endParaRPr>
          </a:p>
          <a:p>
            <a:pPr marL="457200" indent="-355680">
              <a:lnSpc>
                <a:spcPct val="150000"/>
              </a:lnSpc>
              <a:buClr>
                <a:srgbClr val="000000"/>
              </a:buClr>
              <a:buFont typeface="Arial"/>
              <a:buChar char="●"/>
              <a:tabLst>
                <a:tab algn="l" pos="0"/>
              </a:tabLst>
            </a:pPr>
            <a:r>
              <a:rPr b="0" lang="en" sz="2000" spc="-1" strike="noStrike">
                <a:solidFill>
                  <a:srgbClr val="000000"/>
                </a:solidFill>
                <a:latin typeface="Arial"/>
                <a:ea typeface="Arial"/>
              </a:rPr>
              <a:t>More chances for Conflict.</a:t>
            </a:r>
            <a:endParaRPr b="0" lang="en-IN" sz="2000" spc="-1" strike="noStrike">
              <a:solidFill>
                <a:srgbClr val="000000"/>
              </a:solidFill>
              <a:latin typeface="Arial"/>
            </a:endParaRPr>
          </a:p>
          <a:p>
            <a:pPr marL="457200" indent="-355680">
              <a:lnSpc>
                <a:spcPct val="150000"/>
              </a:lnSpc>
              <a:buClr>
                <a:srgbClr val="000000"/>
              </a:buClr>
              <a:buFont typeface="Arial"/>
              <a:buChar char="●"/>
              <a:tabLst>
                <a:tab algn="l" pos="0"/>
              </a:tabLst>
            </a:pPr>
            <a:r>
              <a:rPr b="0" lang="en" sz="2000" spc="-1" strike="noStrike">
                <a:solidFill>
                  <a:srgbClr val="000000"/>
                </a:solidFill>
                <a:latin typeface="Arial"/>
                <a:ea typeface="Arial"/>
              </a:rPr>
              <a:t>Challenges in staff availability and chances of clashes.</a:t>
            </a:r>
            <a:endParaRPr b="0" lang="en-IN" sz="2000" spc="-1" strike="noStrike">
              <a:solidFill>
                <a:srgbClr val="000000"/>
              </a:solidFill>
              <a:latin typeface="Arial"/>
            </a:endParaRPr>
          </a:p>
          <a:p>
            <a:pPr marL="457200" indent="0">
              <a:lnSpc>
                <a:spcPct val="115000"/>
              </a:lnSpc>
              <a:spcBef>
                <a:spcPts val="1199"/>
              </a:spcBef>
              <a:buNone/>
              <a:tabLst>
                <a:tab algn="l" pos="0"/>
              </a:tabLst>
            </a:pPr>
            <a:endParaRPr b="0" lang="en-IN" sz="1800" spc="-1" strike="noStrike">
              <a:solidFill>
                <a:srgbClr val="000000"/>
              </a:solidFill>
              <a:latin typeface="Arial"/>
            </a:endParaRPr>
          </a:p>
          <a:p>
            <a:pPr indent="0">
              <a:lnSpc>
                <a:spcPct val="115000"/>
              </a:lnSpc>
              <a:spcBef>
                <a:spcPts val="1199"/>
              </a:spcBef>
              <a:spcAft>
                <a:spcPts val="1199"/>
              </a:spcAft>
              <a:buNone/>
              <a:tabLst>
                <a:tab algn="l" pos="0"/>
              </a:tabLst>
            </a:pPr>
            <a:endParaRPr b="0" lang="en-IN" sz="2000" spc="-1" strike="noStrike">
              <a:solidFill>
                <a:srgbClr val="000000"/>
              </a:solidFill>
              <a:latin typeface="Arial"/>
            </a:endParaRPr>
          </a:p>
        </p:txBody>
      </p:sp>
      <p:sp>
        <p:nvSpPr>
          <p:cNvPr id="171" name="PlaceHolder 3"/>
          <p:cNvSpPr>
            <a:spLocks noGrp="1"/>
          </p:cNvSpPr>
          <p:nvPr>
            <p:ph/>
          </p:nvPr>
        </p:nvSpPr>
        <p:spPr>
          <a:xfrm>
            <a:off x="4815720" y="1430280"/>
            <a:ext cx="3472920" cy="3319560"/>
          </a:xfrm>
          <a:prstGeom prst="rect">
            <a:avLst/>
          </a:prstGeom>
          <a:noFill/>
          <a:ln w="0">
            <a:noFill/>
          </a:ln>
        </p:spPr>
        <p:txBody>
          <a:bodyPr lIns="0" rIns="0" tIns="0" bIns="0" anchor="t">
            <a:noAutofit/>
          </a:bodyPr>
          <a:p>
            <a:pPr marL="457200" indent="457200">
              <a:lnSpc>
                <a:spcPct val="100000"/>
              </a:lnSpc>
              <a:buNone/>
              <a:tabLst>
                <a:tab algn="l" pos="0"/>
              </a:tabLst>
            </a:pPr>
            <a:r>
              <a:rPr b="0" lang="en" sz="2200" spc="-1" strike="noStrike" u="sng">
                <a:solidFill>
                  <a:srgbClr val="ff0000"/>
                </a:solidFill>
                <a:uFillTx/>
                <a:latin typeface="Times New Roman"/>
                <a:ea typeface="Times New Roman"/>
              </a:rPr>
              <a:t>DRAWBACKS</a:t>
            </a:r>
            <a:endParaRPr b="0" lang="en-IN" sz="2200" spc="-1" strike="noStrike">
              <a:solidFill>
                <a:srgbClr val="000000"/>
              </a:solidFill>
              <a:latin typeface="Arial"/>
            </a:endParaRPr>
          </a:p>
          <a:p>
            <a:pPr marL="457200" indent="-355680">
              <a:lnSpc>
                <a:spcPct val="150000"/>
              </a:lnSpc>
              <a:spcBef>
                <a:spcPts val="1199"/>
              </a:spcBef>
              <a:buClr>
                <a:srgbClr val="000000"/>
              </a:buClr>
              <a:buFont typeface="Arial"/>
              <a:buChar char="●"/>
              <a:tabLst>
                <a:tab algn="l" pos="0"/>
              </a:tabLst>
            </a:pPr>
            <a:r>
              <a:rPr b="0" lang="en" sz="2000" spc="-1" strike="noStrike">
                <a:solidFill>
                  <a:srgbClr val="000000"/>
                </a:solidFill>
                <a:latin typeface="Arial"/>
                <a:ea typeface="Arial"/>
              </a:rPr>
              <a:t>Human Errors</a:t>
            </a:r>
            <a:endParaRPr b="0" lang="en-IN" sz="2000" spc="-1" strike="noStrike">
              <a:solidFill>
                <a:srgbClr val="000000"/>
              </a:solidFill>
              <a:latin typeface="Arial"/>
            </a:endParaRPr>
          </a:p>
          <a:p>
            <a:pPr marL="457200" indent="-355680">
              <a:lnSpc>
                <a:spcPct val="150000"/>
              </a:lnSpc>
              <a:buClr>
                <a:srgbClr val="000000"/>
              </a:buClr>
              <a:buFont typeface="Arial"/>
              <a:buChar char="●"/>
              <a:tabLst>
                <a:tab algn="l" pos="0"/>
              </a:tabLst>
            </a:pPr>
            <a:r>
              <a:rPr b="0" lang="en" sz="2000" spc="-1" strike="noStrike">
                <a:solidFill>
                  <a:srgbClr val="000000"/>
                </a:solidFill>
                <a:latin typeface="Arial"/>
                <a:ea typeface="Arial"/>
              </a:rPr>
              <a:t>Time-consuming</a:t>
            </a:r>
            <a:endParaRPr b="0" lang="en-IN" sz="2000" spc="-1" strike="noStrike">
              <a:solidFill>
                <a:srgbClr val="000000"/>
              </a:solidFill>
              <a:latin typeface="Arial"/>
            </a:endParaRPr>
          </a:p>
          <a:p>
            <a:pPr marL="457200" indent="-355680">
              <a:lnSpc>
                <a:spcPct val="150000"/>
              </a:lnSpc>
              <a:buClr>
                <a:srgbClr val="000000"/>
              </a:buClr>
              <a:buFont typeface="Arial"/>
              <a:buChar char="●"/>
              <a:tabLst>
                <a:tab algn="l" pos="0"/>
              </a:tabLst>
            </a:pPr>
            <a:r>
              <a:rPr b="0" lang="en" sz="2000" spc="-1" strike="noStrike">
                <a:solidFill>
                  <a:srgbClr val="000000"/>
                </a:solidFill>
                <a:latin typeface="Arial"/>
                <a:ea typeface="Arial"/>
              </a:rPr>
              <a:t>Scalability issues</a:t>
            </a:r>
            <a:endParaRPr b="0" lang="en-IN" sz="2000" spc="-1" strike="noStrike">
              <a:solidFill>
                <a:srgbClr val="000000"/>
              </a:solidFill>
              <a:latin typeface="Arial"/>
            </a:endParaRPr>
          </a:p>
          <a:p>
            <a:pPr marL="457200" indent="-355680">
              <a:lnSpc>
                <a:spcPct val="150000"/>
              </a:lnSpc>
              <a:buClr>
                <a:srgbClr val="000000"/>
              </a:buClr>
              <a:buFont typeface="Arial"/>
              <a:buChar char="●"/>
              <a:tabLst>
                <a:tab algn="l" pos="0"/>
              </a:tabLst>
            </a:pPr>
            <a:r>
              <a:rPr b="0" lang="en" sz="2000" spc="-1" strike="noStrike">
                <a:solidFill>
                  <a:srgbClr val="000000"/>
                </a:solidFill>
                <a:latin typeface="Arial"/>
                <a:ea typeface="Arial"/>
              </a:rPr>
              <a:t>Facing difficulties while adding new classes.</a:t>
            </a:r>
            <a:endParaRPr b="0" lang="en-IN" sz="2000" spc="-1" strike="noStrike">
              <a:solidFill>
                <a:srgbClr val="000000"/>
              </a:solidFill>
              <a:latin typeface="Arial"/>
            </a:endParaRPr>
          </a:p>
          <a:p>
            <a:pPr marL="457200" indent="0">
              <a:lnSpc>
                <a:spcPct val="150000"/>
              </a:lnSpc>
              <a:spcBef>
                <a:spcPts val="1199"/>
              </a:spcBef>
              <a:spcAft>
                <a:spcPts val="1199"/>
              </a:spcAft>
              <a:buNone/>
              <a:tabLst>
                <a:tab algn="l" pos="0"/>
              </a:tabLst>
            </a:pPr>
            <a:endParaRPr b="0" lang="en-IN" sz="1800" spc="-1" strike="noStrike">
              <a:solidFill>
                <a:srgbClr val="000000"/>
              </a:solidFill>
              <a:latin typeface="Arial"/>
            </a:endParaRPr>
          </a:p>
        </p:txBody>
      </p:sp>
      <p:sp>
        <p:nvSpPr>
          <p:cNvPr id="172" name="PlaceHolder 4"/>
          <p:cNvSpPr>
            <a:spLocks noGrp="1"/>
          </p:cNvSpPr>
          <p:nvPr>
            <p:ph type="sldNum" idx="22"/>
          </p:nvPr>
        </p:nvSpPr>
        <p:spPr>
          <a:xfrm>
            <a:off x="8480520" y="4749840"/>
            <a:ext cx="548280" cy="393120"/>
          </a:xfrm>
          <a:prstGeom prst="rect">
            <a:avLst/>
          </a:prstGeom>
          <a:noFill/>
          <a:ln w="0">
            <a:noFill/>
          </a:ln>
        </p:spPr>
        <p:txBody>
          <a:bodyPr lIns="0" rIns="0" tIns="0" bIns="0" anchor="ctr">
            <a:noAutofit/>
          </a:bodyPr>
          <a:lstStyle>
            <a:lvl1pPr indent="0" algn="r">
              <a:lnSpc>
                <a:spcPct val="100000"/>
              </a:lnSpc>
              <a:buNone/>
              <a:tabLst>
                <a:tab algn="l" pos="0"/>
              </a:tabLst>
              <a:defRPr b="1" lang="en" sz="1300" spc="-1" strike="noStrike">
                <a:solidFill>
                  <a:schemeClr val="dk2"/>
                </a:solidFill>
                <a:latin typeface="Montserrat"/>
                <a:ea typeface="Montserrat"/>
              </a:defRPr>
            </a:lvl1pPr>
          </a:lstStyle>
          <a:p>
            <a:pPr indent="0" algn="r">
              <a:lnSpc>
                <a:spcPct val="100000"/>
              </a:lnSpc>
              <a:buNone/>
              <a:tabLst>
                <a:tab algn="l" pos="0"/>
              </a:tabLst>
            </a:pPr>
            <a:fld id="{08CA14ED-C4BA-41BB-BCFC-9AB6B10C1653}" type="slidenum">
              <a:rPr b="1" lang="en" sz="1300" spc="-1" strike="noStrike">
                <a:solidFill>
                  <a:schemeClr val="dk2"/>
                </a:solidFill>
                <a:latin typeface="Montserrat"/>
                <a:ea typeface="Montserrat"/>
              </a:rPr>
              <a:t>&lt;number&gt;</a:t>
            </a:fld>
            <a:endParaRPr b="0" lang="en-IN" sz="1300" spc="-1" strike="noStrike">
              <a:solidFill>
                <a:srgbClr val="000000"/>
              </a:solidFill>
              <a:latin typeface="Times New Roman"/>
            </a:endParaRPr>
          </a:p>
        </p:txBody>
      </p:sp>
      <p:cxnSp>
        <p:nvCxnSpPr>
          <p:cNvPr id="173" name="Google Shape;213;p32"/>
          <p:cNvCxnSpPr/>
          <p:nvPr/>
        </p:nvCxnSpPr>
        <p:spPr>
          <a:xfrm>
            <a:off x="4445280" y="1022040"/>
            <a:ext cx="8640" cy="3766320"/>
          </a:xfrm>
          <a:prstGeom prst="straightConnector1">
            <a:avLst/>
          </a:prstGeom>
          <a:ln w="9525">
            <a:solidFill>
              <a:srgbClr val="1e2124"/>
            </a:solidFill>
            <a:round/>
          </a:ln>
        </p:spPr>
      </p:cxn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60080" y="466200"/>
            <a:ext cx="3795120" cy="393120"/>
          </a:xfrm>
          <a:prstGeom prst="rect">
            <a:avLst/>
          </a:prstGeom>
          <a:noFill/>
          <a:ln w="0">
            <a:noFill/>
          </a:ln>
        </p:spPr>
        <p:txBody>
          <a:bodyPr lIns="0" rIns="0" tIns="0" bIns="0" anchor="b">
            <a:noAutofit/>
          </a:bodyPr>
          <a:p>
            <a:pPr indent="0">
              <a:lnSpc>
                <a:spcPct val="90000"/>
              </a:lnSpc>
              <a:buNone/>
              <a:tabLst>
                <a:tab algn="l" pos="0"/>
              </a:tabLst>
            </a:pPr>
            <a:r>
              <a:rPr b="0" lang="en" sz="3000" spc="-1" strike="noStrike">
                <a:solidFill>
                  <a:schemeClr val="accent2"/>
                </a:solidFill>
                <a:latin typeface="Times New Roman"/>
                <a:ea typeface="Times New Roman"/>
              </a:rPr>
              <a:t>PROPOSED SYSTEM</a:t>
            </a:r>
            <a:endParaRPr b="0" lang="en-IN" sz="3000" spc="-1" strike="noStrike">
              <a:solidFill>
                <a:srgbClr val="000000"/>
              </a:solidFill>
              <a:latin typeface="Arial"/>
            </a:endParaRPr>
          </a:p>
        </p:txBody>
      </p:sp>
      <p:sp>
        <p:nvSpPr>
          <p:cNvPr id="175" name="PlaceHolder 2"/>
          <p:cNvSpPr>
            <a:spLocks noGrp="1"/>
          </p:cNvSpPr>
          <p:nvPr>
            <p:ph/>
          </p:nvPr>
        </p:nvSpPr>
        <p:spPr>
          <a:xfrm>
            <a:off x="928080" y="1371960"/>
            <a:ext cx="5313960" cy="2599920"/>
          </a:xfrm>
          <a:prstGeom prst="rect">
            <a:avLst/>
          </a:prstGeom>
          <a:noFill/>
          <a:ln w="0">
            <a:noFill/>
          </a:ln>
        </p:spPr>
        <p:txBody>
          <a:bodyPr lIns="0" rIns="0" tIns="0" bIns="0" anchor="t">
            <a:noAutofit/>
          </a:bodyPr>
          <a:p>
            <a:pPr marL="457200" indent="-355680">
              <a:lnSpc>
                <a:spcPct val="150000"/>
              </a:lnSpc>
              <a:spcBef>
                <a:spcPts val="1199"/>
              </a:spcBef>
              <a:buClr>
                <a:srgbClr val="000000"/>
              </a:buClr>
              <a:buFont typeface="Arial"/>
              <a:buChar char="●"/>
            </a:pPr>
            <a:r>
              <a:rPr b="0" lang="en" sz="2000" spc="-1" strike="noStrike">
                <a:solidFill>
                  <a:srgbClr val="000000"/>
                </a:solidFill>
                <a:latin typeface="Arial"/>
                <a:ea typeface="Arial"/>
              </a:rPr>
              <a:t>Automated Scheduling </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User-Friendly Interfaces</a:t>
            </a:r>
            <a:endParaRPr b="0" lang="en-IN" sz="2000" spc="-1" strike="noStrike">
              <a:solidFill>
                <a:srgbClr val="000000"/>
              </a:solidFill>
              <a:latin typeface="Arial"/>
            </a:endParaRPr>
          </a:p>
          <a:p>
            <a:pPr marL="457200" indent="-355680">
              <a:lnSpc>
                <a:spcPct val="150000"/>
              </a:lnSpc>
              <a:buClr>
                <a:srgbClr val="000000"/>
              </a:buClr>
              <a:buFont typeface="Arial"/>
              <a:buChar char="●"/>
            </a:pPr>
            <a:r>
              <a:rPr b="0" lang="en" sz="2000" spc="-1" strike="noStrike">
                <a:solidFill>
                  <a:srgbClr val="000000"/>
                </a:solidFill>
                <a:latin typeface="Arial"/>
                <a:ea typeface="Arial"/>
              </a:rPr>
              <a:t>Optimal Resource Utilization</a:t>
            </a:r>
            <a:endParaRPr b="0" lang="en-IN" sz="2000" spc="-1" strike="noStrike">
              <a:solidFill>
                <a:srgbClr val="000000"/>
              </a:solidFill>
              <a:latin typeface="Arial"/>
            </a:endParaRPr>
          </a:p>
          <a:p>
            <a:pPr marL="457200" indent="-355680" algn="just">
              <a:lnSpc>
                <a:spcPct val="150000"/>
              </a:lnSpc>
              <a:buClr>
                <a:srgbClr val="000000"/>
              </a:buClr>
              <a:buFont typeface="Arial"/>
              <a:buChar char="●"/>
            </a:pPr>
            <a:r>
              <a:rPr b="0" lang="en" sz="2000" spc="-1" strike="noStrike">
                <a:solidFill>
                  <a:srgbClr val="000000"/>
                </a:solidFill>
                <a:latin typeface="Arial"/>
                <a:ea typeface="Arial"/>
              </a:rPr>
              <a:t>Scalability and Reliability</a:t>
            </a:r>
            <a:endParaRPr b="0" lang="en-IN" sz="2000" spc="-1" strike="noStrike">
              <a:solidFill>
                <a:srgbClr val="000000"/>
              </a:solidFill>
              <a:latin typeface="Arial"/>
            </a:endParaRPr>
          </a:p>
          <a:p>
            <a:pPr marL="457200" indent="-355680" algn="just">
              <a:lnSpc>
                <a:spcPct val="150000"/>
              </a:lnSpc>
              <a:buClr>
                <a:srgbClr val="000000"/>
              </a:buClr>
              <a:buFont typeface="Arial"/>
              <a:buChar char="●"/>
            </a:pPr>
            <a:r>
              <a:rPr b="0" lang="en" sz="2000" spc="-1" strike="noStrike">
                <a:solidFill>
                  <a:srgbClr val="000000"/>
                </a:solidFill>
                <a:latin typeface="Arial"/>
                <a:ea typeface="Arial"/>
              </a:rPr>
              <a:t>Timetable can be Exported in PDF</a:t>
            </a:r>
            <a:endParaRPr b="0" lang="en-IN" sz="2000" spc="-1" strike="noStrike">
              <a:solidFill>
                <a:srgbClr val="000000"/>
              </a:solidFill>
              <a:latin typeface="Arial"/>
            </a:endParaRPr>
          </a:p>
          <a:p>
            <a:pPr marL="457200" indent="0">
              <a:lnSpc>
                <a:spcPct val="115000"/>
              </a:lnSpc>
              <a:spcBef>
                <a:spcPts val="1199"/>
              </a:spcBef>
              <a:buNone/>
              <a:tabLst>
                <a:tab algn="l" pos="0"/>
              </a:tabLst>
            </a:pPr>
            <a:endParaRPr b="0" lang="en-IN" sz="1800" spc="-1" strike="noStrike">
              <a:solidFill>
                <a:srgbClr val="000000"/>
              </a:solidFill>
              <a:latin typeface="Arial"/>
            </a:endParaRPr>
          </a:p>
          <a:p>
            <a:pPr indent="0">
              <a:lnSpc>
                <a:spcPct val="115000"/>
              </a:lnSpc>
              <a:spcBef>
                <a:spcPts val="1199"/>
              </a:spcBef>
              <a:spcAft>
                <a:spcPts val="1199"/>
              </a:spcAft>
              <a:buNone/>
              <a:tabLst>
                <a:tab algn="l" pos="0"/>
              </a:tabLst>
            </a:pPr>
            <a:endParaRPr b="0" lang="en-IN" sz="2000" spc="-1" strike="noStrike">
              <a:solidFill>
                <a:srgbClr val="000000"/>
              </a:solidFill>
              <a:latin typeface="Arial"/>
            </a:endParaRPr>
          </a:p>
        </p:txBody>
      </p:sp>
      <p:sp>
        <p:nvSpPr>
          <p:cNvPr id="176" name="PlaceHolder 3"/>
          <p:cNvSpPr>
            <a:spLocks noGrp="1"/>
          </p:cNvSpPr>
          <p:nvPr>
            <p:ph type="sldNum" idx="23"/>
          </p:nvPr>
        </p:nvSpPr>
        <p:spPr>
          <a:xfrm>
            <a:off x="8480520" y="4749840"/>
            <a:ext cx="548280" cy="393120"/>
          </a:xfrm>
          <a:prstGeom prst="rect">
            <a:avLst/>
          </a:prstGeom>
          <a:noFill/>
          <a:ln w="0">
            <a:noFill/>
          </a:ln>
        </p:spPr>
        <p:txBody>
          <a:bodyPr lIns="0" rIns="0" tIns="0" bIns="0" anchor="ctr">
            <a:noAutofit/>
          </a:bodyPr>
          <a:lstStyle>
            <a:lvl1pPr indent="0" algn="r">
              <a:lnSpc>
                <a:spcPct val="100000"/>
              </a:lnSpc>
              <a:buNone/>
              <a:tabLst>
                <a:tab algn="l" pos="0"/>
              </a:tabLst>
              <a:defRPr b="1" lang="en" sz="1300" spc="-1" strike="noStrike">
                <a:solidFill>
                  <a:schemeClr val="dk2"/>
                </a:solidFill>
                <a:latin typeface="Montserrat"/>
                <a:ea typeface="Montserrat"/>
              </a:defRPr>
            </a:lvl1pPr>
          </a:lstStyle>
          <a:p>
            <a:pPr indent="0" algn="r">
              <a:lnSpc>
                <a:spcPct val="100000"/>
              </a:lnSpc>
              <a:buNone/>
              <a:tabLst>
                <a:tab algn="l" pos="0"/>
              </a:tabLst>
            </a:pPr>
            <a:fld id="{669F6DC8-190B-42C6-AE42-A6E5DF81D496}" type="slidenum">
              <a:rPr b="1" lang="en" sz="1300" spc="-1" strike="noStrike">
                <a:solidFill>
                  <a:schemeClr val="dk2"/>
                </a:solidFill>
                <a:latin typeface="Montserrat"/>
                <a:ea typeface="Montserrat"/>
              </a:rPr>
              <a:t>&lt;number&gt;</a:t>
            </a:fld>
            <a:endParaRPr b="0" lang="en-IN" sz="13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483120" y="461880"/>
            <a:ext cx="4517280" cy="396000"/>
          </a:xfrm>
          <a:prstGeom prst="rect">
            <a:avLst/>
          </a:prstGeom>
          <a:noFill/>
          <a:ln w="0">
            <a:noFill/>
          </a:ln>
        </p:spPr>
        <p:txBody>
          <a:bodyPr lIns="0" rIns="0" tIns="0" bIns="0" anchor="b">
            <a:noAutofit/>
          </a:bodyPr>
          <a:p>
            <a:pPr indent="0">
              <a:lnSpc>
                <a:spcPct val="90000"/>
              </a:lnSpc>
              <a:buNone/>
              <a:tabLst>
                <a:tab algn="l" pos="0"/>
              </a:tabLst>
            </a:pPr>
            <a:r>
              <a:rPr b="0" lang="en" sz="3000" spc="-1" strike="noStrike">
                <a:solidFill>
                  <a:schemeClr val="accent2"/>
                </a:solidFill>
                <a:latin typeface="Times New Roman"/>
                <a:ea typeface="Times New Roman"/>
              </a:rPr>
              <a:t>TECHNOLOGIES USED</a:t>
            </a:r>
            <a:endParaRPr b="0" lang="en-IN" sz="3000" spc="-1" strike="noStrike">
              <a:solidFill>
                <a:srgbClr val="000000"/>
              </a:solidFill>
              <a:latin typeface="Arial"/>
            </a:endParaRPr>
          </a:p>
        </p:txBody>
      </p:sp>
      <p:grpSp>
        <p:nvGrpSpPr>
          <p:cNvPr id="178" name="Google Shape;226;p34"/>
          <p:cNvGrpSpPr/>
          <p:nvPr/>
        </p:nvGrpSpPr>
        <p:grpSpPr>
          <a:xfrm>
            <a:off x="930600" y="1404360"/>
            <a:ext cx="6677640" cy="3100680"/>
            <a:chOff x="930600" y="1404360"/>
            <a:chExt cx="6677640" cy="3100680"/>
          </a:xfrm>
        </p:grpSpPr>
        <p:pic>
          <p:nvPicPr>
            <p:cNvPr id="179" name="Google Shape;227;p34" descr=""/>
            <p:cNvPicPr/>
            <p:nvPr/>
          </p:nvPicPr>
          <p:blipFill>
            <a:blip r:embed="rId1"/>
            <a:stretch/>
          </p:blipFill>
          <p:spPr>
            <a:xfrm>
              <a:off x="930600" y="1575360"/>
              <a:ext cx="1115640" cy="1115640"/>
            </a:xfrm>
            <a:prstGeom prst="rect">
              <a:avLst/>
            </a:prstGeom>
            <a:ln w="0">
              <a:noFill/>
            </a:ln>
          </p:spPr>
        </p:pic>
        <p:pic>
          <p:nvPicPr>
            <p:cNvPr id="180" name="Google Shape;228;p34" descr=""/>
            <p:cNvPicPr/>
            <p:nvPr/>
          </p:nvPicPr>
          <p:blipFill>
            <a:blip r:embed="rId2"/>
            <a:stretch/>
          </p:blipFill>
          <p:spPr>
            <a:xfrm>
              <a:off x="2691360" y="1575360"/>
              <a:ext cx="795600" cy="1115640"/>
            </a:xfrm>
            <a:prstGeom prst="rect">
              <a:avLst/>
            </a:prstGeom>
            <a:ln w="0">
              <a:noFill/>
            </a:ln>
          </p:spPr>
        </p:pic>
        <p:pic>
          <p:nvPicPr>
            <p:cNvPr id="181" name="Google Shape;229;p34" descr=""/>
            <p:cNvPicPr/>
            <p:nvPr/>
          </p:nvPicPr>
          <p:blipFill>
            <a:blip r:embed="rId3"/>
            <a:stretch/>
          </p:blipFill>
          <p:spPr>
            <a:xfrm>
              <a:off x="4276440" y="1575360"/>
              <a:ext cx="925200" cy="1240200"/>
            </a:xfrm>
            <a:prstGeom prst="rect">
              <a:avLst/>
            </a:prstGeom>
            <a:ln w="0">
              <a:noFill/>
            </a:ln>
          </p:spPr>
        </p:pic>
        <p:pic>
          <p:nvPicPr>
            <p:cNvPr id="182" name="Google Shape;230;p34" descr=""/>
            <p:cNvPicPr/>
            <p:nvPr/>
          </p:nvPicPr>
          <p:blipFill>
            <a:blip r:embed="rId4"/>
            <a:stretch/>
          </p:blipFill>
          <p:spPr>
            <a:xfrm>
              <a:off x="5787000" y="1404360"/>
              <a:ext cx="1457280" cy="1457280"/>
            </a:xfrm>
            <a:prstGeom prst="rect">
              <a:avLst/>
            </a:prstGeom>
            <a:ln w="0">
              <a:noFill/>
            </a:ln>
          </p:spPr>
        </p:pic>
        <p:pic>
          <p:nvPicPr>
            <p:cNvPr id="183" name="Google Shape;231;p34" descr=""/>
            <p:cNvPicPr/>
            <p:nvPr/>
          </p:nvPicPr>
          <p:blipFill>
            <a:blip r:embed="rId5"/>
            <a:stretch/>
          </p:blipFill>
          <p:spPr>
            <a:xfrm>
              <a:off x="1018080" y="2823480"/>
              <a:ext cx="3713760" cy="1681560"/>
            </a:xfrm>
            <a:prstGeom prst="rect">
              <a:avLst/>
            </a:prstGeom>
            <a:ln w="0">
              <a:noFill/>
            </a:ln>
          </p:spPr>
        </p:pic>
        <p:sp>
          <p:nvSpPr>
            <p:cNvPr id="184" name="Google Shape;232;p34"/>
            <p:cNvSpPr/>
            <p:nvPr/>
          </p:nvSpPr>
          <p:spPr>
            <a:xfrm>
              <a:off x="3998520" y="3270240"/>
              <a:ext cx="3609720" cy="787680"/>
            </a:xfrm>
            <a:prstGeom prst="rect">
              <a:avLst/>
            </a:prstGeom>
            <a:noFill/>
            <a:ln w="0">
              <a:noFill/>
            </a:ln>
          </p:spPr>
          <p:style>
            <a:lnRef idx="0"/>
            <a:fillRef idx="0"/>
            <a:effectRef idx="0"/>
            <a:fontRef idx="minor"/>
          </p:style>
          <p:txBody>
            <a:bodyPr tIns="91440" bIns="91440" anchor="t">
              <a:noAutofit/>
            </a:bodyPr>
            <a:p>
              <a:pPr>
                <a:lnSpc>
                  <a:spcPct val="90000"/>
                </a:lnSpc>
                <a:tabLst>
                  <a:tab algn="l" pos="0"/>
                </a:tabLst>
              </a:pPr>
              <a:r>
                <a:rPr b="0" lang="en" sz="4000" spc="-1" strike="noStrike">
                  <a:solidFill>
                    <a:srgbClr val="ff9900"/>
                  </a:solidFill>
                  <a:latin typeface="Arial"/>
                  <a:ea typeface="Arial"/>
                </a:rPr>
                <a:t>&lt;%= EJS %&gt;</a:t>
              </a:r>
              <a:endParaRPr b="0" lang="en-IN" sz="40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2025-04-04T20:46:13Z</dcterms:modified>
  <cp:revision>2</cp:revision>
  <dc:subject/>
  <dc:title/>
</cp:coreProperties>
</file>