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A581-EBC6-49BB-8B71-82458B383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FD889-9E7C-4DA7-A890-DDF77EAE4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42179-8B2A-4684-8C30-61620F39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0B94A-E60C-4646-8E32-046BFD3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2389C-F955-4274-A4AC-81F26BDD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F23D-A894-4655-99B1-4C4E3F00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D5A9B-2DB7-4FB1-AC4F-E31137BD0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ED757-800B-4BBE-939D-11608D2C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4244-AB19-420A-929B-D4933F42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B7851-DB4D-4723-996A-F0B572C0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242F79-C5B6-4175-B4AA-EBDBCF3D0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FBB76-1616-4DEB-838A-119D73081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B1730-4E8C-4B54-AEFB-7C5C681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1ADEB-E3F6-4CC9-BE6F-2ECF1A48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F32CB-B9A5-4619-8C21-70D45665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9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6C9B-0FBB-4958-B4C4-F5B9FC2B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F5C39-0045-429B-9BC5-2DFE3538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C45CA-3D53-4F25-865C-32E22F62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CE70C-7574-4858-B678-06EC6B9F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EF25D-753D-4F25-9555-E45033D0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6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900F1-A778-471F-A23A-4747C541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5603C-3F6F-464D-8A4E-E81D8A51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34EFE-9ABD-485D-9034-19D54A58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827D-7994-4CC9-A622-96DFCC93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1408-8922-490B-A87A-4AD6688C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5D45D-E39C-40DE-B120-103DC7F3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31878-F1A8-4036-961B-CCEF2F34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93E34-32CA-4B5E-A455-B285CDC0A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C609F-842C-4641-AE47-8869182D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14A4E-D7E4-4918-A4C1-E8E310E9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F9895-1CBA-405B-8187-820A5A1B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1DB8-5F3F-4F17-A631-B382261F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02656-5C5E-49E8-A84E-1ADECF6D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FB2CC-8ABD-4646-8106-827D20CC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788398-3CBA-4DF3-BE1E-B754DA9C8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6C7A8-1785-46EF-B16E-3BA616C40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FF343F-CC6E-47E1-8B90-2F3BD929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389A2-095E-45DE-A0FA-8279C1CB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A27DF-18C4-4038-9842-56213FFA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7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A11CA-4BB1-4594-9B3B-FBE6462A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E4AFC-D50B-4F2D-85CB-9D1B2BE0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C9C3A-BE11-4929-BEB7-AA1D1B88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1BD7D-63F4-4F26-839F-F7989F8D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38BC0-A6A9-4689-A292-24ADE18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B3254-112E-4BC6-9277-8221C45C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A85C1-ED67-4370-A921-96C2AD2A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6E5C-7D28-4065-B940-93A87A85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F89F0-2EEB-45A0-9180-C6016B14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BDB08-9232-4A2A-839A-E16DB2B68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A6746-C285-449B-BB0B-6DFC8DA7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DCBB2-46BA-4954-8619-C77A50C8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D1C95-B23C-40D7-8C96-2CD2B3CA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2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C7C00-11C2-495B-A973-1AB67B7B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7D8E94-BB6D-46C6-B860-F248CCAFC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6A855-BA41-4FD8-B2E8-4D2E0A6CE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3BE09-F37A-4745-861A-4AA707ED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D0C5C-02A8-450A-9205-6AD36C01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B286B-5576-4DC7-BADE-D7398D0B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B3FB9-E0D7-4DF3-BDC6-D3B828F7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ACFB3-E5C3-4267-AEC4-51C09338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8B47C-ED69-4DBF-B2C8-AA03293B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7B4D-844C-49BC-AED3-10FAB4DCA9C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98E69-724F-4A2F-BEBD-7D6FC6FEF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FCA3D-658E-43F8-8E95-598482AD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E321-D2D7-4507-9E3C-CEC7FAD22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D01CD3-590F-4448-BD5D-DA8D0ACC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35AD391-4B88-4060-860D-B8520E59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D2BCA1-887F-46B3-8273-B4B0B98E8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67" y="2009775"/>
            <a:ext cx="4400550" cy="2838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B9636-6286-4757-A97D-CD0EF2F8A0EB}"/>
              </a:ext>
            </a:extLst>
          </p:cNvPr>
          <p:cNvSpPr txBox="1"/>
          <p:nvPr/>
        </p:nvSpPr>
        <p:spPr>
          <a:xfrm>
            <a:off x="1327355" y="2575292"/>
            <a:ext cx="4400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玩家控制狗在场景中放置水果和牧草吸引羊的注意力，改变羊的前进路线，使羊避免被狼抓到。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水果是羊最喜欢的东西，羊会优先朝向水果前进。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FB75C-C51A-43C7-AF09-64CFFAE7E7B2}"/>
              </a:ext>
            </a:extLst>
          </p:cNvPr>
          <p:cNvSpPr txBox="1"/>
          <p:nvPr/>
        </p:nvSpPr>
        <p:spPr>
          <a:xfrm>
            <a:off x="1297858" y="1873046"/>
            <a:ext cx="315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游戏玩法</a:t>
            </a:r>
          </a:p>
        </p:txBody>
      </p:sp>
    </p:spTree>
    <p:extLst>
      <p:ext uri="{BB962C8B-B14F-4D97-AF65-F5344CB8AC3E}">
        <p14:creationId xmlns:p14="http://schemas.microsoft.com/office/powerpoint/2010/main" val="106507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35AD391-4B88-4060-860D-B8520E59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9B8E34-E8E1-48FB-9626-EE15C6DF9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03" y="1935572"/>
            <a:ext cx="5103257" cy="29868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2624FB-AB3A-4A41-8609-24F584E96BD2}"/>
              </a:ext>
            </a:extLst>
          </p:cNvPr>
          <p:cNvSpPr txBox="1"/>
          <p:nvPr/>
        </p:nvSpPr>
        <p:spPr>
          <a:xfrm>
            <a:off x="1327355" y="3268467"/>
            <a:ext cx="440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狗可以使用吠叫惊吓狼，使他停止行动一段时间。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BD9AB0-85CE-4452-BCD7-9E115A6E858F}"/>
              </a:ext>
            </a:extLst>
          </p:cNvPr>
          <p:cNvSpPr txBox="1"/>
          <p:nvPr/>
        </p:nvSpPr>
        <p:spPr>
          <a:xfrm>
            <a:off x="1297858" y="2566221"/>
            <a:ext cx="315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游戏玩法</a:t>
            </a:r>
          </a:p>
        </p:txBody>
      </p:sp>
    </p:spTree>
    <p:extLst>
      <p:ext uri="{BB962C8B-B14F-4D97-AF65-F5344CB8AC3E}">
        <p14:creationId xmlns:p14="http://schemas.microsoft.com/office/powerpoint/2010/main" val="141781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35AD391-4B88-4060-860D-B8520E59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B9636-6286-4757-A97D-CD0EF2F8A0EB}"/>
              </a:ext>
            </a:extLst>
          </p:cNvPr>
          <p:cNvSpPr txBox="1"/>
          <p:nvPr/>
        </p:nvSpPr>
        <p:spPr>
          <a:xfrm>
            <a:off x="1327354" y="3321297"/>
            <a:ext cx="4768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将羊送到指定位置即胜利。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羊或狗任一被狼抓到，游戏失败。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311F27-3822-41D7-8D35-070912B70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60" y="1673680"/>
            <a:ext cx="4214505" cy="35106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7ED59D-2E0D-4773-88B1-C35BEF7D5237}"/>
              </a:ext>
            </a:extLst>
          </p:cNvPr>
          <p:cNvSpPr txBox="1"/>
          <p:nvPr/>
        </p:nvSpPr>
        <p:spPr>
          <a:xfrm>
            <a:off x="1297858" y="2492479"/>
            <a:ext cx="315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胜利与失败</a:t>
            </a:r>
          </a:p>
        </p:txBody>
      </p:sp>
    </p:spTree>
    <p:extLst>
      <p:ext uri="{BB962C8B-B14F-4D97-AF65-F5344CB8AC3E}">
        <p14:creationId xmlns:p14="http://schemas.microsoft.com/office/powerpoint/2010/main" val="36041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35AD391-4B88-4060-860D-B8520E59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3C4547-86C7-4499-BFBC-04D4A818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1" y="2278627"/>
            <a:ext cx="5819773" cy="13858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1C76E8-4799-4994-91AA-DAD7AE361C66}"/>
              </a:ext>
            </a:extLst>
          </p:cNvPr>
          <p:cNvSpPr txBox="1"/>
          <p:nvPr/>
        </p:nvSpPr>
        <p:spPr>
          <a:xfrm>
            <a:off x="4517921" y="3845816"/>
            <a:ext cx="315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17873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欣然 李</dc:creator>
  <cp:lastModifiedBy>欣然 李</cp:lastModifiedBy>
  <cp:revision>5</cp:revision>
  <dcterms:created xsi:type="dcterms:W3CDTF">2019-10-27T04:29:07Z</dcterms:created>
  <dcterms:modified xsi:type="dcterms:W3CDTF">2019-10-27T04:44:17Z</dcterms:modified>
</cp:coreProperties>
</file>