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1" r:id="rId6"/>
    <p:sldId id="260" r:id="rId7"/>
    <p:sldId id="263" r:id="rId8"/>
    <p:sldId id="26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C49"/>
    <a:srgbClr val="CFD0D2"/>
    <a:srgbClr val="4472C4"/>
    <a:srgbClr val="66FFFF"/>
    <a:srgbClr val="433D23"/>
    <a:srgbClr val="336600"/>
    <a:srgbClr val="5B573F"/>
    <a:srgbClr val="666633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141848-AB12-469B-8C67-1B6FE650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81A0784-273A-4B08-8F7F-9AC2D93A6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F23212-25D4-41EC-B274-CB921EC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99B749-AE02-45A3-83C8-4A72C1C4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B1EB23-2782-4857-80FA-6850288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2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F4EC09-AAF3-469F-B049-6DBB4B1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D97470D-6391-4234-80FF-4EDC485F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F94AFF-8A18-4347-8A3C-D87C61E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0EB4DC-B0D4-4697-91F8-30358D74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BF6BE5-A56A-4C8B-AF95-894FEFEC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74B481E-D13F-4F4C-A95E-97C76F4F8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C7FAB45-2FA1-4FFE-A7C5-ACA8D48FB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C5EA8D-B741-47B9-A890-28CCA960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15310D-8AF0-4122-96CA-12D6A8CA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F87C11-C3DF-4349-9F18-61518C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9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9E5113-3B71-432B-A9AB-C6477F70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9591A0-E63F-4BAE-8258-6B2DE9C1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458877-6A7A-4A25-B5FC-85DE686B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86A686-A1A0-4E23-A767-D166CB5E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FC48E0-C034-4912-BF4D-65728DA1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735737-167A-4946-809E-4E9C1339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A2082C-01AD-4DCF-A0BF-018F6B0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2728CC-AF1A-447A-B8F0-290B3FF2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17C699-FAF5-4B70-B6C5-006FB4B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65EC707-28F3-40DD-9E28-A525B92D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05AC17-3248-46D5-9197-FB8B0C0E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84E5B9-0D90-405B-8762-0D03DC9D9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C9A83FC-5464-40AB-B329-551FA22A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F2C0AEB-9829-47C2-8813-34B058D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542DC0-5ED7-4980-BA7E-3D5E4FD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83F7EE6-D6C5-43BF-B449-A48D0CAF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B9F9A6-2E56-468D-AE2D-A1C95FDB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50762F3-6EBE-4476-A57D-DB52C45E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F715242-BD6C-4353-9902-8CFB063E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DD73073-6BC2-43C0-B276-BC23FAAFB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D003311-1767-473D-9C5C-704B892C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64CF0C4-D5BE-4D85-B91E-1A8B7557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C690AFD-689D-4B8E-850E-BE2424EA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FFF1D51-306F-4043-8B1A-BD82E2A2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654016-C6D8-4740-962E-1F336F97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52BE328-F093-460F-BC0B-89294B3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CCB5D74-9DA2-455A-A80E-0C98EF37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57A6849-576C-4B50-B831-344DD476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BC909B5-9130-47F6-870A-AE07FCCB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4AD660E-3370-4FE2-B80A-3976288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4F01760-3CE3-46B5-BECB-999A1994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9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B6A22-99BA-428F-AF9E-DE839D6F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C5ADA1-0721-4689-92CB-E79213FDF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AC1453-8DAC-465A-8325-BF90D177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5E188B6-46EE-4A42-BCF9-05CC22C6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D60716C-0D55-4781-84DC-A4645E80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A03A43-485C-46C7-9A52-2C923BE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47F419-4A2F-4247-AA16-E62C3E22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2AF7FF9-2E16-4225-B668-79A08A53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2214035-D48C-4C13-A301-39AC885E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D432A4-3BE4-46FD-8CF0-719E828A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DFC0147-DB23-431D-8DAB-2676893F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5A27221-0770-47EF-92D4-7E5CD32D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9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44897C4-057D-4A01-8394-6F61F4CB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3A5723A-77CF-42CD-B86D-663358CC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41266D-7642-4648-84D6-30EB35432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2478-7AC0-4C1F-98B8-AD1420744DD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079B5E-7733-46EF-A2AF-D4AEF08CE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11C21C-28B7-4BEF-9786-E51FCDB99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866B-F288-495C-AF62-AB4397492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FAD9036-018F-48BC-A5DD-BB4E82AC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693"/>
            <a:ext cx="12192000" cy="32673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A977FD8-2842-4CC6-9C44-BA0D37EAFE34}"/>
              </a:ext>
            </a:extLst>
          </p:cNvPr>
          <p:cNvSpPr/>
          <p:nvPr/>
        </p:nvSpPr>
        <p:spPr>
          <a:xfrm>
            <a:off x="2171542" y="2183675"/>
            <a:ext cx="808426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佩奇问卷网</a:t>
            </a:r>
            <a:r>
              <a:rPr lang="en-US" altLang="zh-CN" sz="36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</a:t>
            </a:r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网络问卷调查网站</a:t>
            </a:r>
            <a:endParaRPr lang="zh-CN" alt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0CFAF2D-C691-42D1-9329-0F0B5F61DE93}"/>
              </a:ext>
            </a:extLst>
          </p:cNvPr>
          <p:cNvSpPr txBox="1"/>
          <p:nvPr/>
        </p:nvSpPr>
        <p:spPr>
          <a:xfrm>
            <a:off x="2171542" y="3194101"/>
            <a:ext cx="11268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project presentation for </a:t>
            </a:r>
            <a:r>
              <a:rPr lang="en-US" altLang="zh-CN" sz="2000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Computer Science and Technology</a:t>
            </a:r>
            <a:r>
              <a:rPr lang="en-US" altLang="zh-CN" sz="2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&amp; </a:t>
            </a:r>
            <a:r>
              <a:rPr lang="en-US" altLang="zh-CN" sz="2000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E-Commerce</a:t>
            </a:r>
            <a:endParaRPr lang="zh-CN" altLang="en-US" sz="2000" dirty="0">
              <a:solidFill>
                <a:schemeClr val="accent2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3166C7E0-3DD0-4C9A-BF7D-13164712876B}"/>
              </a:ext>
            </a:extLst>
          </p:cNvPr>
          <p:cNvCxnSpPr>
            <a:cxnSpLocks/>
          </p:cNvCxnSpPr>
          <p:nvPr/>
        </p:nvCxnSpPr>
        <p:spPr>
          <a:xfrm flipV="1">
            <a:off x="1181688" y="1156487"/>
            <a:ext cx="0" cy="2331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684B262-5EB0-4472-B380-EFA268803FE6}"/>
              </a:ext>
            </a:extLst>
          </p:cNvPr>
          <p:cNvCxnSpPr>
            <a:cxnSpLocks/>
          </p:cNvCxnSpPr>
          <p:nvPr/>
        </p:nvCxnSpPr>
        <p:spPr>
          <a:xfrm>
            <a:off x="11446412" y="2691506"/>
            <a:ext cx="0" cy="24624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072C228-C510-40D3-8A89-A90FD2FF11D6}"/>
              </a:ext>
            </a:extLst>
          </p:cNvPr>
          <p:cNvSpPr/>
          <p:nvPr/>
        </p:nvSpPr>
        <p:spPr>
          <a:xfrm>
            <a:off x="1014422" y="1604714"/>
            <a:ext cx="334531" cy="1895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B2E199F1-A9AE-4303-9515-FE9E469356C3}"/>
              </a:ext>
            </a:extLst>
          </p:cNvPr>
          <p:cNvSpPr/>
          <p:nvPr/>
        </p:nvSpPr>
        <p:spPr>
          <a:xfrm>
            <a:off x="11315340" y="4513962"/>
            <a:ext cx="278780" cy="2787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A7C1171-536A-48D5-8476-A7070E42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883"/>
            <a:ext cx="12192000" cy="2825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978A826-7A56-4F7E-BE59-70C03C0B63CE}"/>
              </a:ext>
            </a:extLst>
          </p:cNvPr>
          <p:cNvSpPr txBox="1"/>
          <p:nvPr/>
        </p:nvSpPr>
        <p:spPr>
          <a:xfrm>
            <a:off x="4991908" y="2708811"/>
            <a:ext cx="47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spc="2000" dirty="0">
                <a:solidFill>
                  <a:schemeClr val="accent2"/>
                </a:solidFill>
                <a:latin typeface="迷你简雁翎" panose="02010609000101010101" pitchFamily="49" charset="-122"/>
                <a:ea typeface="迷你简雁翎" panose="02010609000101010101" pitchFamily="49" charset="-122"/>
              </a:rPr>
              <a:t>致谢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5313CB3-EDB6-4CA0-98EB-941B6A79F1C6}"/>
              </a:ext>
            </a:extLst>
          </p:cNvPr>
          <p:cNvSpPr txBox="1"/>
          <p:nvPr/>
        </p:nvSpPr>
        <p:spPr>
          <a:xfrm>
            <a:off x="3762292" y="2324090"/>
            <a:ext cx="1452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计科三四</a:t>
            </a:r>
          </a:p>
          <a:p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A986FFE-B7C4-4DC6-80C4-C77346E43962}"/>
              </a:ext>
            </a:extLst>
          </p:cNvPr>
          <p:cNvSpPr txBox="1"/>
          <p:nvPr/>
        </p:nvSpPr>
        <p:spPr>
          <a:xfrm>
            <a:off x="5154180" y="2324090"/>
            <a:ext cx="1138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郭萍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肖瑶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刘韶星</a:t>
            </a: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邹旺林</a:t>
            </a: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曹锋</a:t>
            </a: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曹文斌</a:t>
            </a: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王祥福</a:t>
            </a: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杨良辉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齐心宇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CFD4F3D-0BF4-4D3B-81C1-B8D3A17BEC5D}"/>
              </a:ext>
            </a:extLst>
          </p:cNvPr>
          <p:cNvSpPr/>
          <p:nvPr/>
        </p:nvSpPr>
        <p:spPr>
          <a:xfrm>
            <a:off x="6733641" y="2324090"/>
            <a:ext cx="16062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电商三四</a:t>
            </a: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81ED4C2-D5B9-4CDA-B987-B8A817CBB30B}"/>
              </a:ext>
            </a:extLst>
          </p:cNvPr>
          <p:cNvSpPr/>
          <p:nvPr/>
        </p:nvSpPr>
        <p:spPr>
          <a:xfrm>
            <a:off x="8141564" y="2324090"/>
            <a:ext cx="16062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FD0D2"/>
                </a:solidFill>
              </a:rPr>
              <a:t>翁康星</a:t>
            </a:r>
            <a:endParaRPr lang="en-US" altLang="zh-CN" sz="2400" dirty="0">
              <a:solidFill>
                <a:srgbClr val="CFD0D2"/>
              </a:solidFill>
            </a:endParaRPr>
          </a:p>
          <a:p>
            <a:r>
              <a:rPr lang="zh-CN" altLang="en-US" sz="2400" dirty="0">
                <a:solidFill>
                  <a:srgbClr val="CFD0D2"/>
                </a:solidFill>
              </a:rPr>
              <a:t>郑文凤</a:t>
            </a:r>
            <a:endParaRPr lang="en-US" altLang="zh-CN" sz="2400" dirty="0">
              <a:solidFill>
                <a:srgbClr val="CFD0D2"/>
              </a:solidFill>
            </a:endParaRPr>
          </a:p>
          <a:p>
            <a:r>
              <a:rPr lang="zh-CN" altLang="en-US" sz="2400" dirty="0">
                <a:solidFill>
                  <a:srgbClr val="CFD0D2"/>
                </a:solidFill>
              </a:rPr>
              <a:t>吴婧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甘婷婷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李羽鸥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熊宏娇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魏立文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叶王发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匡鑫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胡锦程</a:t>
            </a:r>
          </a:p>
          <a:p>
            <a:r>
              <a:rPr lang="zh-CN" altLang="en-US" sz="2400" dirty="0">
                <a:solidFill>
                  <a:srgbClr val="CFD0D2"/>
                </a:solidFill>
              </a:rPr>
              <a:t>豆世雄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651C0C1-5919-4823-9804-04315F1CEC54}"/>
              </a:ext>
            </a:extLst>
          </p:cNvPr>
          <p:cNvSpPr txBox="1"/>
          <p:nvPr/>
        </p:nvSpPr>
        <p:spPr>
          <a:xfrm>
            <a:off x="3762292" y="1516544"/>
            <a:ext cx="590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指导老师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bg1"/>
                </a:solidFill>
              </a:rPr>
              <a:t>吴宇鹏</a:t>
            </a:r>
          </a:p>
        </p:txBody>
      </p:sp>
    </p:spTree>
    <p:extLst>
      <p:ext uri="{BB962C8B-B14F-4D97-AF65-F5344CB8AC3E}">
        <p14:creationId xmlns:p14="http://schemas.microsoft.com/office/powerpoint/2010/main" val="29708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6705 -0.36713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59" y="-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A7C1171-536A-48D5-8476-A7070E42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883"/>
            <a:ext cx="12192000" cy="28257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62A3E5B-DBB8-4C33-89EF-7EC31070F20D}"/>
              </a:ext>
            </a:extLst>
          </p:cNvPr>
          <p:cNvSpPr/>
          <p:nvPr/>
        </p:nvSpPr>
        <p:spPr>
          <a:xfrm>
            <a:off x="2089935" y="2523198"/>
            <a:ext cx="80121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Harlow Solid Italic" panose="04030604020F02020D02" pitchFamily="82" charset="0"/>
              </a:rPr>
              <a:t>Thank you </a:t>
            </a:r>
            <a:r>
              <a:rPr lang="en-US" altLang="zh-CN" sz="48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Harlow Solid Italic" panose="04030604020F02020D02" pitchFamily="82" charset="0"/>
              </a:rPr>
              <a:t>for</a:t>
            </a:r>
            <a:r>
              <a:rPr lang="en-US" altLang="zh-CN" sz="8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Harlow Solid Italic" panose="04030604020F02020D02" pitchFamily="82" charset="0"/>
              </a:rPr>
              <a:t> </a:t>
            </a:r>
            <a:r>
              <a:rPr lang="en-US" altLang="zh-CN" sz="8000" b="0" cap="none" spc="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Harlow Solid Italic" panose="04030604020F02020D02" pitchFamily="82" charset="0"/>
              </a:rPr>
              <a:t>watch</a:t>
            </a:r>
            <a:endParaRPr lang="zh-CN" altLang="en-US" sz="8000" b="0" cap="none" spc="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CC22DF-86B1-4557-A988-D6132D52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960" y="387302"/>
            <a:ext cx="415608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迷你简雁翎" panose="02010609000101010101" pitchFamily="49" charset="-122"/>
                <a:ea typeface="迷你简雁翎" panose="02010609000101010101" pitchFamily="49" charset="-122"/>
              </a:rPr>
              <a:t>一个好项目需要具备？</a:t>
            </a:r>
          </a:p>
        </p:txBody>
      </p:sp>
      <p:grpSp>
        <p:nvGrpSpPr>
          <p:cNvPr id="3" name="f8ead439-05e9-4e68-8eb7-97599e10d1b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4653754-4D05-4205-AE09-8BB4B1F61F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40435" y="2507280"/>
            <a:ext cx="8896193" cy="2649985"/>
            <a:chOff x="1740435" y="2284260"/>
            <a:chExt cx="8896193" cy="2649985"/>
          </a:xfrm>
        </p:grpSpPr>
        <p:sp>
          <p:nvSpPr>
            <p:cNvPr id="4" name="ïṣḻïḍè">
              <a:extLst>
                <a:ext uri="{FF2B5EF4-FFF2-40B4-BE49-F238E27FC236}">
                  <a16:creationId xmlns:a16="http://schemas.microsoft.com/office/drawing/2014/main" xmlns="" id="{43BADDDA-787B-4E50-9041-CEAC4D95BA54}"/>
                </a:ext>
              </a:extLst>
            </p:cNvPr>
            <p:cNvSpPr/>
            <p:nvPr/>
          </p:nvSpPr>
          <p:spPr>
            <a:xfrm rot="5400000">
              <a:off x="4984101" y="3404836"/>
              <a:ext cx="2325210" cy="410768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ṣḻîďè">
              <a:extLst>
                <a:ext uri="{FF2B5EF4-FFF2-40B4-BE49-F238E27FC236}">
                  <a16:creationId xmlns:a16="http://schemas.microsoft.com/office/drawing/2014/main" xmlns="" id="{535FF970-165B-40B9-A6F9-353E1594C271}"/>
                </a:ext>
              </a:extLst>
            </p:cNvPr>
            <p:cNvSpPr/>
            <p:nvPr/>
          </p:nvSpPr>
          <p:spPr>
            <a:xfrm rot="1820888">
              <a:off x="4583317" y="3432699"/>
              <a:ext cx="3074906" cy="458878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ļíďé">
              <a:extLst>
                <a:ext uri="{FF2B5EF4-FFF2-40B4-BE49-F238E27FC236}">
                  <a16:creationId xmlns:a16="http://schemas.microsoft.com/office/drawing/2014/main" xmlns="" id="{9AA9D8B6-18E9-4B23-9F91-C828939BAD28}"/>
                </a:ext>
              </a:extLst>
            </p:cNvPr>
            <p:cNvSpPr/>
            <p:nvPr/>
          </p:nvSpPr>
          <p:spPr>
            <a:xfrm rot="19657204">
              <a:off x="4533778" y="3457821"/>
              <a:ext cx="3074906" cy="458878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headEnd type="none"/>
              <a:tailEnd type="stealt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ļídé">
              <a:extLst>
                <a:ext uri="{FF2B5EF4-FFF2-40B4-BE49-F238E27FC236}">
                  <a16:creationId xmlns:a16="http://schemas.microsoft.com/office/drawing/2014/main" xmlns="" id="{D09D0841-13D3-44E3-8C1B-E77D0EEDCB1A}"/>
                </a:ext>
              </a:extLst>
            </p:cNvPr>
            <p:cNvSpPr/>
            <p:nvPr/>
          </p:nvSpPr>
          <p:spPr>
            <a:xfrm>
              <a:off x="7196584" y="4176743"/>
              <a:ext cx="325850" cy="3103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ḻíḓé">
              <a:extLst>
                <a:ext uri="{FF2B5EF4-FFF2-40B4-BE49-F238E27FC236}">
                  <a16:creationId xmlns:a16="http://schemas.microsoft.com/office/drawing/2014/main" xmlns="" id="{5042A789-8CDE-4FA7-9ADA-F8D0DF50669D}"/>
                </a:ext>
              </a:extLst>
            </p:cNvPr>
            <p:cNvSpPr/>
            <p:nvPr/>
          </p:nvSpPr>
          <p:spPr>
            <a:xfrm>
              <a:off x="4707190" y="2797283"/>
              <a:ext cx="325850" cy="3103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ḷiḋé">
              <a:extLst>
                <a:ext uri="{FF2B5EF4-FFF2-40B4-BE49-F238E27FC236}">
                  <a16:creationId xmlns:a16="http://schemas.microsoft.com/office/drawing/2014/main" xmlns="" id="{E36AFB71-EF50-4338-B257-D6AF4899C410}"/>
                </a:ext>
              </a:extLst>
            </p:cNvPr>
            <p:cNvSpPr/>
            <p:nvPr/>
          </p:nvSpPr>
          <p:spPr>
            <a:xfrm>
              <a:off x="4603921" y="4289671"/>
              <a:ext cx="325850" cy="3103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ŝlíḑé">
              <a:extLst>
                <a:ext uri="{FF2B5EF4-FFF2-40B4-BE49-F238E27FC236}">
                  <a16:creationId xmlns:a16="http://schemas.microsoft.com/office/drawing/2014/main" xmlns="" id="{D0E02075-66E9-4C3A-861B-BE0BB165E04A}"/>
                </a:ext>
              </a:extLst>
            </p:cNvPr>
            <p:cNvSpPr/>
            <p:nvPr/>
          </p:nvSpPr>
          <p:spPr>
            <a:xfrm>
              <a:off x="7162144" y="2780324"/>
              <a:ext cx="325850" cy="310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ṡľiḍé">
              <a:extLst>
                <a:ext uri="{FF2B5EF4-FFF2-40B4-BE49-F238E27FC236}">
                  <a16:creationId xmlns:a16="http://schemas.microsoft.com/office/drawing/2014/main" xmlns="" id="{41BBE633-B0BB-4A98-829A-9F1485E4B8A7}"/>
                </a:ext>
              </a:extLst>
            </p:cNvPr>
            <p:cNvSpPr/>
            <p:nvPr/>
          </p:nvSpPr>
          <p:spPr>
            <a:xfrm>
              <a:off x="5442120" y="2969732"/>
              <a:ext cx="1416226" cy="1348962"/>
            </a:xfrm>
            <a:prstGeom prst="diamond">
              <a:avLst/>
            </a:prstGeom>
            <a:solidFill>
              <a:schemeClr val="tx1">
                <a:lumMod val="50000"/>
                <a:lumOff val="50000"/>
                <a:alpha val="99000"/>
              </a:schemeClr>
            </a:solidFill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</a:rPr>
                <a:t>we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ļïḋé">
              <a:extLst>
                <a:ext uri="{FF2B5EF4-FFF2-40B4-BE49-F238E27FC236}">
                  <a16:creationId xmlns:a16="http://schemas.microsoft.com/office/drawing/2014/main" xmlns="" id="{786387B0-3D22-46D5-90B8-29DB37993AA6}"/>
                </a:ext>
              </a:extLst>
            </p:cNvPr>
            <p:cNvSpPr/>
            <p:nvPr/>
          </p:nvSpPr>
          <p:spPr>
            <a:xfrm>
              <a:off x="5982053" y="2284260"/>
              <a:ext cx="325850" cy="3103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iďè">
              <a:extLst>
                <a:ext uri="{FF2B5EF4-FFF2-40B4-BE49-F238E27FC236}">
                  <a16:creationId xmlns:a16="http://schemas.microsoft.com/office/drawing/2014/main" xmlns="" id="{15E7537D-15A4-482D-BB02-BFE4B9F839B7}"/>
                </a:ext>
              </a:extLst>
            </p:cNvPr>
            <p:cNvSpPr/>
            <p:nvPr/>
          </p:nvSpPr>
          <p:spPr>
            <a:xfrm>
              <a:off x="5982053" y="4623871"/>
              <a:ext cx="325850" cy="3103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iŝḻîdê">
              <a:extLst>
                <a:ext uri="{FF2B5EF4-FFF2-40B4-BE49-F238E27FC236}">
                  <a16:creationId xmlns:a16="http://schemas.microsoft.com/office/drawing/2014/main" xmlns="" id="{153DD122-F248-4596-BA0F-7D950FA5E2A9}"/>
                </a:ext>
              </a:extLst>
            </p:cNvPr>
            <p:cNvGrpSpPr/>
            <p:nvPr/>
          </p:nvGrpSpPr>
          <p:grpSpPr>
            <a:xfrm>
              <a:off x="7907666" y="4153369"/>
              <a:ext cx="2728962" cy="470502"/>
              <a:chOff x="11119347" y="5893614"/>
              <a:chExt cx="2728962" cy="470502"/>
            </a:xfrm>
          </p:grpSpPr>
          <p:sp>
            <p:nvSpPr>
              <p:cNvPr id="34" name="îsḻïḋe">
                <a:extLst>
                  <a:ext uri="{FF2B5EF4-FFF2-40B4-BE49-F238E27FC236}">
                    <a16:creationId xmlns:a16="http://schemas.microsoft.com/office/drawing/2014/main" xmlns="" id="{37321572-FFC8-46F4-A13D-3064A8EDEBE0}"/>
                  </a:ext>
                </a:extLst>
              </p:cNvPr>
              <p:cNvSpPr txBox="1"/>
              <p:nvPr/>
            </p:nvSpPr>
            <p:spPr bwMode="auto">
              <a:xfrm>
                <a:off x="11740246" y="5893614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安全稳定的网站</a:t>
                </a:r>
              </a:p>
            </p:txBody>
          </p:sp>
          <p:sp>
            <p:nvSpPr>
              <p:cNvPr id="35" name="íşḷïďé">
                <a:extLst>
                  <a:ext uri="{FF2B5EF4-FFF2-40B4-BE49-F238E27FC236}">
                    <a16:creationId xmlns:a16="http://schemas.microsoft.com/office/drawing/2014/main" xmlns="" id="{F3EA2755-D20C-4C02-9DAD-F6FE80A2EF0F}"/>
                  </a:ext>
                </a:extLst>
              </p:cNvPr>
              <p:cNvSpPr/>
              <p:nvPr/>
            </p:nvSpPr>
            <p:spPr bwMode="auto">
              <a:xfrm>
                <a:off x="11119347" y="5903321"/>
                <a:ext cx="461080" cy="460795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ṡliḍé">
              <a:extLst>
                <a:ext uri="{FF2B5EF4-FFF2-40B4-BE49-F238E27FC236}">
                  <a16:creationId xmlns:a16="http://schemas.microsoft.com/office/drawing/2014/main" xmlns="" id="{982400D3-BC57-484E-AD0D-B2E34D60F6B6}"/>
                </a:ext>
              </a:extLst>
            </p:cNvPr>
            <p:cNvGrpSpPr/>
            <p:nvPr/>
          </p:nvGrpSpPr>
          <p:grpSpPr>
            <a:xfrm>
              <a:off x="1740435" y="2573884"/>
              <a:ext cx="8896193" cy="2053632"/>
              <a:chOff x="-1131323" y="2638671"/>
              <a:chExt cx="8896193" cy="2053632"/>
            </a:xfrm>
          </p:grpSpPr>
          <p:sp>
            <p:nvSpPr>
              <p:cNvPr id="31" name="iṣḻíďé">
                <a:extLst>
                  <a:ext uri="{FF2B5EF4-FFF2-40B4-BE49-F238E27FC236}">
                    <a16:creationId xmlns:a16="http://schemas.microsoft.com/office/drawing/2014/main" xmlns="" id="{17E06F94-B122-4B90-8C3C-5C7E472BFE8D}"/>
                  </a:ext>
                </a:extLst>
              </p:cNvPr>
              <p:cNvSpPr txBox="1"/>
              <p:nvPr/>
            </p:nvSpPr>
            <p:spPr bwMode="auto">
              <a:xfrm>
                <a:off x="5656807" y="2638671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实用多样的功能</a:t>
                </a:r>
              </a:p>
            </p:txBody>
          </p:sp>
          <p:sp>
            <p:nvSpPr>
              <p:cNvPr id="32" name="išḷïďè">
                <a:extLst>
                  <a:ext uri="{FF2B5EF4-FFF2-40B4-BE49-F238E27FC236}">
                    <a16:creationId xmlns:a16="http://schemas.microsoft.com/office/drawing/2014/main" xmlns="" id="{2356B5FF-C829-4FAC-AACA-6B5C72F3AD77}"/>
                  </a:ext>
                </a:extLst>
              </p:cNvPr>
              <p:cNvSpPr/>
              <p:nvPr/>
            </p:nvSpPr>
            <p:spPr bwMode="auto">
              <a:xfrm>
                <a:off x="-1131323" y="4231919"/>
                <a:ext cx="461080" cy="460384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śḻide">
              <a:extLst>
                <a:ext uri="{FF2B5EF4-FFF2-40B4-BE49-F238E27FC236}">
                  <a16:creationId xmlns:a16="http://schemas.microsoft.com/office/drawing/2014/main" xmlns="" id="{91209154-3FDC-403E-B3FC-C9247840C4C2}"/>
                </a:ext>
              </a:extLst>
            </p:cNvPr>
            <p:cNvGrpSpPr/>
            <p:nvPr/>
          </p:nvGrpSpPr>
          <p:grpSpPr>
            <a:xfrm>
              <a:off x="2252279" y="2669144"/>
              <a:ext cx="6111014" cy="1913409"/>
              <a:chOff x="5463960" y="2733931"/>
              <a:chExt cx="6111014" cy="1913409"/>
            </a:xfrm>
          </p:grpSpPr>
          <p:sp>
            <p:nvSpPr>
              <p:cNvPr id="28" name="ïŝḷíḍè">
                <a:extLst>
                  <a:ext uri="{FF2B5EF4-FFF2-40B4-BE49-F238E27FC236}">
                    <a16:creationId xmlns:a16="http://schemas.microsoft.com/office/drawing/2014/main" xmlns="" id="{97E8D9BE-8399-4C01-8E0A-88BA9183A7FE}"/>
                  </a:ext>
                </a:extLst>
              </p:cNvPr>
              <p:cNvSpPr txBox="1"/>
              <p:nvPr/>
            </p:nvSpPr>
            <p:spPr bwMode="auto">
              <a:xfrm>
                <a:off x="5463960" y="4234460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简单快捷的操作</a:t>
                </a:r>
              </a:p>
            </p:txBody>
          </p:sp>
          <p:sp>
            <p:nvSpPr>
              <p:cNvPr id="29" name="ïṡļïde">
                <a:extLst>
                  <a:ext uri="{FF2B5EF4-FFF2-40B4-BE49-F238E27FC236}">
                    <a16:creationId xmlns:a16="http://schemas.microsoft.com/office/drawing/2014/main" xmlns="" id="{CC90A87F-136C-4414-A39B-997CE7819C04}"/>
                  </a:ext>
                </a:extLst>
              </p:cNvPr>
              <p:cNvSpPr/>
              <p:nvPr/>
            </p:nvSpPr>
            <p:spPr bwMode="auto">
              <a:xfrm>
                <a:off x="11113894" y="2733931"/>
                <a:ext cx="461080" cy="314632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263288 w 607639"/>
                  <a:gd name="connsiteY14" fmla="*/ 252811 h 414642"/>
                  <a:gd name="connsiteX15" fmla="*/ 243084 w 607639"/>
                  <a:gd name="connsiteY15" fmla="*/ 273078 h 414642"/>
                  <a:gd name="connsiteX16" fmla="*/ 263288 w 607639"/>
                  <a:gd name="connsiteY16" fmla="*/ 293255 h 414642"/>
                  <a:gd name="connsiteX17" fmla="*/ 283580 w 607639"/>
                  <a:gd name="connsiteY17" fmla="*/ 273078 h 414642"/>
                  <a:gd name="connsiteX18" fmla="*/ 278685 w 607639"/>
                  <a:gd name="connsiteY18" fmla="*/ 260011 h 414642"/>
                  <a:gd name="connsiteX19" fmla="*/ 277528 w 607639"/>
                  <a:gd name="connsiteY19" fmla="*/ 258944 h 414642"/>
                  <a:gd name="connsiteX20" fmla="*/ 276549 w 607639"/>
                  <a:gd name="connsiteY20" fmla="*/ 257789 h 414642"/>
                  <a:gd name="connsiteX21" fmla="*/ 263288 w 607639"/>
                  <a:gd name="connsiteY21" fmla="*/ 252811 h 414642"/>
                  <a:gd name="connsiteX22" fmla="*/ 121505 w 607639"/>
                  <a:gd name="connsiteY22" fmla="*/ 252811 h 414642"/>
                  <a:gd name="connsiteX23" fmla="*/ 101302 w 607639"/>
                  <a:gd name="connsiteY23" fmla="*/ 273078 h 414642"/>
                  <a:gd name="connsiteX24" fmla="*/ 121505 w 607639"/>
                  <a:gd name="connsiteY24" fmla="*/ 293255 h 414642"/>
                  <a:gd name="connsiteX25" fmla="*/ 141798 w 607639"/>
                  <a:gd name="connsiteY25" fmla="*/ 273078 h 414642"/>
                  <a:gd name="connsiteX26" fmla="*/ 121505 w 607639"/>
                  <a:gd name="connsiteY26" fmla="*/ 252811 h 414642"/>
                  <a:gd name="connsiteX27" fmla="*/ 486063 w 607639"/>
                  <a:gd name="connsiteY27" fmla="*/ 232633 h 414642"/>
                  <a:gd name="connsiteX28" fmla="*/ 465859 w 607639"/>
                  <a:gd name="connsiteY28" fmla="*/ 252811 h 414642"/>
                  <a:gd name="connsiteX29" fmla="*/ 486063 w 607639"/>
                  <a:gd name="connsiteY29" fmla="*/ 273078 h 414642"/>
                  <a:gd name="connsiteX30" fmla="*/ 506355 w 607639"/>
                  <a:gd name="connsiteY30" fmla="*/ 252811 h 414642"/>
                  <a:gd name="connsiteX31" fmla="*/ 486063 w 607639"/>
                  <a:gd name="connsiteY31" fmla="*/ 232633 h 414642"/>
                  <a:gd name="connsiteX32" fmla="*/ 192441 w 607639"/>
                  <a:gd name="connsiteY32" fmla="*/ 182056 h 414642"/>
                  <a:gd name="connsiteX33" fmla="*/ 172148 w 607639"/>
                  <a:gd name="connsiteY33" fmla="*/ 202233 h 414642"/>
                  <a:gd name="connsiteX34" fmla="*/ 192441 w 607639"/>
                  <a:gd name="connsiteY34" fmla="*/ 222500 h 414642"/>
                  <a:gd name="connsiteX35" fmla="*/ 212645 w 607639"/>
                  <a:gd name="connsiteY35" fmla="*/ 202233 h 414642"/>
                  <a:gd name="connsiteX36" fmla="*/ 192441 w 607639"/>
                  <a:gd name="connsiteY36" fmla="*/ 182056 h 414642"/>
                  <a:gd name="connsiteX37" fmla="*/ 394923 w 607639"/>
                  <a:gd name="connsiteY37" fmla="*/ 131478 h 414642"/>
                  <a:gd name="connsiteX38" fmla="*/ 374720 w 607639"/>
                  <a:gd name="connsiteY38" fmla="*/ 151744 h 414642"/>
                  <a:gd name="connsiteX39" fmla="*/ 394923 w 607639"/>
                  <a:gd name="connsiteY39" fmla="*/ 171922 h 414642"/>
                  <a:gd name="connsiteX40" fmla="*/ 415216 w 607639"/>
                  <a:gd name="connsiteY40" fmla="*/ 151744 h 414642"/>
                  <a:gd name="connsiteX41" fmla="*/ 394923 w 607639"/>
                  <a:gd name="connsiteY41" fmla="*/ 131478 h 414642"/>
                  <a:gd name="connsiteX42" fmla="*/ 394923 w 607639"/>
                  <a:gd name="connsiteY42" fmla="*/ 111211 h 414642"/>
                  <a:gd name="connsiteX43" fmla="*/ 435420 w 607639"/>
                  <a:gd name="connsiteY43" fmla="*/ 151744 h 414642"/>
                  <a:gd name="connsiteX44" fmla="*/ 433106 w 607639"/>
                  <a:gd name="connsiteY44" fmla="*/ 165344 h 414642"/>
                  <a:gd name="connsiteX45" fmla="*/ 472979 w 607639"/>
                  <a:gd name="connsiteY45" fmla="*/ 214589 h 414642"/>
                  <a:gd name="connsiteX46" fmla="*/ 486063 w 607639"/>
                  <a:gd name="connsiteY46" fmla="*/ 212367 h 414642"/>
                  <a:gd name="connsiteX47" fmla="*/ 526559 w 607639"/>
                  <a:gd name="connsiteY47" fmla="*/ 252811 h 414642"/>
                  <a:gd name="connsiteX48" fmla="*/ 486063 w 607639"/>
                  <a:gd name="connsiteY48" fmla="*/ 293255 h 414642"/>
                  <a:gd name="connsiteX49" fmla="*/ 445566 w 607639"/>
                  <a:gd name="connsiteY49" fmla="*/ 252811 h 414642"/>
                  <a:gd name="connsiteX50" fmla="*/ 456157 w 607639"/>
                  <a:gd name="connsiteY50" fmla="*/ 225700 h 414642"/>
                  <a:gd name="connsiteX51" fmla="*/ 421090 w 607639"/>
                  <a:gd name="connsiteY51" fmla="*/ 182500 h 414642"/>
                  <a:gd name="connsiteX52" fmla="*/ 394923 w 607639"/>
                  <a:gd name="connsiteY52" fmla="*/ 192189 h 414642"/>
                  <a:gd name="connsiteX53" fmla="*/ 368489 w 607639"/>
                  <a:gd name="connsiteY53" fmla="*/ 182233 h 414642"/>
                  <a:gd name="connsiteX54" fmla="*/ 298088 w 607639"/>
                  <a:gd name="connsiteY54" fmla="*/ 252455 h 414642"/>
                  <a:gd name="connsiteX55" fmla="*/ 303784 w 607639"/>
                  <a:gd name="connsiteY55" fmla="*/ 273078 h 414642"/>
                  <a:gd name="connsiteX56" fmla="*/ 263288 w 607639"/>
                  <a:gd name="connsiteY56" fmla="*/ 313522 h 414642"/>
                  <a:gd name="connsiteX57" fmla="*/ 222791 w 607639"/>
                  <a:gd name="connsiteY57" fmla="*/ 273078 h 414642"/>
                  <a:gd name="connsiteX58" fmla="*/ 232759 w 607639"/>
                  <a:gd name="connsiteY58" fmla="*/ 246589 h 414642"/>
                  <a:gd name="connsiteX59" fmla="*/ 218964 w 607639"/>
                  <a:gd name="connsiteY59" fmla="*/ 232811 h 414642"/>
                  <a:gd name="connsiteX60" fmla="*/ 192441 w 607639"/>
                  <a:gd name="connsiteY60" fmla="*/ 242767 h 414642"/>
                  <a:gd name="connsiteX61" fmla="*/ 165918 w 607639"/>
                  <a:gd name="connsiteY61" fmla="*/ 232811 h 414642"/>
                  <a:gd name="connsiteX62" fmla="*/ 152123 w 607639"/>
                  <a:gd name="connsiteY62" fmla="*/ 246589 h 414642"/>
                  <a:gd name="connsiteX63" fmla="*/ 162002 w 607639"/>
                  <a:gd name="connsiteY63" fmla="*/ 273078 h 414642"/>
                  <a:gd name="connsiteX64" fmla="*/ 121505 w 607639"/>
                  <a:gd name="connsiteY64" fmla="*/ 313522 h 414642"/>
                  <a:gd name="connsiteX65" fmla="*/ 81009 w 607639"/>
                  <a:gd name="connsiteY65" fmla="*/ 273078 h 414642"/>
                  <a:gd name="connsiteX66" fmla="*/ 121505 w 607639"/>
                  <a:gd name="connsiteY66" fmla="*/ 232633 h 414642"/>
                  <a:gd name="connsiteX67" fmla="*/ 136013 w 607639"/>
                  <a:gd name="connsiteY67" fmla="*/ 235300 h 414642"/>
                  <a:gd name="connsiteX68" fmla="*/ 154615 w 607639"/>
                  <a:gd name="connsiteY68" fmla="*/ 216722 h 414642"/>
                  <a:gd name="connsiteX69" fmla="*/ 151945 w 607639"/>
                  <a:gd name="connsiteY69" fmla="*/ 202233 h 414642"/>
                  <a:gd name="connsiteX70" fmla="*/ 192441 w 607639"/>
                  <a:gd name="connsiteY70" fmla="*/ 161789 h 414642"/>
                  <a:gd name="connsiteX71" fmla="*/ 232937 w 607639"/>
                  <a:gd name="connsiteY71" fmla="*/ 202233 h 414642"/>
                  <a:gd name="connsiteX72" fmla="*/ 230534 w 607639"/>
                  <a:gd name="connsiteY72" fmla="*/ 216011 h 414642"/>
                  <a:gd name="connsiteX73" fmla="*/ 249492 w 607639"/>
                  <a:gd name="connsiteY73" fmla="*/ 235033 h 414642"/>
                  <a:gd name="connsiteX74" fmla="*/ 263288 w 607639"/>
                  <a:gd name="connsiteY74" fmla="*/ 232633 h 414642"/>
                  <a:gd name="connsiteX75" fmla="*/ 283936 w 607639"/>
                  <a:gd name="connsiteY75" fmla="*/ 238322 h 414642"/>
                  <a:gd name="connsiteX76" fmla="*/ 356830 w 607639"/>
                  <a:gd name="connsiteY76" fmla="*/ 165433 h 414642"/>
                  <a:gd name="connsiteX77" fmla="*/ 354427 w 607639"/>
                  <a:gd name="connsiteY77" fmla="*/ 151744 h 414642"/>
                  <a:gd name="connsiteX78" fmla="*/ 394923 w 607639"/>
                  <a:gd name="connsiteY78" fmla="*/ 111211 h 414642"/>
                  <a:gd name="connsiteX79" fmla="*/ 324090 w 607639"/>
                  <a:gd name="connsiteY79" fmla="*/ 80938 h 414642"/>
                  <a:gd name="connsiteX80" fmla="*/ 334234 w 607639"/>
                  <a:gd name="connsiteY80" fmla="*/ 80938 h 414642"/>
                  <a:gd name="connsiteX81" fmla="*/ 344289 w 607639"/>
                  <a:gd name="connsiteY81" fmla="*/ 91064 h 414642"/>
                  <a:gd name="connsiteX82" fmla="*/ 334234 w 607639"/>
                  <a:gd name="connsiteY82" fmla="*/ 101190 h 414642"/>
                  <a:gd name="connsiteX83" fmla="*/ 324090 w 607639"/>
                  <a:gd name="connsiteY83" fmla="*/ 101190 h 414642"/>
                  <a:gd name="connsiteX84" fmla="*/ 313946 w 607639"/>
                  <a:gd name="connsiteY84" fmla="*/ 91064 h 414642"/>
                  <a:gd name="connsiteX85" fmla="*/ 324090 w 607639"/>
                  <a:gd name="connsiteY85" fmla="*/ 80938 h 414642"/>
                  <a:gd name="connsiteX86" fmla="*/ 192417 w 607639"/>
                  <a:gd name="connsiteY86" fmla="*/ 80938 h 414642"/>
                  <a:gd name="connsiteX87" fmla="*/ 283548 w 607639"/>
                  <a:gd name="connsiteY87" fmla="*/ 80938 h 414642"/>
                  <a:gd name="connsiteX88" fmla="*/ 293694 w 607639"/>
                  <a:gd name="connsiteY88" fmla="*/ 91064 h 414642"/>
                  <a:gd name="connsiteX89" fmla="*/ 283548 w 607639"/>
                  <a:gd name="connsiteY89" fmla="*/ 101190 h 414642"/>
                  <a:gd name="connsiteX90" fmla="*/ 192417 w 607639"/>
                  <a:gd name="connsiteY90" fmla="*/ 101190 h 414642"/>
                  <a:gd name="connsiteX91" fmla="*/ 182271 w 607639"/>
                  <a:gd name="connsiteY91" fmla="*/ 91064 h 414642"/>
                  <a:gd name="connsiteX92" fmla="*/ 192417 w 607639"/>
                  <a:gd name="connsiteY92" fmla="*/ 80938 h 414642"/>
                  <a:gd name="connsiteX93" fmla="*/ 91157 w 607639"/>
                  <a:gd name="connsiteY93" fmla="*/ 80938 h 414642"/>
                  <a:gd name="connsiteX94" fmla="*/ 151959 w 607639"/>
                  <a:gd name="connsiteY94" fmla="*/ 80938 h 414642"/>
                  <a:gd name="connsiteX95" fmla="*/ 162018 w 607639"/>
                  <a:gd name="connsiteY95" fmla="*/ 91064 h 414642"/>
                  <a:gd name="connsiteX96" fmla="*/ 151959 w 607639"/>
                  <a:gd name="connsiteY96" fmla="*/ 101190 h 414642"/>
                  <a:gd name="connsiteX97" fmla="*/ 91157 w 607639"/>
                  <a:gd name="connsiteY97" fmla="*/ 101190 h 414642"/>
                  <a:gd name="connsiteX98" fmla="*/ 81009 w 607639"/>
                  <a:gd name="connsiteY98" fmla="*/ 91064 h 414642"/>
                  <a:gd name="connsiteX99" fmla="*/ 91157 w 607639"/>
                  <a:gd name="connsiteY99" fmla="*/ 80938 h 414642"/>
                  <a:gd name="connsiteX100" fmla="*/ 243084 w 607639"/>
                  <a:gd name="connsiteY100" fmla="*/ 40505 h 414642"/>
                  <a:gd name="connsiteX101" fmla="*/ 334231 w 607639"/>
                  <a:gd name="connsiteY101" fmla="*/ 40505 h 414642"/>
                  <a:gd name="connsiteX102" fmla="*/ 344289 w 607639"/>
                  <a:gd name="connsiteY102" fmla="*/ 50631 h 414642"/>
                  <a:gd name="connsiteX103" fmla="*/ 334231 w 607639"/>
                  <a:gd name="connsiteY103" fmla="*/ 60757 h 414642"/>
                  <a:gd name="connsiteX104" fmla="*/ 243084 w 607639"/>
                  <a:gd name="connsiteY104" fmla="*/ 60757 h 414642"/>
                  <a:gd name="connsiteX105" fmla="*/ 232937 w 607639"/>
                  <a:gd name="connsiteY105" fmla="*/ 50631 h 414642"/>
                  <a:gd name="connsiteX106" fmla="*/ 243084 w 607639"/>
                  <a:gd name="connsiteY106" fmla="*/ 40505 h 414642"/>
                  <a:gd name="connsiteX107" fmla="*/ 91153 w 607639"/>
                  <a:gd name="connsiteY107" fmla="*/ 40505 h 414642"/>
                  <a:gd name="connsiteX108" fmla="*/ 202559 w 607639"/>
                  <a:gd name="connsiteY108" fmla="*/ 40505 h 414642"/>
                  <a:gd name="connsiteX109" fmla="*/ 212614 w 607639"/>
                  <a:gd name="connsiteY109" fmla="*/ 50631 h 414642"/>
                  <a:gd name="connsiteX110" fmla="*/ 202559 w 607639"/>
                  <a:gd name="connsiteY110" fmla="*/ 60757 h 414642"/>
                  <a:gd name="connsiteX111" fmla="*/ 91153 w 607639"/>
                  <a:gd name="connsiteY111" fmla="*/ 60757 h 414642"/>
                  <a:gd name="connsiteX112" fmla="*/ 81009 w 607639"/>
                  <a:gd name="connsiteY112" fmla="*/ 50631 h 414642"/>
                  <a:gd name="connsiteX113" fmla="*/ 91153 w 607639"/>
                  <a:gd name="connsiteY113" fmla="*/ 40505 h 414642"/>
                  <a:gd name="connsiteX114" fmla="*/ 70848 w 607639"/>
                  <a:gd name="connsiteY114" fmla="*/ 20176 h 414642"/>
                  <a:gd name="connsiteX115" fmla="*/ 60791 w 607639"/>
                  <a:gd name="connsiteY115" fmla="*/ 30309 h 414642"/>
                  <a:gd name="connsiteX116" fmla="*/ 60791 w 607639"/>
                  <a:gd name="connsiteY116" fmla="*/ 343802 h 414642"/>
                  <a:gd name="connsiteX117" fmla="*/ 222780 w 607639"/>
                  <a:gd name="connsiteY117" fmla="*/ 343802 h 414642"/>
                  <a:gd name="connsiteX118" fmla="*/ 232927 w 607639"/>
                  <a:gd name="connsiteY118" fmla="*/ 353935 h 414642"/>
                  <a:gd name="connsiteX119" fmla="*/ 232927 w 607639"/>
                  <a:gd name="connsiteY119" fmla="*/ 364067 h 414642"/>
                  <a:gd name="connsiteX120" fmla="*/ 374712 w 607639"/>
                  <a:gd name="connsiteY120" fmla="*/ 364067 h 414642"/>
                  <a:gd name="connsiteX121" fmla="*/ 374712 w 607639"/>
                  <a:gd name="connsiteY121" fmla="*/ 353935 h 414642"/>
                  <a:gd name="connsiteX122" fmla="*/ 384859 w 607639"/>
                  <a:gd name="connsiteY122" fmla="*/ 343802 h 414642"/>
                  <a:gd name="connsiteX123" fmla="*/ 546848 w 607639"/>
                  <a:gd name="connsiteY123" fmla="*/ 343802 h 414642"/>
                  <a:gd name="connsiteX124" fmla="*/ 546848 w 607639"/>
                  <a:gd name="connsiteY124" fmla="*/ 30309 h 414642"/>
                  <a:gd name="connsiteX125" fmla="*/ 536702 w 607639"/>
                  <a:gd name="connsiteY125" fmla="*/ 20176 h 414642"/>
                  <a:gd name="connsiteX126" fmla="*/ 70848 w 607639"/>
                  <a:gd name="connsiteY126" fmla="*/ 0 h 414642"/>
                  <a:gd name="connsiteX127" fmla="*/ 536702 w 607639"/>
                  <a:gd name="connsiteY127" fmla="*/ 0 h 414642"/>
                  <a:gd name="connsiteX128" fmla="*/ 567142 w 607639"/>
                  <a:gd name="connsiteY128" fmla="*/ 30309 h 414642"/>
                  <a:gd name="connsiteX129" fmla="*/ 567142 w 607639"/>
                  <a:gd name="connsiteY129" fmla="*/ 343802 h 414642"/>
                  <a:gd name="connsiteX130" fmla="*/ 597492 w 607639"/>
                  <a:gd name="connsiteY130" fmla="*/ 343802 h 414642"/>
                  <a:gd name="connsiteX131" fmla="*/ 607639 w 607639"/>
                  <a:gd name="connsiteY131" fmla="*/ 353935 h 414642"/>
                  <a:gd name="connsiteX132" fmla="*/ 607639 w 607639"/>
                  <a:gd name="connsiteY132" fmla="*/ 384244 h 414642"/>
                  <a:gd name="connsiteX133" fmla="*/ 577199 w 607639"/>
                  <a:gd name="connsiteY133" fmla="*/ 414642 h 414642"/>
                  <a:gd name="connsiteX134" fmla="*/ 30351 w 607639"/>
                  <a:gd name="connsiteY134" fmla="*/ 414642 h 414642"/>
                  <a:gd name="connsiteX135" fmla="*/ 0 w 607639"/>
                  <a:gd name="connsiteY135" fmla="*/ 384244 h 414642"/>
                  <a:gd name="connsiteX136" fmla="*/ 0 w 607639"/>
                  <a:gd name="connsiteY136" fmla="*/ 353935 h 414642"/>
                  <a:gd name="connsiteX137" fmla="*/ 10147 w 607639"/>
                  <a:gd name="connsiteY137" fmla="*/ 343802 h 414642"/>
                  <a:gd name="connsiteX138" fmla="*/ 40497 w 607639"/>
                  <a:gd name="connsiteY138" fmla="*/ 343802 h 414642"/>
                  <a:gd name="connsiteX139" fmla="*/ 40497 w 607639"/>
                  <a:gd name="connsiteY139" fmla="*/ 30309 h 414642"/>
                  <a:gd name="connsiteX140" fmla="*/ 70848 w 607639"/>
                  <a:gd name="connsiteY140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263288" y="252811"/>
                    </a:moveTo>
                    <a:cubicBezTo>
                      <a:pt x="252162" y="252811"/>
                      <a:pt x="243084" y="261967"/>
                      <a:pt x="243084" y="273078"/>
                    </a:cubicBezTo>
                    <a:cubicBezTo>
                      <a:pt x="243084" y="284189"/>
                      <a:pt x="252162" y="293255"/>
                      <a:pt x="263288" y="293255"/>
                    </a:cubicBezTo>
                    <a:cubicBezTo>
                      <a:pt x="274413" y="293255"/>
                      <a:pt x="283580" y="284189"/>
                      <a:pt x="283580" y="273078"/>
                    </a:cubicBezTo>
                    <a:cubicBezTo>
                      <a:pt x="283580" y="268100"/>
                      <a:pt x="281711" y="263567"/>
                      <a:pt x="278685" y="260011"/>
                    </a:cubicBezTo>
                    <a:cubicBezTo>
                      <a:pt x="278329" y="259655"/>
                      <a:pt x="277884" y="259300"/>
                      <a:pt x="277528" y="258944"/>
                    </a:cubicBezTo>
                    <a:cubicBezTo>
                      <a:pt x="277172" y="258589"/>
                      <a:pt x="276816" y="258144"/>
                      <a:pt x="276549" y="257789"/>
                    </a:cubicBezTo>
                    <a:cubicBezTo>
                      <a:pt x="272989" y="254678"/>
                      <a:pt x="268361" y="252811"/>
                      <a:pt x="263288" y="252811"/>
                    </a:cubicBezTo>
                    <a:close/>
                    <a:moveTo>
                      <a:pt x="121505" y="252811"/>
                    </a:moveTo>
                    <a:cubicBezTo>
                      <a:pt x="110380" y="252811"/>
                      <a:pt x="101302" y="261967"/>
                      <a:pt x="101302" y="273078"/>
                    </a:cubicBezTo>
                    <a:cubicBezTo>
                      <a:pt x="101302" y="284189"/>
                      <a:pt x="110380" y="293255"/>
                      <a:pt x="121505" y="293255"/>
                    </a:cubicBezTo>
                    <a:cubicBezTo>
                      <a:pt x="132631" y="293255"/>
                      <a:pt x="141798" y="284189"/>
                      <a:pt x="141798" y="273078"/>
                    </a:cubicBezTo>
                    <a:cubicBezTo>
                      <a:pt x="141798" y="261967"/>
                      <a:pt x="132631" y="252811"/>
                      <a:pt x="121505" y="252811"/>
                    </a:cubicBezTo>
                    <a:close/>
                    <a:moveTo>
                      <a:pt x="486063" y="232633"/>
                    </a:moveTo>
                    <a:cubicBezTo>
                      <a:pt x="474937" y="232633"/>
                      <a:pt x="465859" y="241700"/>
                      <a:pt x="465859" y="252811"/>
                    </a:cubicBezTo>
                    <a:cubicBezTo>
                      <a:pt x="465859" y="263922"/>
                      <a:pt x="474937" y="273078"/>
                      <a:pt x="486063" y="273078"/>
                    </a:cubicBezTo>
                    <a:cubicBezTo>
                      <a:pt x="497188" y="273078"/>
                      <a:pt x="506355" y="263922"/>
                      <a:pt x="506355" y="252811"/>
                    </a:cubicBezTo>
                    <a:cubicBezTo>
                      <a:pt x="506355" y="241700"/>
                      <a:pt x="497188" y="232633"/>
                      <a:pt x="486063" y="232633"/>
                    </a:cubicBezTo>
                    <a:close/>
                    <a:moveTo>
                      <a:pt x="192441" y="182056"/>
                    </a:moveTo>
                    <a:cubicBezTo>
                      <a:pt x="181316" y="182056"/>
                      <a:pt x="172148" y="191122"/>
                      <a:pt x="172148" y="202233"/>
                    </a:cubicBezTo>
                    <a:cubicBezTo>
                      <a:pt x="172148" y="213433"/>
                      <a:pt x="181316" y="222500"/>
                      <a:pt x="192441" y="222500"/>
                    </a:cubicBezTo>
                    <a:cubicBezTo>
                      <a:pt x="203566" y="222500"/>
                      <a:pt x="212645" y="213433"/>
                      <a:pt x="212645" y="202233"/>
                    </a:cubicBezTo>
                    <a:cubicBezTo>
                      <a:pt x="212645" y="191122"/>
                      <a:pt x="203566" y="182056"/>
                      <a:pt x="192441" y="182056"/>
                    </a:cubicBezTo>
                    <a:close/>
                    <a:moveTo>
                      <a:pt x="394923" y="131478"/>
                    </a:moveTo>
                    <a:cubicBezTo>
                      <a:pt x="383798" y="131478"/>
                      <a:pt x="374720" y="140544"/>
                      <a:pt x="374720" y="151744"/>
                    </a:cubicBezTo>
                    <a:cubicBezTo>
                      <a:pt x="374720" y="162856"/>
                      <a:pt x="383798" y="171922"/>
                      <a:pt x="394923" y="171922"/>
                    </a:cubicBezTo>
                    <a:cubicBezTo>
                      <a:pt x="406049" y="171922"/>
                      <a:pt x="415216" y="162856"/>
                      <a:pt x="415216" y="151744"/>
                    </a:cubicBezTo>
                    <a:cubicBezTo>
                      <a:pt x="415216" y="140544"/>
                      <a:pt x="406049" y="131478"/>
                      <a:pt x="394923" y="131478"/>
                    </a:cubicBezTo>
                    <a:close/>
                    <a:moveTo>
                      <a:pt x="394923" y="111211"/>
                    </a:moveTo>
                    <a:cubicBezTo>
                      <a:pt x="417263" y="111211"/>
                      <a:pt x="435420" y="129433"/>
                      <a:pt x="435420" y="151744"/>
                    </a:cubicBezTo>
                    <a:cubicBezTo>
                      <a:pt x="435420" y="156456"/>
                      <a:pt x="434619" y="161078"/>
                      <a:pt x="433106" y="165344"/>
                    </a:cubicBezTo>
                    <a:lnTo>
                      <a:pt x="472979" y="214589"/>
                    </a:lnTo>
                    <a:cubicBezTo>
                      <a:pt x="477162" y="213167"/>
                      <a:pt x="481523" y="212367"/>
                      <a:pt x="486063" y="212367"/>
                    </a:cubicBezTo>
                    <a:cubicBezTo>
                      <a:pt x="508402" y="212367"/>
                      <a:pt x="526559" y="230589"/>
                      <a:pt x="526559" y="252811"/>
                    </a:cubicBezTo>
                    <a:cubicBezTo>
                      <a:pt x="526559" y="275122"/>
                      <a:pt x="508402" y="293255"/>
                      <a:pt x="486063" y="293255"/>
                    </a:cubicBezTo>
                    <a:cubicBezTo>
                      <a:pt x="463812" y="293255"/>
                      <a:pt x="445566" y="275122"/>
                      <a:pt x="445566" y="252811"/>
                    </a:cubicBezTo>
                    <a:cubicBezTo>
                      <a:pt x="445566" y="242411"/>
                      <a:pt x="449571" y="232900"/>
                      <a:pt x="456157" y="225700"/>
                    </a:cubicBezTo>
                    <a:lnTo>
                      <a:pt x="421090" y="182500"/>
                    </a:lnTo>
                    <a:cubicBezTo>
                      <a:pt x="414059" y="188544"/>
                      <a:pt x="404892" y="192189"/>
                      <a:pt x="394923" y="192189"/>
                    </a:cubicBezTo>
                    <a:cubicBezTo>
                      <a:pt x="384866" y="192189"/>
                      <a:pt x="375610" y="188367"/>
                      <a:pt x="368489" y="182233"/>
                    </a:cubicBezTo>
                    <a:lnTo>
                      <a:pt x="298088" y="252455"/>
                    </a:lnTo>
                    <a:cubicBezTo>
                      <a:pt x="301737" y="258500"/>
                      <a:pt x="303784" y="265522"/>
                      <a:pt x="303784" y="273078"/>
                    </a:cubicBezTo>
                    <a:cubicBezTo>
                      <a:pt x="303784" y="295300"/>
                      <a:pt x="285627" y="313522"/>
                      <a:pt x="263288" y="313522"/>
                    </a:cubicBezTo>
                    <a:cubicBezTo>
                      <a:pt x="241037" y="313522"/>
                      <a:pt x="222791" y="295300"/>
                      <a:pt x="222791" y="273078"/>
                    </a:cubicBezTo>
                    <a:cubicBezTo>
                      <a:pt x="222791" y="262944"/>
                      <a:pt x="226529" y="253700"/>
                      <a:pt x="232759" y="246589"/>
                    </a:cubicBezTo>
                    <a:lnTo>
                      <a:pt x="218964" y="232811"/>
                    </a:lnTo>
                    <a:cubicBezTo>
                      <a:pt x="211844" y="238944"/>
                      <a:pt x="202498" y="242767"/>
                      <a:pt x="192441" y="242767"/>
                    </a:cubicBezTo>
                    <a:cubicBezTo>
                      <a:pt x="182295" y="242767"/>
                      <a:pt x="173038" y="238944"/>
                      <a:pt x="165918" y="232811"/>
                    </a:cubicBezTo>
                    <a:lnTo>
                      <a:pt x="152123" y="246589"/>
                    </a:lnTo>
                    <a:cubicBezTo>
                      <a:pt x="158264" y="253700"/>
                      <a:pt x="162002" y="262944"/>
                      <a:pt x="162002" y="273078"/>
                    </a:cubicBezTo>
                    <a:cubicBezTo>
                      <a:pt x="162002" y="295300"/>
                      <a:pt x="143845" y="313522"/>
                      <a:pt x="121505" y="313522"/>
                    </a:cubicBezTo>
                    <a:cubicBezTo>
                      <a:pt x="99255" y="313522"/>
                      <a:pt x="81009" y="295300"/>
                      <a:pt x="81009" y="273078"/>
                    </a:cubicBezTo>
                    <a:cubicBezTo>
                      <a:pt x="81009" y="250856"/>
                      <a:pt x="99255" y="232633"/>
                      <a:pt x="121505" y="232633"/>
                    </a:cubicBezTo>
                    <a:cubicBezTo>
                      <a:pt x="126668" y="232633"/>
                      <a:pt x="131563" y="233611"/>
                      <a:pt x="136013" y="235300"/>
                    </a:cubicBezTo>
                    <a:lnTo>
                      <a:pt x="154615" y="216722"/>
                    </a:lnTo>
                    <a:cubicBezTo>
                      <a:pt x="152924" y="212278"/>
                      <a:pt x="151945" y="207389"/>
                      <a:pt x="151945" y="202233"/>
                    </a:cubicBezTo>
                    <a:cubicBezTo>
                      <a:pt x="151945" y="180011"/>
                      <a:pt x="170101" y="161789"/>
                      <a:pt x="192441" y="161789"/>
                    </a:cubicBezTo>
                    <a:cubicBezTo>
                      <a:pt x="214692" y="161789"/>
                      <a:pt x="232937" y="180011"/>
                      <a:pt x="232937" y="202233"/>
                    </a:cubicBezTo>
                    <a:cubicBezTo>
                      <a:pt x="232937" y="207122"/>
                      <a:pt x="232047" y="211744"/>
                      <a:pt x="230534" y="216011"/>
                    </a:cubicBezTo>
                    <a:lnTo>
                      <a:pt x="249492" y="235033"/>
                    </a:lnTo>
                    <a:cubicBezTo>
                      <a:pt x="253853" y="233433"/>
                      <a:pt x="258481" y="232633"/>
                      <a:pt x="263288" y="232633"/>
                    </a:cubicBezTo>
                    <a:cubicBezTo>
                      <a:pt x="270853" y="232633"/>
                      <a:pt x="277884" y="234678"/>
                      <a:pt x="283936" y="238322"/>
                    </a:cubicBezTo>
                    <a:lnTo>
                      <a:pt x="356830" y="165433"/>
                    </a:lnTo>
                    <a:cubicBezTo>
                      <a:pt x="355317" y="161167"/>
                      <a:pt x="354427" y="156544"/>
                      <a:pt x="354427" y="151744"/>
                    </a:cubicBezTo>
                    <a:cubicBezTo>
                      <a:pt x="354427" y="129433"/>
                      <a:pt x="372672" y="111211"/>
                      <a:pt x="394923" y="111211"/>
                    </a:cubicBezTo>
                    <a:close/>
                    <a:moveTo>
                      <a:pt x="324090" y="80938"/>
                    </a:moveTo>
                    <a:lnTo>
                      <a:pt x="334234" y="80938"/>
                    </a:lnTo>
                    <a:cubicBezTo>
                      <a:pt x="340285" y="80938"/>
                      <a:pt x="344289" y="85024"/>
                      <a:pt x="344289" y="91064"/>
                    </a:cubicBezTo>
                    <a:cubicBezTo>
                      <a:pt x="344289" y="97104"/>
                      <a:pt x="340285" y="101190"/>
                      <a:pt x="334234" y="101190"/>
                    </a:cubicBezTo>
                    <a:lnTo>
                      <a:pt x="324090" y="101190"/>
                    </a:lnTo>
                    <a:cubicBezTo>
                      <a:pt x="318039" y="101190"/>
                      <a:pt x="313946" y="97104"/>
                      <a:pt x="313946" y="91064"/>
                    </a:cubicBezTo>
                    <a:cubicBezTo>
                      <a:pt x="313946" y="85024"/>
                      <a:pt x="318039" y="80938"/>
                      <a:pt x="324090" y="80938"/>
                    </a:cubicBezTo>
                    <a:close/>
                    <a:moveTo>
                      <a:pt x="192417" y="80938"/>
                    </a:moveTo>
                    <a:lnTo>
                      <a:pt x="283548" y="80938"/>
                    </a:lnTo>
                    <a:cubicBezTo>
                      <a:pt x="289600" y="80938"/>
                      <a:pt x="293694" y="85024"/>
                      <a:pt x="293694" y="91064"/>
                    </a:cubicBezTo>
                    <a:cubicBezTo>
                      <a:pt x="293694" y="97104"/>
                      <a:pt x="289600" y="101190"/>
                      <a:pt x="283548" y="101190"/>
                    </a:cubicBezTo>
                    <a:lnTo>
                      <a:pt x="192417" y="101190"/>
                    </a:lnTo>
                    <a:cubicBezTo>
                      <a:pt x="186365" y="101190"/>
                      <a:pt x="182271" y="97104"/>
                      <a:pt x="182271" y="91064"/>
                    </a:cubicBezTo>
                    <a:cubicBezTo>
                      <a:pt x="182271" y="85024"/>
                      <a:pt x="186365" y="80938"/>
                      <a:pt x="192417" y="80938"/>
                    </a:cubicBezTo>
                    <a:close/>
                    <a:moveTo>
                      <a:pt x="91157" y="80938"/>
                    </a:moveTo>
                    <a:lnTo>
                      <a:pt x="151959" y="80938"/>
                    </a:lnTo>
                    <a:cubicBezTo>
                      <a:pt x="158012" y="80938"/>
                      <a:pt x="162018" y="85024"/>
                      <a:pt x="162018" y="91064"/>
                    </a:cubicBezTo>
                    <a:cubicBezTo>
                      <a:pt x="162018" y="97104"/>
                      <a:pt x="158012" y="101190"/>
                      <a:pt x="151959" y="101190"/>
                    </a:cubicBezTo>
                    <a:lnTo>
                      <a:pt x="91157" y="101190"/>
                    </a:lnTo>
                    <a:cubicBezTo>
                      <a:pt x="85104" y="101190"/>
                      <a:pt x="81009" y="97104"/>
                      <a:pt x="81009" y="91064"/>
                    </a:cubicBezTo>
                    <a:cubicBezTo>
                      <a:pt x="81009" y="85024"/>
                      <a:pt x="85104" y="80938"/>
                      <a:pt x="91157" y="80938"/>
                    </a:cubicBezTo>
                    <a:close/>
                    <a:moveTo>
                      <a:pt x="243084" y="40505"/>
                    </a:moveTo>
                    <a:lnTo>
                      <a:pt x="334231" y="40505"/>
                    </a:lnTo>
                    <a:cubicBezTo>
                      <a:pt x="340284" y="40505"/>
                      <a:pt x="344289" y="44591"/>
                      <a:pt x="344289" y="50631"/>
                    </a:cubicBezTo>
                    <a:cubicBezTo>
                      <a:pt x="344289" y="56671"/>
                      <a:pt x="340284" y="60757"/>
                      <a:pt x="334231" y="60757"/>
                    </a:cubicBezTo>
                    <a:lnTo>
                      <a:pt x="243084" y="60757"/>
                    </a:lnTo>
                    <a:cubicBezTo>
                      <a:pt x="236942" y="60757"/>
                      <a:pt x="232937" y="56671"/>
                      <a:pt x="232937" y="50631"/>
                    </a:cubicBezTo>
                    <a:cubicBezTo>
                      <a:pt x="232937" y="44591"/>
                      <a:pt x="236942" y="40505"/>
                      <a:pt x="243084" y="40505"/>
                    </a:cubicBezTo>
                    <a:close/>
                    <a:moveTo>
                      <a:pt x="91153" y="40505"/>
                    </a:moveTo>
                    <a:lnTo>
                      <a:pt x="202559" y="40505"/>
                    </a:lnTo>
                    <a:cubicBezTo>
                      <a:pt x="208610" y="40505"/>
                      <a:pt x="212614" y="44591"/>
                      <a:pt x="212614" y="50631"/>
                    </a:cubicBezTo>
                    <a:cubicBezTo>
                      <a:pt x="212614" y="56671"/>
                      <a:pt x="208610" y="60757"/>
                      <a:pt x="202559" y="60757"/>
                    </a:cubicBezTo>
                    <a:lnTo>
                      <a:pt x="91153" y="60757"/>
                    </a:lnTo>
                    <a:cubicBezTo>
                      <a:pt x="85102" y="60757"/>
                      <a:pt x="81009" y="56671"/>
                      <a:pt x="81009" y="50631"/>
                    </a:cubicBezTo>
                    <a:cubicBezTo>
                      <a:pt x="81009" y="44591"/>
                      <a:pt x="85102" y="40505"/>
                      <a:pt x="91153" y="40505"/>
                    </a:cubicBezTo>
                    <a:close/>
                    <a:moveTo>
                      <a:pt x="70848" y="20176"/>
                    </a:moveTo>
                    <a:cubicBezTo>
                      <a:pt x="64796" y="20176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6"/>
                      <a:pt x="536702" y="20176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íSḻîdé">
              <a:extLst>
                <a:ext uri="{FF2B5EF4-FFF2-40B4-BE49-F238E27FC236}">
                  <a16:creationId xmlns:a16="http://schemas.microsoft.com/office/drawing/2014/main" xmlns="" id="{8D0AF6A0-139C-4063-993A-A3AF2D8A64EA}"/>
                </a:ext>
              </a:extLst>
            </p:cNvPr>
            <p:cNvGrpSpPr/>
            <p:nvPr/>
          </p:nvGrpSpPr>
          <p:grpSpPr>
            <a:xfrm>
              <a:off x="1740435" y="2573884"/>
              <a:ext cx="2619907" cy="412880"/>
              <a:chOff x="-1131323" y="4314129"/>
              <a:chExt cx="2619907" cy="412880"/>
            </a:xfrm>
          </p:grpSpPr>
          <p:sp>
            <p:nvSpPr>
              <p:cNvPr id="25" name="îṡ1iḓè">
                <a:extLst>
                  <a:ext uri="{FF2B5EF4-FFF2-40B4-BE49-F238E27FC236}">
                    <a16:creationId xmlns:a16="http://schemas.microsoft.com/office/drawing/2014/main" xmlns="" id="{AAA6F589-A049-433C-BB07-FC502E3AEA34}"/>
                  </a:ext>
                </a:extLst>
              </p:cNvPr>
              <p:cNvSpPr txBox="1"/>
              <p:nvPr/>
            </p:nvSpPr>
            <p:spPr bwMode="auto">
              <a:xfrm>
                <a:off x="-430948" y="4314129"/>
                <a:ext cx="191953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人性化的设计</a:t>
                </a:r>
              </a:p>
            </p:txBody>
          </p:sp>
          <p:sp>
            <p:nvSpPr>
              <p:cNvPr id="26" name="íṥ1ídè">
                <a:extLst>
                  <a:ext uri="{FF2B5EF4-FFF2-40B4-BE49-F238E27FC236}">
                    <a16:creationId xmlns:a16="http://schemas.microsoft.com/office/drawing/2014/main" xmlns="" id="{DBEE7ECB-E8BA-4A74-8EF9-5EADA7391DEF}"/>
                  </a:ext>
                </a:extLst>
              </p:cNvPr>
              <p:cNvSpPr/>
              <p:nvPr/>
            </p:nvSpPr>
            <p:spPr bwMode="auto">
              <a:xfrm>
                <a:off x="-1131323" y="4380212"/>
                <a:ext cx="461080" cy="314632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ŝ1îďé">
            <a:extLst>
              <a:ext uri="{FF2B5EF4-FFF2-40B4-BE49-F238E27FC236}">
                <a16:creationId xmlns:a16="http://schemas.microsoft.com/office/drawing/2014/main" xmlns="" id="{6FC7B70B-0C2D-4042-A75E-08292FFE5947}"/>
              </a:ext>
            </a:extLst>
          </p:cNvPr>
          <p:cNvGrpSpPr/>
          <p:nvPr/>
        </p:nvGrpSpPr>
        <p:grpSpPr>
          <a:xfrm>
            <a:off x="702257" y="2238012"/>
            <a:ext cx="1260000" cy="1260000"/>
            <a:chOff x="838200" y="2270125"/>
            <a:chExt cx="1260000" cy="1260000"/>
          </a:xfrm>
        </p:grpSpPr>
        <p:sp>
          <p:nvSpPr>
            <p:cNvPr id="64" name="ïṧľiḑê">
              <a:extLst>
                <a:ext uri="{FF2B5EF4-FFF2-40B4-BE49-F238E27FC236}">
                  <a16:creationId xmlns:a16="http://schemas.microsoft.com/office/drawing/2014/main" xmlns="" id="{D7A596E0-F4FC-4E96-A47C-B10B506A9EA4}"/>
                </a:ext>
              </a:extLst>
            </p:cNvPr>
            <p:cNvSpPr/>
            <p:nvPr/>
          </p:nvSpPr>
          <p:spPr bwMode="auto">
            <a:xfrm>
              <a:off x="838200" y="2270125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S1ïḑê">
              <a:extLst>
                <a:ext uri="{FF2B5EF4-FFF2-40B4-BE49-F238E27FC236}">
                  <a16:creationId xmlns:a16="http://schemas.microsoft.com/office/drawing/2014/main" xmlns="" id="{C0631B3C-2156-445E-87E2-B443E82FB8A6}"/>
                </a:ext>
              </a:extLst>
            </p:cNvPr>
            <p:cNvSpPr/>
            <p:nvPr/>
          </p:nvSpPr>
          <p:spPr bwMode="auto">
            <a:xfrm>
              <a:off x="1188279" y="2469673"/>
              <a:ext cx="901417" cy="1043348"/>
            </a:xfrm>
            <a:custGeom>
              <a:avLst/>
              <a:gdLst>
                <a:gd name="T0" fmla="*/ 55 w 108"/>
                <a:gd name="T1" fmla="*/ 9 h 125"/>
                <a:gd name="T2" fmla="*/ 32 w 108"/>
                <a:gd name="T3" fmla="*/ 0 h 125"/>
                <a:gd name="T4" fmla="*/ 32 w 108"/>
                <a:gd name="T5" fmla="*/ 0 h 125"/>
                <a:gd name="T6" fmla="*/ 0 w 108"/>
                <a:gd name="T7" fmla="*/ 30 h 125"/>
                <a:gd name="T8" fmla="*/ 12 w 108"/>
                <a:gd name="T9" fmla="*/ 57 h 125"/>
                <a:gd name="T10" fmla="*/ 15 w 108"/>
                <a:gd name="T11" fmla="*/ 67 h 125"/>
                <a:gd name="T12" fmla="*/ 16 w 108"/>
                <a:gd name="T13" fmla="*/ 70 h 125"/>
                <a:gd name="T14" fmla="*/ 21 w 108"/>
                <a:gd name="T15" fmla="*/ 70 h 125"/>
                <a:gd name="T16" fmla="*/ 21 w 108"/>
                <a:gd name="T17" fmla="*/ 95 h 125"/>
                <a:gd name="T18" fmla="*/ 21 w 108"/>
                <a:gd name="T19" fmla="*/ 95 h 125"/>
                <a:gd name="T20" fmla="*/ 21 w 108"/>
                <a:gd name="T21" fmla="*/ 95 h 125"/>
                <a:gd name="T22" fmla="*/ 21 w 108"/>
                <a:gd name="T23" fmla="*/ 95 h 125"/>
                <a:gd name="T24" fmla="*/ 21 w 108"/>
                <a:gd name="T25" fmla="*/ 95 h 125"/>
                <a:gd name="T26" fmla="*/ 22 w 108"/>
                <a:gd name="T27" fmla="*/ 96 h 125"/>
                <a:gd name="T28" fmla="*/ 22 w 108"/>
                <a:gd name="T29" fmla="*/ 96 h 125"/>
                <a:gd name="T30" fmla="*/ 51 w 108"/>
                <a:gd name="T31" fmla="*/ 125 h 125"/>
                <a:gd name="T32" fmla="*/ 108 w 108"/>
                <a:gd name="T33" fmla="*/ 62 h 125"/>
                <a:gd name="T34" fmla="*/ 55 w 108"/>
                <a:gd name="T35" fmla="*/ 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125">
                  <a:moveTo>
                    <a:pt x="55" y="9"/>
                  </a:moveTo>
                  <a:cubicBezTo>
                    <a:pt x="50" y="4"/>
                    <a:pt x="41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3"/>
                    <a:pt x="0" y="30"/>
                  </a:cubicBezTo>
                  <a:cubicBezTo>
                    <a:pt x="0" y="40"/>
                    <a:pt x="9" y="52"/>
                    <a:pt x="12" y="57"/>
                  </a:cubicBezTo>
                  <a:cubicBezTo>
                    <a:pt x="14" y="59"/>
                    <a:pt x="14" y="63"/>
                    <a:pt x="15" y="67"/>
                  </a:cubicBezTo>
                  <a:cubicBezTo>
                    <a:pt x="16" y="68"/>
                    <a:pt x="16" y="69"/>
                    <a:pt x="16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81" y="118"/>
                    <a:pt x="104" y="93"/>
                    <a:pt x="108" y="62"/>
                  </a:cubicBezTo>
                  <a:lnTo>
                    <a:pt x="55" y="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liḓe">
              <a:extLst>
                <a:ext uri="{FF2B5EF4-FFF2-40B4-BE49-F238E27FC236}">
                  <a16:creationId xmlns:a16="http://schemas.microsoft.com/office/drawing/2014/main" xmlns="" id="{E6997EA0-D581-44BE-BFE3-C1CA74D22916}"/>
                </a:ext>
              </a:extLst>
            </p:cNvPr>
            <p:cNvSpPr/>
            <p:nvPr/>
          </p:nvSpPr>
          <p:spPr bwMode="auto">
            <a:xfrm>
              <a:off x="1338515" y="3086845"/>
              <a:ext cx="242363" cy="200973"/>
            </a:xfrm>
            <a:custGeom>
              <a:avLst/>
              <a:gdLst>
                <a:gd name="T0" fmla="*/ 28 w 29"/>
                <a:gd name="T1" fmla="*/ 0 h 24"/>
                <a:gd name="T2" fmla="*/ 28 w 29"/>
                <a:gd name="T3" fmla="*/ 0 h 24"/>
                <a:gd name="T4" fmla="*/ 14 w 29"/>
                <a:gd name="T5" fmla="*/ 0 h 24"/>
                <a:gd name="T6" fmla="*/ 1 w 29"/>
                <a:gd name="T7" fmla="*/ 0 h 24"/>
                <a:gd name="T8" fmla="*/ 0 w 29"/>
                <a:gd name="T9" fmla="*/ 1 h 24"/>
                <a:gd name="T10" fmla="*/ 1 w 29"/>
                <a:gd name="T11" fmla="*/ 1 h 24"/>
                <a:gd name="T12" fmla="*/ 1 w 29"/>
                <a:gd name="T13" fmla="*/ 5 h 24"/>
                <a:gd name="T14" fmla="*/ 2 w 29"/>
                <a:gd name="T15" fmla="*/ 6 h 24"/>
                <a:gd name="T16" fmla="*/ 2 w 29"/>
                <a:gd name="T17" fmla="*/ 18 h 24"/>
                <a:gd name="T18" fmla="*/ 5 w 29"/>
                <a:gd name="T19" fmla="*/ 23 h 24"/>
                <a:gd name="T20" fmla="*/ 14 w 29"/>
                <a:gd name="T21" fmla="*/ 24 h 24"/>
                <a:gd name="T22" fmla="*/ 15 w 29"/>
                <a:gd name="T23" fmla="*/ 24 h 24"/>
                <a:gd name="T24" fmla="*/ 15 w 29"/>
                <a:gd name="T25" fmla="*/ 24 h 24"/>
                <a:gd name="T26" fmla="*/ 24 w 29"/>
                <a:gd name="T27" fmla="*/ 23 h 24"/>
                <a:gd name="T28" fmla="*/ 27 w 29"/>
                <a:gd name="T29" fmla="*/ 20 h 24"/>
                <a:gd name="T30" fmla="*/ 27 w 29"/>
                <a:gd name="T31" fmla="*/ 6 h 24"/>
                <a:gd name="T32" fmla="*/ 28 w 29"/>
                <a:gd name="T33" fmla="*/ 5 h 24"/>
                <a:gd name="T34" fmla="*/ 28 w 29"/>
                <a:gd name="T35" fmla="*/ 1 h 24"/>
                <a:gd name="T36" fmla="*/ 29 w 29"/>
                <a:gd name="T37" fmla="*/ 1 h 24"/>
                <a:gd name="T38" fmla="*/ 28 w 29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8"/>
                    <a:pt x="2" y="17"/>
                    <a:pt x="2" y="18"/>
                  </a:cubicBezTo>
                  <a:cubicBezTo>
                    <a:pt x="2" y="20"/>
                    <a:pt x="4" y="22"/>
                    <a:pt x="5" y="23"/>
                  </a:cubicBezTo>
                  <a:cubicBezTo>
                    <a:pt x="7" y="24"/>
                    <a:pt x="10" y="24"/>
                    <a:pt x="14" y="24"/>
                  </a:cubicBezTo>
                  <a:cubicBezTo>
                    <a:pt x="14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9" y="24"/>
                    <a:pt x="22" y="24"/>
                    <a:pt x="24" y="23"/>
                  </a:cubicBezTo>
                  <a:cubicBezTo>
                    <a:pt x="26" y="22"/>
                    <a:pt x="27" y="22"/>
                    <a:pt x="27" y="20"/>
                  </a:cubicBezTo>
                  <a:cubicBezTo>
                    <a:pt x="27" y="19"/>
                    <a:pt x="27" y="8"/>
                    <a:pt x="27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4"/>
                    <a:pt x="28" y="1"/>
                    <a:pt x="28" y="1"/>
                  </a:cubicBezTo>
                  <a:cubicBezTo>
                    <a:pt x="28" y="1"/>
                    <a:pt x="29" y="1"/>
                    <a:pt x="29" y="1"/>
                  </a:cubicBezTo>
                  <a:cubicBezTo>
                    <a:pt x="29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ṡļíḍe">
              <a:extLst>
                <a:ext uri="{FF2B5EF4-FFF2-40B4-BE49-F238E27FC236}">
                  <a16:creationId xmlns:a16="http://schemas.microsoft.com/office/drawing/2014/main" xmlns="" id="{E81C629A-4B93-416A-85EF-521087D8AAF5}"/>
                </a:ext>
              </a:extLst>
            </p:cNvPr>
            <p:cNvSpPr/>
            <p:nvPr/>
          </p:nvSpPr>
          <p:spPr bwMode="auto">
            <a:xfrm>
              <a:off x="1398043" y="3255035"/>
              <a:ext cx="1418" cy="1426"/>
            </a:xfrm>
            <a:prstGeom prst="rect">
              <a:avLst/>
            </a:prstGeom>
            <a:solidFill>
              <a:srgbClr val="413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ļïďe">
              <a:extLst>
                <a:ext uri="{FF2B5EF4-FFF2-40B4-BE49-F238E27FC236}">
                  <a16:creationId xmlns:a16="http://schemas.microsoft.com/office/drawing/2014/main" xmlns="" id="{B6CB776D-CC8D-4B63-BF75-129E088920B4}"/>
                </a:ext>
              </a:extLst>
            </p:cNvPr>
            <p:cNvSpPr/>
            <p:nvPr/>
          </p:nvSpPr>
          <p:spPr bwMode="auto">
            <a:xfrm>
              <a:off x="1405129" y="3279265"/>
              <a:ext cx="126142" cy="49887"/>
            </a:xfrm>
            <a:custGeom>
              <a:avLst/>
              <a:gdLst>
                <a:gd name="T0" fmla="*/ 7 w 15"/>
                <a:gd name="T1" fmla="*/ 1 h 6"/>
                <a:gd name="T2" fmla="*/ 7 w 15"/>
                <a:gd name="T3" fmla="*/ 1 h 6"/>
                <a:gd name="T4" fmla="*/ 6 w 15"/>
                <a:gd name="T5" fmla="*/ 1 h 6"/>
                <a:gd name="T6" fmla="*/ 6 w 15"/>
                <a:gd name="T7" fmla="*/ 1 h 6"/>
                <a:gd name="T8" fmla="*/ 5 w 15"/>
                <a:gd name="T9" fmla="*/ 1 h 6"/>
                <a:gd name="T10" fmla="*/ 0 w 15"/>
                <a:gd name="T11" fmla="*/ 0 h 6"/>
                <a:gd name="T12" fmla="*/ 0 w 15"/>
                <a:gd name="T13" fmla="*/ 1 h 6"/>
                <a:gd name="T14" fmla="*/ 2 w 15"/>
                <a:gd name="T15" fmla="*/ 5 h 6"/>
                <a:gd name="T16" fmla="*/ 2 w 15"/>
                <a:gd name="T17" fmla="*/ 5 h 6"/>
                <a:gd name="T18" fmla="*/ 2 w 15"/>
                <a:gd name="T19" fmla="*/ 5 h 6"/>
                <a:gd name="T20" fmla="*/ 2 w 15"/>
                <a:gd name="T21" fmla="*/ 5 h 6"/>
                <a:gd name="T22" fmla="*/ 2 w 15"/>
                <a:gd name="T23" fmla="*/ 5 h 6"/>
                <a:gd name="T24" fmla="*/ 2 w 15"/>
                <a:gd name="T25" fmla="*/ 5 h 6"/>
                <a:gd name="T26" fmla="*/ 2 w 15"/>
                <a:gd name="T27" fmla="*/ 5 h 6"/>
                <a:gd name="T28" fmla="*/ 2 w 15"/>
                <a:gd name="T29" fmla="*/ 5 h 6"/>
                <a:gd name="T30" fmla="*/ 2 w 15"/>
                <a:gd name="T31" fmla="*/ 5 h 6"/>
                <a:gd name="T32" fmla="*/ 2 w 15"/>
                <a:gd name="T33" fmla="*/ 5 h 6"/>
                <a:gd name="T34" fmla="*/ 2 w 15"/>
                <a:gd name="T35" fmla="*/ 5 h 6"/>
                <a:gd name="T36" fmla="*/ 2 w 15"/>
                <a:gd name="T37" fmla="*/ 5 h 6"/>
                <a:gd name="T38" fmla="*/ 3 w 15"/>
                <a:gd name="T39" fmla="*/ 5 h 6"/>
                <a:gd name="T40" fmla="*/ 3 w 15"/>
                <a:gd name="T41" fmla="*/ 5 h 6"/>
                <a:gd name="T42" fmla="*/ 3 w 15"/>
                <a:gd name="T43" fmla="*/ 6 h 6"/>
                <a:gd name="T44" fmla="*/ 7 w 15"/>
                <a:gd name="T45" fmla="*/ 6 h 6"/>
                <a:gd name="T46" fmla="*/ 7 w 15"/>
                <a:gd name="T47" fmla="*/ 6 h 6"/>
                <a:gd name="T48" fmla="*/ 8 w 15"/>
                <a:gd name="T49" fmla="*/ 6 h 6"/>
                <a:gd name="T50" fmla="*/ 12 w 15"/>
                <a:gd name="T51" fmla="*/ 5 h 6"/>
                <a:gd name="T52" fmla="*/ 12 w 15"/>
                <a:gd name="T53" fmla="*/ 5 h 6"/>
                <a:gd name="T54" fmla="*/ 12 w 15"/>
                <a:gd name="T55" fmla="*/ 5 h 6"/>
                <a:gd name="T56" fmla="*/ 12 w 15"/>
                <a:gd name="T57" fmla="*/ 5 h 6"/>
                <a:gd name="T58" fmla="*/ 12 w 15"/>
                <a:gd name="T59" fmla="*/ 5 h 6"/>
                <a:gd name="T60" fmla="*/ 12 w 15"/>
                <a:gd name="T61" fmla="*/ 5 h 6"/>
                <a:gd name="T62" fmla="*/ 12 w 15"/>
                <a:gd name="T63" fmla="*/ 5 h 6"/>
                <a:gd name="T64" fmla="*/ 12 w 15"/>
                <a:gd name="T65" fmla="*/ 5 h 6"/>
                <a:gd name="T66" fmla="*/ 12 w 15"/>
                <a:gd name="T67" fmla="*/ 5 h 6"/>
                <a:gd name="T68" fmla="*/ 12 w 15"/>
                <a:gd name="T69" fmla="*/ 5 h 6"/>
                <a:gd name="T70" fmla="*/ 12 w 15"/>
                <a:gd name="T71" fmla="*/ 5 h 6"/>
                <a:gd name="T72" fmla="*/ 12 w 15"/>
                <a:gd name="T73" fmla="*/ 5 h 6"/>
                <a:gd name="T74" fmla="*/ 12 w 15"/>
                <a:gd name="T75" fmla="*/ 5 h 6"/>
                <a:gd name="T76" fmla="*/ 12 w 15"/>
                <a:gd name="T77" fmla="*/ 5 h 6"/>
                <a:gd name="T78" fmla="*/ 13 w 15"/>
                <a:gd name="T79" fmla="*/ 4 h 6"/>
                <a:gd name="T80" fmla="*/ 14 w 15"/>
                <a:gd name="T81" fmla="*/ 2 h 6"/>
                <a:gd name="T82" fmla="*/ 15 w 15"/>
                <a:gd name="T83" fmla="*/ 1 h 6"/>
                <a:gd name="T84" fmla="*/ 15 w 15"/>
                <a:gd name="T85" fmla="*/ 1 h 6"/>
                <a:gd name="T86" fmla="*/ 15 w 15"/>
                <a:gd name="T87" fmla="*/ 0 h 6"/>
                <a:gd name="T88" fmla="*/ 15 w 15"/>
                <a:gd name="T89" fmla="*/ 0 h 6"/>
                <a:gd name="T90" fmla="*/ 7 w 15"/>
                <a:gd name="T9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" h="6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9" y="6"/>
                    <a:pt x="12" y="6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3" y="4"/>
                  </a:cubicBezTo>
                  <a:cubicBezTo>
                    <a:pt x="13" y="3"/>
                    <a:pt x="14" y="3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0" y="1"/>
                    <a:pt x="7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ṡľïḓe">
              <a:extLst>
                <a:ext uri="{FF2B5EF4-FFF2-40B4-BE49-F238E27FC236}">
                  <a16:creationId xmlns:a16="http://schemas.microsoft.com/office/drawing/2014/main" xmlns="" id="{63184CFA-EA86-4E11-97BD-81518CA56E07}"/>
                </a:ext>
              </a:extLst>
            </p:cNvPr>
            <p:cNvSpPr/>
            <p:nvPr/>
          </p:nvSpPr>
          <p:spPr bwMode="auto">
            <a:xfrm>
              <a:off x="1456153" y="2469673"/>
              <a:ext cx="266457" cy="617172"/>
            </a:xfrm>
            <a:custGeom>
              <a:avLst/>
              <a:gdLst>
                <a:gd name="T0" fmla="*/ 0 w 32"/>
                <a:gd name="T1" fmla="*/ 0 h 74"/>
                <a:gd name="T2" fmla="*/ 0 w 32"/>
                <a:gd name="T3" fmla="*/ 0 h 74"/>
                <a:gd name="T4" fmla="*/ 18 w 32"/>
                <a:gd name="T5" fmla="*/ 29 h 74"/>
                <a:gd name="T6" fmla="*/ 0 w 32"/>
                <a:gd name="T7" fmla="*/ 65 h 74"/>
                <a:gd name="T8" fmla="*/ 0 w 32"/>
                <a:gd name="T9" fmla="*/ 74 h 74"/>
                <a:gd name="T10" fmla="*/ 14 w 32"/>
                <a:gd name="T11" fmla="*/ 74 h 74"/>
                <a:gd name="T12" fmla="*/ 17 w 32"/>
                <a:gd name="T13" fmla="*/ 67 h 74"/>
                <a:gd name="T14" fmla="*/ 20 w 32"/>
                <a:gd name="T15" fmla="*/ 57 h 74"/>
                <a:gd name="T16" fmla="*/ 32 w 32"/>
                <a:gd name="T17" fmla="*/ 30 h 74"/>
                <a:gd name="T18" fmla="*/ 0 w 3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7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4"/>
                    <a:pt x="18" y="29"/>
                  </a:cubicBezTo>
                  <a:cubicBezTo>
                    <a:pt x="18" y="49"/>
                    <a:pt x="0" y="60"/>
                    <a:pt x="0" y="65"/>
                  </a:cubicBezTo>
                  <a:cubicBezTo>
                    <a:pt x="0" y="68"/>
                    <a:pt x="0" y="72"/>
                    <a:pt x="0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16" y="71"/>
                    <a:pt x="17" y="67"/>
                  </a:cubicBezTo>
                  <a:cubicBezTo>
                    <a:pt x="18" y="63"/>
                    <a:pt x="19" y="59"/>
                    <a:pt x="20" y="57"/>
                  </a:cubicBezTo>
                  <a:cubicBezTo>
                    <a:pt x="24" y="52"/>
                    <a:pt x="32" y="40"/>
                    <a:pt x="32" y="30"/>
                  </a:cubicBezTo>
                  <a:cubicBezTo>
                    <a:pt x="32" y="13"/>
                    <a:pt x="1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ŝḻiḍe">
              <a:extLst>
                <a:ext uri="{FF2B5EF4-FFF2-40B4-BE49-F238E27FC236}">
                  <a16:creationId xmlns:a16="http://schemas.microsoft.com/office/drawing/2014/main" xmlns="" id="{24279C27-3B59-46AE-AB74-6A32B16F0E4E}"/>
                </a:ext>
              </a:extLst>
            </p:cNvPr>
            <p:cNvSpPr/>
            <p:nvPr/>
          </p:nvSpPr>
          <p:spPr bwMode="auto">
            <a:xfrm>
              <a:off x="1188279" y="2469673"/>
              <a:ext cx="418111" cy="617172"/>
            </a:xfrm>
            <a:custGeom>
              <a:avLst/>
              <a:gdLst>
                <a:gd name="T0" fmla="*/ 50 w 50"/>
                <a:gd name="T1" fmla="*/ 29 h 74"/>
                <a:gd name="T2" fmla="*/ 32 w 50"/>
                <a:gd name="T3" fmla="*/ 0 h 74"/>
                <a:gd name="T4" fmla="*/ 0 w 50"/>
                <a:gd name="T5" fmla="*/ 30 h 74"/>
                <a:gd name="T6" fmla="*/ 12 w 50"/>
                <a:gd name="T7" fmla="*/ 57 h 74"/>
                <a:gd name="T8" fmla="*/ 15 w 50"/>
                <a:gd name="T9" fmla="*/ 67 h 74"/>
                <a:gd name="T10" fmla="*/ 18 w 50"/>
                <a:gd name="T11" fmla="*/ 74 h 74"/>
                <a:gd name="T12" fmla="*/ 32 w 50"/>
                <a:gd name="T13" fmla="*/ 74 h 74"/>
                <a:gd name="T14" fmla="*/ 32 w 50"/>
                <a:gd name="T15" fmla="*/ 65 h 74"/>
                <a:gd name="T16" fmla="*/ 50 w 50"/>
                <a:gd name="T17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4">
                  <a:moveTo>
                    <a:pt x="50" y="29"/>
                  </a:moveTo>
                  <a:cubicBezTo>
                    <a:pt x="50" y="4"/>
                    <a:pt x="32" y="0"/>
                    <a:pt x="32" y="0"/>
                  </a:cubicBezTo>
                  <a:cubicBezTo>
                    <a:pt x="15" y="0"/>
                    <a:pt x="0" y="13"/>
                    <a:pt x="0" y="30"/>
                  </a:cubicBezTo>
                  <a:cubicBezTo>
                    <a:pt x="0" y="40"/>
                    <a:pt x="9" y="52"/>
                    <a:pt x="12" y="57"/>
                  </a:cubicBezTo>
                  <a:cubicBezTo>
                    <a:pt x="14" y="59"/>
                    <a:pt x="14" y="63"/>
                    <a:pt x="15" y="67"/>
                  </a:cubicBezTo>
                  <a:cubicBezTo>
                    <a:pt x="16" y="71"/>
                    <a:pt x="18" y="74"/>
                    <a:pt x="18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0"/>
                    <a:pt x="32" y="68"/>
                    <a:pt x="32" y="65"/>
                  </a:cubicBezTo>
                  <a:cubicBezTo>
                    <a:pt x="32" y="60"/>
                    <a:pt x="50" y="49"/>
                    <a:pt x="5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1iḋe">
              <a:extLst>
                <a:ext uri="{FF2B5EF4-FFF2-40B4-BE49-F238E27FC236}">
                  <a16:creationId xmlns:a16="http://schemas.microsoft.com/office/drawing/2014/main" xmlns="" id="{CC606E2A-76AB-4D36-A3ED-A393C831FACB}"/>
                </a:ext>
              </a:extLst>
            </p:cNvPr>
            <p:cNvSpPr/>
            <p:nvPr/>
          </p:nvSpPr>
          <p:spPr bwMode="auto">
            <a:xfrm>
              <a:off x="1205287" y="2519560"/>
              <a:ext cx="208347" cy="334955"/>
            </a:xfrm>
            <a:custGeom>
              <a:avLst/>
              <a:gdLst>
                <a:gd name="T0" fmla="*/ 10 w 25"/>
                <a:gd name="T1" fmla="*/ 40 h 40"/>
                <a:gd name="T2" fmla="*/ 7 w 25"/>
                <a:gd name="T3" fmla="*/ 39 h 40"/>
                <a:gd name="T4" fmla="*/ 5 w 25"/>
                <a:gd name="T5" fmla="*/ 15 h 40"/>
                <a:gd name="T6" fmla="*/ 21 w 25"/>
                <a:gd name="T7" fmla="*/ 0 h 40"/>
                <a:gd name="T8" fmla="*/ 24 w 25"/>
                <a:gd name="T9" fmla="*/ 2 h 40"/>
                <a:gd name="T10" fmla="*/ 22 w 25"/>
                <a:gd name="T11" fmla="*/ 5 h 40"/>
                <a:gd name="T12" fmla="*/ 10 w 25"/>
                <a:gd name="T13" fmla="*/ 17 h 40"/>
                <a:gd name="T14" fmla="*/ 12 w 25"/>
                <a:gd name="T15" fmla="*/ 36 h 40"/>
                <a:gd name="T16" fmla="*/ 11 w 25"/>
                <a:gd name="T17" fmla="*/ 39 h 40"/>
                <a:gd name="T18" fmla="*/ 10 w 25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40">
                  <a:moveTo>
                    <a:pt x="10" y="40"/>
                  </a:moveTo>
                  <a:cubicBezTo>
                    <a:pt x="9" y="40"/>
                    <a:pt x="8" y="39"/>
                    <a:pt x="7" y="39"/>
                  </a:cubicBezTo>
                  <a:cubicBezTo>
                    <a:pt x="7" y="38"/>
                    <a:pt x="0" y="27"/>
                    <a:pt x="5" y="15"/>
                  </a:cubicBezTo>
                  <a:cubicBezTo>
                    <a:pt x="10" y="3"/>
                    <a:pt x="21" y="0"/>
                    <a:pt x="21" y="0"/>
                  </a:cubicBezTo>
                  <a:cubicBezTo>
                    <a:pt x="22" y="0"/>
                    <a:pt x="24" y="1"/>
                    <a:pt x="24" y="2"/>
                  </a:cubicBezTo>
                  <a:cubicBezTo>
                    <a:pt x="25" y="3"/>
                    <a:pt x="24" y="5"/>
                    <a:pt x="22" y="5"/>
                  </a:cubicBezTo>
                  <a:cubicBezTo>
                    <a:pt x="22" y="5"/>
                    <a:pt x="13" y="8"/>
                    <a:pt x="10" y="17"/>
                  </a:cubicBezTo>
                  <a:cubicBezTo>
                    <a:pt x="6" y="27"/>
                    <a:pt x="12" y="36"/>
                    <a:pt x="12" y="36"/>
                  </a:cubicBezTo>
                  <a:cubicBezTo>
                    <a:pt x="13" y="37"/>
                    <a:pt x="12" y="39"/>
                    <a:pt x="11" y="39"/>
                  </a:cubicBezTo>
                  <a:cubicBezTo>
                    <a:pt x="11" y="40"/>
                    <a:pt x="10" y="40"/>
                    <a:pt x="1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ïsḻîḑé">
            <a:extLst>
              <a:ext uri="{FF2B5EF4-FFF2-40B4-BE49-F238E27FC236}">
                <a16:creationId xmlns:a16="http://schemas.microsoft.com/office/drawing/2014/main" xmlns="" id="{092D257C-1AFE-471B-966B-76D83DE747B3}"/>
              </a:ext>
            </a:extLst>
          </p:cNvPr>
          <p:cNvGrpSpPr/>
          <p:nvPr/>
        </p:nvGrpSpPr>
        <p:grpSpPr>
          <a:xfrm>
            <a:off x="2860341" y="2238012"/>
            <a:ext cx="1260000" cy="1260000"/>
            <a:chOff x="3328987" y="2270125"/>
            <a:chExt cx="1260000" cy="1260000"/>
          </a:xfrm>
        </p:grpSpPr>
        <p:sp>
          <p:nvSpPr>
            <p:cNvPr id="54" name="íṩliḑe">
              <a:extLst>
                <a:ext uri="{FF2B5EF4-FFF2-40B4-BE49-F238E27FC236}">
                  <a16:creationId xmlns:a16="http://schemas.microsoft.com/office/drawing/2014/main" xmlns="" id="{FA68B447-2F0A-4C31-9B2F-E00558C1B28B}"/>
                </a:ext>
              </a:extLst>
            </p:cNvPr>
            <p:cNvSpPr/>
            <p:nvPr/>
          </p:nvSpPr>
          <p:spPr bwMode="auto">
            <a:xfrm>
              <a:off x="3328987" y="2270125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ŝ1iḓe">
              <a:extLst>
                <a:ext uri="{FF2B5EF4-FFF2-40B4-BE49-F238E27FC236}">
                  <a16:creationId xmlns:a16="http://schemas.microsoft.com/office/drawing/2014/main" xmlns="" id="{92443262-C05D-4598-AD1D-2E7DC124911C}"/>
                </a:ext>
              </a:extLst>
            </p:cNvPr>
            <p:cNvSpPr/>
            <p:nvPr/>
          </p:nvSpPr>
          <p:spPr bwMode="auto">
            <a:xfrm>
              <a:off x="3562534" y="2472132"/>
              <a:ext cx="1026453" cy="1057993"/>
            </a:xfrm>
            <a:custGeom>
              <a:avLst/>
              <a:gdLst>
                <a:gd name="T0" fmla="*/ 86 w 123"/>
                <a:gd name="T1" fmla="*/ 13 h 126"/>
                <a:gd name="T2" fmla="*/ 86 w 123"/>
                <a:gd name="T3" fmla="*/ 13 h 126"/>
                <a:gd name="T4" fmla="*/ 85 w 123"/>
                <a:gd name="T5" fmla="*/ 12 h 126"/>
                <a:gd name="T6" fmla="*/ 40 w 123"/>
                <a:gd name="T7" fmla="*/ 12 h 126"/>
                <a:gd name="T8" fmla="*/ 36 w 123"/>
                <a:gd name="T9" fmla="*/ 55 h 126"/>
                <a:gd name="T10" fmla="*/ 30 w 123"/>
                <a:gd name="T11" fmla="*/ 61 h 126"/>
                <a:gd name="T12" fmla="*/ 30 w 123"/>
                <a:gd name="T13" fmla="*/ 60 h 126"/>
                <a:gd name="T14" fmla="*/ 26 w 123"/>
                <a:gd name="T15" fmla="*/ 60 h 126"/>
                <a:gd name="T16" fmla="*/ 1 w 123"/>
                <a:gd name="T17" fmla="*/ 85 h 126"/>
                <a:gd name="T18" fmla="*/ 1 w 123"/>
                <a:gd name="T19" fmla="*/ 89 h 126"/>
                <a:gd name="T20" fmla="*/ 38 w 123"/>
                <a:gd name="T21" fmla="*/ 126 h 126"/>
                <a:gd name="T22" fmla="*/ 48 w 123"/>
                <a:gd name="T23" fmla="*/ 126 h 126"/>
                <a:gd name="T24" fmla="*/ 123 w 123"/>
                <a:gd name="T25" fmla="*/ 51 h 126"/>
                <a:gd name="T26" fmla="*/ 123 w 123"/>
                <a:gd name="T27" fmla="*/ 50 h 126"/>
                <a:gd name="T28" fmla="*/ 86 w 123"/>
                <a:gd name="T29" fmla="*/ 13 h 126"/>
                <a:gd name="T30" fmla="*/ 86 w 123"/>
                <a:gd name="T31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26">
                  <a:moveTo>
                    <a:pt x="86" y="13"/>
                  </a:moveTo>
                  <a:cubicBezTo>
                    <a:pt x="86" y="13"/>
                    <a:pt x="86" y="13"/>
                    <a:pt x="86" y="13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73" y="0"/>
                    <a:pt x="52" y="0"/>
                    <a:pt x="40" y="12"/>
                  </a:cubicBezTo>
                  <a:cubicBezTo>
                    <a:pt x="28" y="24"/>
                    <a:pt x="27" y="42"/>
                    <a:pt x="36" y="55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9"/>
                    <a:pt x="26" y="60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0" y="88"/>
                    <a:pt x="1" y="89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41" y="126"/>
                    <a:pt x="44" y="126"/>
                    <a:pt x="48" y="126"/>
                  </a:cubicBezTo>
                  <a:cubicBezTo>
                    <a:pt x="89" y="126"/>
                    <a:pt x="123" y="93"/>
                    <a:pt x="123" y="51"/>
                  </a:cubicBezTo>
                  <a:cubicBezTo>
                    <a:pt x="123" y="51"/>
                    <a:pt x="123" y="50"/>
                    <a:pt x="123" y="50"/>
                  </a:cubicBezTo>
                  <a:cubicBezTo>
                    <a:pt x="104" y="31"/>
                    <a:pt x="86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šḻíḑe">
              <a:extLst>
                <a:ext uri="{FF2B5EF4-FFF2-40B4-BE49-F238E27FC236}">
                  <a16:creationId xmlns:a16="http://schemas.microsoft.com/office/drawing/2014/main" xmlns="" id="{8C134879-6601-49DF-8680-7F95E8942EB0}"/>
                </a:ext>
              </a:extLst>
            </p:cNvPr>
            <p:cNvSpPr/>
            <p:nvPr/>
          </p:nvSpPr>
          <p:spPr bwMode="auto">
            <a:xfrm>
              <a:off x="3811939" y="2934277"/>
              <a:ext cx="83616" cy="75571"/>
            </a:xfrm>
            <a:custGeom>
              <a:avLst/>
              <a:gdLst>
                <a:gd name="T0" fmla="*/ 10 w 10"/>
                <a:gd name="T1" fmla="*/ 3 h 9"/>
                <a:gd name="T2" fmla="*/ 10 w 10"/>
                <a:gd name="T3" fmla="*/ 3 h 9"/>
                <a:gd name="T4" fmla="*/ 4 w 10"/>
                <a:gd name="T5" fmla="*/ 9 h 9"/>
                <a:gd name="T6" fmla="*/ 0 w 10"/>
                <a:gd name="T7" fmla="*/ 6 h 9"/>
                <a:gd name="T8" fmla="*/ 6 w 10"/>
                <a:gd name="T9" fmla="*/ 0 h 9"/>
                <a:gd name="T10" fmla="*/ 10 w 10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8" y="2"/>
                    <a:pt x="1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ḻîḍè">
              <a:extLst>
                <a:ext uri="{FF2B5EF4-FFF2-40B4-BE49-F238E27FC236}">
                  <a16:creationId xmlns:a16="http://schemas.microsoft.com/office/drawing/2014/main" xmlns="" id="{51B10601-8B48-45BF-876A-8A4A2F18EC50}"/>
                </a:ext>
              </a:extLst>
            </p:cNvPr>
            <p:cNvSpPr/>
            <p:nvPr/>
          </p:nvSpPr>
          <p:spPr bwMode="auto">
            <a:xfrm>
              <a:off x="3562534" y="2967703"/>
              <a:ext cx="284005" cy="286298"/>
            </a:xfrm>
            <a:custGeom>
              <a:avLst/>
              <a:gdLst>
                <a:gd name="T0" fmla="*/ 30 w 34"/>
                <a:gd name="T1" fmla="*/ 1 h 34"/>
                <a:gd name="T2" fmla="*/ 30 w 34"/>
                <a:gd name="T3" fmla="*/ 2 h 34"/>
                <a:gd name="T4" fmla="*/ 34 w 34"/>
                <a:gd name="T5" fmla="*/ 5 h 34"/>
                <a:gd name="T6" fmla="*/ 5 w 34"/>
                <a:gd name="T7" fmla="*/ 34 h 34"/>
                <a:gd name="T8" fmla="*/ 1 w 34"/>
                <a:gd name="T9" fmla="*/ 30 h 34"/>
                <a:gd name="T10" fmla="*/ 1 w 34"/>
                <a:gd name="T11" fmla="*/ 26 h 34"/>
                <a:gd name="T12" fmla="*/ 26 w 34"/>
                <a:gd name="T13" fmla="*/ 1 h 34"/>
                <a:gd name="T14" fmla="*/ 30 w 34"/>
                <a:gd name="T1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30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8" y="0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líḋe">
              <a:extLst>
                <a:ext uri="{FF2B5EF4-FFF2-40B4-BE49-F238E27FC236}">
                  <a16:creationId xmlns:a16="http://schemas.microsoft.com/office/drawing/2014/main" xmlns="" id="{12FD2C06-FCA1-442B-A295-27E28000AFD9}"/>
                </a:ext>
              </a:extLst>
            </p:cNvPr>
            <p:cNvSpPr/>
            <p:nvPr/>
          </p:nvSpPr>
          <p:spPr bwMode="auto">
            <a:xfrm>
              <a:off x="3846539" y="2958983"/>
              <a:ext cx="74966" cy="84291"/>
            </a:xfrm>
            <a:custGeom>
              <a:avLst/>
              <a:gdLst>
                <a:gd name="T0" fmla="*/ 6 w 9"/>
                <a:gd name="T1" fmla="*/ 1 h 10"/>
                <a:gd name="T2" fmla="*/ 6 w 9"/>
                <a:gd name="T3" fmla="*/ 1 h 10"/>
                <a:gd name="T4" fmla="*/ 9 w 9"/>
                <a:gd name="T5" fmla="*/ 3 h 10"/>
                <a:gd name="T6" fmla="*/ 3 w 9"/>
                <a:gd name="T7" fmla="*/ 10 h 10"/>
                <a:gd name="T8" fmla="*/ 0 w 9"/>
                <a:gd name="T9" fmla="*/ 6 h 10"/>
                <a:gd name="T10" fmla="*/ 6 w 9"/>
                <a:gd name="T11" fmla="*/ 0 h 10"/>
                <a:gd name="T12" fmla="*/ 6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7" y="2"/>
                    <a:pt x="8" y="3"/>
                    <a:pt x="9" y="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šlîḓê">
              <a:extLst>
                <a:ext uri="{FF2B5EF4-FFF2-40B4-BE49-F238E27FC236}">
                  <a16:creationId xmlns:a16="http://schemas.microsoft.com/office/drawing/2014/main" xmlns="" id="{A4A782CD-29FF-4982-B5F0-6E8EF18248B8}"/>
                </a:ext>
              </a:extLst>
            </p:cNvPr>
            <p:cNvSpPr/>
            <p:nvPr/>
          </p:nvSpPr>
          <p:spPr bwMode="auto">
            <a:xfrm>
              <a:off x="3604342" y="3009848"/>
              <a:ext cx="284005" cy="286298"/>
            </a:xfrm>
            <a:custGeom>
              <a:avLst/>
              <a:gdLst>
                <a:gd name="T0" fmla="*/ 32 w 34"/>
                <a:gd name="T1" fmla="*/ 4 h 34"/>
                <a:gd name="T2" fmla="*/ 33 w 34"/>
                <a:gd name="T3" fmla="*/ 4 h 34"/>
                <a:gd name="T4" fmla="*/ 33 w 34"/>
                <a:gd name="T5" fmla="*/ 8 h 34"/>
                <a:gd name="T6" fmla="*/ 8 w 34"/>
                <a:gd name="T7" fmla="*/ 33 h 34"/>
                <a:gd name="T8" fmla="*/ 4 w 34"/>
                <a:gd name="T9" fmla="*/ 33 h 34"/>
                <a:gd name="T10" fmla="*/ 0 w 34"/>
                <a:gd name="T11" fmla="*/ 29 h 34"/>
                <a:gd name="T12" fmla="*/ 29 w 34"/>
                <a:gd name="T13" fmla="*/ 0 h 34"/>
                <a:gd name="T14" fmla="*/ 32 w 34"/>
                <a:gd name="T15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32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34" y="5"/>
                    <a:pt x="34" y="7"/>
                    <a:pt x="33" y="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4"/>
                    <a:pt x="5" y="34"/>
                    <a:pt x="4" y="3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2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ḷïďé">
              <a:extLst>
                <a:ext uri="{FF2B5EF4-FFF2-40B4-BE49-F238E27FC236}">
                  <a16:creationId xmlns:a16="http://schemas.microsoft.com/office/drawing/2014/main" xmlns="" id="{963249E0-D594-4132-8785-C6357557F374}"/>
                </a:ext>
              </a:extLst>
            </p:cNvPr>
            <p:cNvSpPr/>
            <p:nvPr/>
          </p:nvSpPr>
          <p:spPr bwMode="auto">
            <a:xfrm>
              <a:off x="3895555" y="2581128"/>
              <a:ext cx="484394" cy="486851"/>
            </a:xfrm>
            <a:custGeom>
              <a:avLst/>
              <a:gdLst>
                <a:gd name="T0" fmla="*/ 6 w 58"/>
                <a:gd name="T1" fmla="*/ 40 h 58"/>
                <a:gd name="T2" fmla="*/ 39 w 58"/>
                <a:gd name="T3" fmla="*/ 39 h 58"/>
                <a:gd name="T4" fmla="*/ 40 w 58"/>
                <a:gd name="T5" fmla="*/ 6 h 58"/>
                <a:gd name="T6" fmla="*/ 46 w 58"/>
                <a:gd name="T7" fmla="*/ 0 h 58"/>
                <a:gd name="T8" fmla="*/ 45 w 58"/>
                <a:gd name="T9" fmla="*/ 45 h 58"/>
                <a:gd name="T10" fmla="*/ 0 w 58"/>
                <a:gd name="T11" fmla="*/ 46 h 58"/>
                <a:gd name="T12" fmla="*/ 6 w 58"/>
                <a:gd name="T13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8">
                  <a:moveTo>
                    <a:pt x="6" y="40"/>
                  </a:moveTo>
                  <a:cubicBezTo>
                    <a:pt x="15" y="49"/>
                    <a:pt x="30" y="48"/>
                    <a:pt x="39" y="39"/>
                  </a:cubicBezTo>
                  <a:cubicBezTo>
                    <a:pt x="49" y="30"/>
                    <a:pt x="49" y="15"/>
                    <a:pt x="40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8" y="13"/>
                    <a:pt x="58" y="33"/>
                    <a:pt x="45" y="45"/>
                  </a:cubicBezTo>
                  <a:cubicBezTo>
                    <a:pt x="33" y="58"/>
                    <a:pt x="13" y="58"/>
                    <a:pt x="0" y="4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ṡḷíḍè">
              <a:extLst>
                <a:ext uri="{FF2B5EF4-FFF2-40B4-BE49-F238E27FC236}">
                  <a16:creationId xmlns:a16="http://schemas.microsoft.com/office/drawing/2014/main" xmlns="" id="{14C7F7E4-0AE9-4F54-9AFF-FE86E282512C}"/>
                </a:ext>
              </a:extLst>
            </p:cNvPr>
            <p:cNvSpPr/>
            <p:nvPr/>
          </p:nvSpPr>
          <p:spPr bwMode="auto">
            <a:xfrm>
              <a:off x="3787431" y="2472132"/>
              <a:ext cx="493043" cy="495571"/>
            </a:xfrm>
            <a:custGeom>
              <a:avLst/>
              <a:gdLst>
                <a:gd name="T0" fmla="*/ 58 w 59"/>
                <a:gd name="T1" fmla="*/ 12 h 59"/>
                <a:gd name="T2" fmla="*/ 59 w 59"/>
                <a:gd name="T3" fmla="*/ 13 h 59"/>
                <a:gd name="T4" fmla="*/ 53 w 59"/>
                <a:gd name="T5" fmla="*/ 19 h 59"/>
                <a:gd name="T6" fmla="*/ 52 w 59"/>
                <a:gd name="T7" fmla="*/ 18 h 59"/>
                <a:gd name="T8" fmla="*/ 19 w 59"/>
                <a:gd name="T9" fmla="*/ 18 h 59"/>
                <a:gd name="T10" fmla="*/ 19 w 59"/>
                <a:gd name="T11" fmla="*/ 52 h 59"/>
                <a:gd name="T12" fmla="*/ 19 w 59"/>
                <a:gd name="T13" fmla="*/ 52 h 59"/>
                <a:gd name="T14" fmla="*/ 19 w 59"/>
                <a:gd name="T15" fmla="*/ 53 h 59"/>
                <a:gd name="T16" fmla="*/ 13 w 59"/>
                <a:gd name="T17" fmla="*/ 59 h 59"/>
                <a:gd name="T18" fmla="*/ 13 w 59"/>
                <a:gd name="T19" fmla="*/ 58 h 59"/>
                <a:gd name="T20" fmla="*/ 13 w 59"/>
                <a:gd name="T21" fmla="*/ 12 h 59"/>
                <a:gd name="T22" fmla="*/ 58 w 59"/>
                <a:gd name="T23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9">
                  <a:moveTo>
                    <a:pt x="58" y="12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3" y="9"/>
                    <a:pt x="28" y="9"/>
                    <a:pt x="19" y="18"/>
                  </a:cubicBezTo>
                  <a:cubicBezTo>
                    <a:pt x="9" y="28"/>
                    <a:pt x="9" y="43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0" y="46"/>
                    <a:pt x="0" y="25"/>
                    <a:pt x="13" y="12"/>
                  </a:cubicBezTo>
                  <a:cubicBezTo>
                    <a:pt x="25" y="0"/>
                    <a:pt x="46" y="0"/>
                    <a:pt x="58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śḻíḑe">
              <a:extLst>
                <a:ext uri="{FF2B5EF4-FFF2-40B4-BE49-F238E27FC236}">
                  <a16:creationId xmlns:a16="http://schemas.microsoft.com/office/drawing/2014/main" xmlns="" id="{1FC52716-188D-40B3-95B3-4F3B2CB7D52E}"/>
                </a:ext>
              </a:extLst>
            </p:cNvPr>
            <p:cNvSpPr/>
            <p:nvPr/>
          </p:nvSpPr>
          <p:spPr bwMode="auto">
            <a:xfrm>
              <a:off x="3879696" y="2563689"/>
              <a:ext cx="341671" cy="344429"/>
            </a:xfrm>
            <a:custGeom>
              <a:avLst/>
              <a:gdLst>
                <a:gd name="T0" fmla="*/ 24 w 41"/>
                <a:gd name="T1" fmla="*/ 0 h 41"/>
                <a:gd name="T2" fmla="*/ 0 w 41"/>
                <a:gd name="T3" fmla="*/ 24 h 41"/>
                <a:gd name="T4" fmla="*/ 0 w 41"/>
                <a:gd name="T5" fmla="*/ 25 h 41"/>
                <a:gd name="T6" fmla="*/ 1 w 41"/>
                <a:gd name="T7" fmla="*/ 25 h 41"/>
                <a:gd name="T8" fmla="*/ 1 w 41"/>
                <a:gd name="T9" fmla="*/ 25 h 41"/>
                <a:gd name="T10" fmla="*/ 8 w 41"/>
                <a:gd name="T11" fmla="*/ 41 h 41"/>
                <a:gd name="T12" fmla="*/ 41 w 41"/>
                <a:gd name="T13" fmla="*/ 7 h 41"/>
                <a:gd name="T14" fmla="*/ 24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31"/>
                    <a:pt x="3" y="37"/>
                    <a:pt x="8" y="4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7" y="3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ṧ1ïḋê">
              <a:extLst>
                <a:ext uri="{FF2B5EF4-FFF2-40B4-BE49-F238E27FC236}">
                  <a16:creationId xmlns:a16="http://schemas.microsoft.com/office/drawing/2014/main" xmlns="" id="{1E8A609E-A66A-4DC0-BF6F-FBF9C49DA2DC}"/>
                </a:ext>
              </a:extLst>
            </p:cNvPr>
            <p:cNvSpPr/>
            <p:nvPr/>
          </p:nvSpPr>
          <p:spPr bwMode="auto">
            <a:xfrm>
              <a:off x="3946012" y="2623274"/>
              <a:ext cx="334462" cy="344429"/>
            </a:xfrm>
            <a:custGeom>
              <a:avLst/>
              <a:gdLst>
                <a:gd name="T0" fmla="*/ 16 w 40"/>
                <a:gd name="T1" fmla="*/ 41 h 41"/>
                <a:gd name="T2" fmla="*/ 40 w 40"/>
                <a:gd name="T3" fmla="*/ 18 h 41"/>
                <a:gd name="T4" fmla="*/ 40 w 40"/>
                <a:gd name="T5" fmla="*/ 18 h 41"/>
                <a:gd name="T6" fmla="*/ 40 w 40"/>
                <a:gd name="T7" fmla="*/ 17 h 41"/>
                <a:gd name="T8" fmla="*/ 33 w 40"/>
                <a:gd name="T9" fmla="*/ 0 h 41"/>
                <a:gd name="T10" fmla="*/ 0 w 40"/>
                <a:gd name="T11" fmla="*/ 34 h 41"/>
                <a:gd name="T12" fmla="*/ 16 w 4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1">
                  <a:moveTo>
                    <a:pt x="16" y="41"/>
                  </a:moveTo>
                  <a:cubicBezTo>
                    <a:pt x="29" y="41"/>
                    <a:pt x="40" y="31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1"/>
                    <a:pt x="38" y="5"/>
                    <a:pt x="33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9"/>
                    <a:pt x="10" y="41"/>
                    <a:pt x="16" y="4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ïṥḻîḋè">
            <a:extLst>
              <a:ext uri="{FF2B5EF4-FFF2-40B4-BE49-F238E27FC236}">
                <a16:creationId xmlns:a16="http://schemas.microsoft.com/office/drawing/2014/main" xmlns="" id="{BB4226FC-78D1-4E8B-9C19-4BC04D78D69A}"/>
              </a:ext>
            </a:extLst>
          </p:cNvPr>
          <p:cNvGrpSpPr/>
          <p:nvPr/>
        </p:nvGrpSpPr>
        <p:grpSpPr>
          <a:xfrm>
            <a:off x="5017426" y="3782883"/>
            <a:ext cx="1260000" cy="1260000"/>
            <a:chOff x="6096000" y="2165488"/>
            <a:chExt cx="1260000" cy="1260000"/>
          </a:xfrm>
        </p:grpSpPr>
        <p:sp>
          <p:nvSpPr>
            <p:cNvPr id="49" name="işļíḍê">
              <a:extLst>
                <a:ext uri="{FF2B5EF4-FFF2-40B4-BE49-F238E27FC236}">
                  <a16:creationId xmlns:a16="http://schemas.microsoft.com/office/drawing/2014/main" xmlns="" id="{B0F2D0C7-9931-428D-9892-8E8360097D98}"/>
                </a:ext>
              </a:extLst>
            </p:cNvPr>
            <p:cNvSpPr/>
            <p:nvPr/>
          </p:nvSpPr>
          <p:spPr bwMode="auto">
            <a:xfrm>
              <a:off x="6096000" y="2165488"/>
              <a:ext cx="1260000" cy="12599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ṥ1iḍe">
              <a:extLst>
                <a:ext uri="{FF2B5EF4-FFF2-40B4-BE49-F238E27FC236}">
                  <a16:creationId xmlns:a16="http://schemas.microsoft.com/office/drawing/2014/main" xmlns="" id="{F3B28D6F-72BA-4DCC-A314-47729E069A98}"/>
                </a:ext>
              </a:extLst>
            </p:cNvPr>
            <p:cNvSpPr/>
            <p:nvPr/>
          </p:nvSpPr>
          <p:spPr bwMode="auto">
            <a:xfrm>
              <a:off x="6188752" y="2474787"/>
              <a:ext cx="1167248" cy="950701"/>
            </a:xfrm>
            <a:custGeom>
              <a:avLst/>
              <a:gdLst>
                <a:gd name="T0" fmla="*/ 98 w 139"/>
                <a:gd name="T1" fmla="*/ 0 h 114"/>
                <a:gd name="T2" fmla="*/ 67 w 139"/>
                <a:gd name="T3" fmla="*/ 0 h 114"/>
                <a:gd name="T4" fmla="*/ 40 w 139"/>
                <a:gd name="T5" fmla="*/ 17 h 114"/>
                <a:gd name="T6" fmla="*/ 30 w 139"/>
                <a:gd name="T7" fmla="*/ 17 h 114"/>
                <a:gd name="T8" fmla="*/ 0 w 139"/>
                <a:gd name="T9" fmla="*/ 47 h 114"/>
                <a:gd name="T10" fmla="*/ 9 w 139"/>
                <a:gd name="T11" fmla="*/ 70 h 114"/>
                <a:gd name="T12" fmla="*/ 10 w 139"/>
                <a:gd name="T13" fmla="*/ 71 h 114"/>
                <a:gd name="T14" fmla="*/ 11 w 139"/>
                <a:gd name="T15" fmla="*/ 71 h 114"/>
                <a:gd name="T16" fmla="*/ 12 w 139"/>
                <a:gd name="T17" fmla="*/ 72 h 114"/>
                <a:gd name="T18" fmla="*/ 13 w 139"/>
                <a:gd name="T19" fmla="*/ 73 h 114"/>
                <a:gd name="T20" fmla="*/ 14 w 139"/>
                <a:gd name="T21" fmla="*/ 74 h 114"/>
                <a:gd name="T22" fmla="*/ 15 w 139"/>
                <a:gd name="T23" fmla="*/ 75 h 114"/>
                <a:gd name="T24" fmla="*/ 16 w 139"/>
                <a:gd name="T25" fmla="*/ 76 h 114"/>
                <a:gd name="T26" fmla="*/ 16 w 139"/>
                <a:gd name="T27" fmla="*/ 77 h 114"/>
                <a:gd name="T28" fmla="*/ 17 w 139"/>
                <a:gd name="T29" fmla="*/ 78 h 114"/>
                <a:gd name="T30" fmla="*/ 18 w 139"/>
                <a:gd name="T31" fmla="*/ 78 h 114"/>
                <a:gd name="T32" fmla="*/ 19 w 139"/>
                <a:gd name="T33" fmla="*/ 79 h 114"/>
                <a:gd name="T34" fmla="*/ 20 w 139"/>
                <a:gd name="T35" fmla="*/ 80 h 114"/>
                <a:gd name="T36" fmla="*/ 21 w 139"/>
                <a:gd name="T37" fmla="*/ 81 h 114"/>
                <a:gd name="T38" fmla="*/ 22 w 139"/>
                <a:gd name="T39" fmla="*/ 82 h 114"/>
                <a:gd name="T40" fmla="*/ 23 w 139"/>
                <a:gd name="T41" fmla="*/ 83 h 114"/>
                <a:gd name="T42" fmla="*/ 23 w 139"/>
                <a:gd name="T43" fmla="*/ 84 h 114"/>
                <a:gd name="T44" fmla="*/ 24 w 139"/>
                <a:gd name="T45" fmla="*/ 85 h 114"/>
                <a:gd name="T46" fmla="*/ 25 w 139"/>
                <a:gd name="T47" fmla="*/ 85 h 114"/>
                <a:gd name="T48" fmla="*/ 24 w 139"/>
                <a:gd name="T49" fmla="*/ 90 h 114"/>
                <a:gd name="T50" fmla="*/ 46 w 139"/>
                <a:gd name="T51" fmla="*/ 111 h 114"/>
                <a:gd name="T52" fmla="*/ 64 w 139"/>
                <a:gd name="T53" fmla="*/ 114 h 114"/>
                <a:gd name="T54" fmla="*/ 139 w 139"/>
                <a:gd name="T55" fmla="*/ 38 h 114"/>
                <a:gd name="T56" fmla="*/ 139 w 139"/>
                <a:gd name="T57" fmla="*/ 29 h 114"/>
                <a:gd name="T58" fmla="*/ 120 w 139"/>
                <a:gd name="T59" fmla="*/ 10 h 114"/>
                <a:gd name="T60" fmla="*/ 98 w 139"/>
                <a:gd name="T6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114">
                  <a:moveTo>
                    <a:pt x="9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56" y="0"/>
                    <a:pt x="45" y="7"/>
                    <a:pt x="4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3" y="17"/>
                    <a:pt x="0" y="31"/>
                    <a:pt x="0" y="47"/>
                  </a:cubicBezTo>
                  <a:cubicBezTo>
                    <a:pt x="0" y="56"/>
                    <a:pt x="3" y="64"/>
                    <a:pt x="9" y="70"/>
                  </a:cubicBezTo>
                  <a:cubicBezTo>
                    <a:pt x="10" y="70"/>
                    <a:pt x="10" y="70"/>
                    <a:pt x="10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2" y="72"/>
                    <a:pt x="12" y="72"/>
                  </a:cubicBezTo>
                  <a:cubicBezTo>
                    <a:pt x="12" y="73"/>
                    <a:pt x="13" y="73"/>
                    <a:pt x="13" y="73"/>
                  </a:cubicBezTo>
                  <a:cubicBezTo>
                    <a:pt x="13" y="73"/>
                    <a:pt x="13" y="74"/>
                    <a:pt x="14" y="74"/>
                  </a:cubicBezTo>
                  <a:cubicBezTo>
                    <a:pt x="14" y="74"/>
                    <a:pt x="14" y="75"/>
                    <a:pt x="15" y="75"/>
                  </a:cubicBezTo>
                  <a:cubicBezTo>
                    <a:pt x="15" y="75"/>
                    <a:pt x="15" y="76"/>
                    <a:pt x="16" y="76"/>
                  </a:cubicBezTo>
                  <a:cubicBezTo>
                    <a:pt x="16" y="76"/>
                    <a:pt x="16" y="76"/>
                    <a:pt x="16" y="77"/>
                  </a:cubicBezTo>
                  <a:cubicBezTo>
                    <a:pt x="17" y="77"/>
                    <a:pt x="17" y="77"/>
                    <a:pt x="17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9"/>
                    <a:pt x="19" y="79"/>
                    <a:pt x="19" y="79"/>
                  </a:cubicBezTo>
                  <a:cubicBezTo>
                    <a:pt x="19" y="80"/>
                    <a:pt x="20" y="80"/>
                    <a:pt x="20" y="80"/>
                  </a:cubicBezTo>
                  <a:cubicBezTo>
                    <a:pt x="20" y="81"/>
                    <a:pt x="21" y="81"/>
                    <a:pt x="21" y="81"/>
                  </a:cubicBezTo>
                  <a:cubicBezTo>
                    <a:pt x="21" y="81"/>
                    <a:pt x="21" y="82"/>
                    <a:pt x="22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3" y="84"/>
                  </a:cubicBezTo>
                  <a:cubicBezTo>
                    <a:pt x="24" y="84"/>
                    <a:pt x="24" y="84"/>
                    <a:pt x="24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52" y="113"/>
                    <a:pt x="58" y="114"/>
                    <a:pt x="64" y="114"/>
                  </a:cubicBezTo>
                  <a:cubicBezTo>
                    <a:pt x="106" y="114"/>
                    <a:pt x="139" y="80"/>
                    <a:pt x="139" y="38"/>
                  </a:cubicBezTo>
                  <a:cubicBezTo>
                    <a:pt x="139" y="35"/>
                    <a:pt x="139" y="32"/>
                    <a:pt x="139" y="29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4" y="4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śliḋe">
              <a:extLst>
                <a:ext uri="{FF2B5EF4-FFF2-40B4-BE49-F238E27FC236}">
                  <a16:creationId xmlns:a16="http://schemas.microsoft.com/office/drawing/2014/main" xmlns="" id="{9D408AB3-E3FA-415C-B0C3-FA87913F2B21}"/>
                </a:ext>
              </a:extLst>
            </p:cNvPr>
            <p:cNvSpPr/>
            <p:nvPr/>
          </p:nvSpPr>
          <p:spPr bwMode="auto">
            <a:xfrm>
              <a:off x="6498401" y="2474787"/>
              <a:ext cx="764847" cy="608620"/>
            </a:xfrm>
            <a:custGeom>
              <a:avLst/>
              <a:gdLst>
                <a:gd name="T0" fmla="*/ 30 w 91"/>
                <a:gd name="T1" fmla="*/ 0 h 73"/>
                <a:gd name="T2" fmla="*/ 61 w 91"/>
                <a:gd name="T3" fmla="*/ 0 h 73"/>
                <a:gd name="T4" fmla="*/ 91 w 91"/>
                <a:gd name="T5" fmla="*/ 31 h 73"/>
                <a:gd name="T6" fmla="*/ 64 w 91"/>
                <a:gd name="T7" fmla="*/ 61 h 73"/>
                <a:gd name="T8" fmla="*/ 67 w 91"/>
                <a:gd name="T9" fmla="*/ 73 h 73"/>
                <a:gd name="T10" fmla="*/ 52 w 91"/>
                <a:gd name="T11" fmla="*/ 61 h 73"/>
                <a:gd name="T12" fmla="*/ 30 w 91"/>
                <a:gd name="T13" fmla="*/ 61 h 73"/>
                <a:gd name="T14" fmla="*/ 0 w 91"/>
                <a:gd name="T15" fmla="*/ 31 h 73"/>
                <a:gd name="T16" fmla="*/ 30 w 91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73">
                  <a:moveTo>
                    <a:pt x="3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78" y="0"/>
                    <a:pt x="91" y="14"/>
                    <a:pt x="91" y="31"/>
                  </a:cubicBezTo>
                  <a:cubicBezTo>
                    <a:pt x="91" y="46"/>
                    <a:pt x="79" y="59"/>
                    <a:pt x="64" y="6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  <a:cubicBezTo>
                    <a:pt x="0" y="14"/>
                    <a:pt x="1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ḷïde">
              <a:extLst>
                <a:ext uri="{FF2B5EF4-FFF2-40B4-BE49-F238E27FC236}">
                  <a16:creationId xmlns:a16="http://schemas.microsoft.com/office/drawing/2014/main" xmlns="" id="{5125D63C-65C2-45C9-8D28-7A1AD3C8EFE6}"/>
                </a:ext>
              </a:extLst>
            </p:cNvPr>
            <p:cNvSpPr/>
            <p:nvPr/>
          </p:nvSpPr>
          <p:spPr bwMode="auto">
            <a:xfrm>
              <a:off x="6188752" y="2615895"/>
              <a:ext cx="763420" cy="610045"/>
            </a:xfrm>
            <a:custGeom>
              <a:avLst/>
              <a:gdLst>
                <a:gd name="T0" fmla="*/ 60 w 91"/>
                <a:gd name="T1" fmla="*/ 0 h 73"/>
                <a:gd name="T2" fmla="*/ 30 w 91"/>
                <a:gd name="T3" fmla="*/ 0 h 73"/>
                <a:gd name="T4" fmla="*/ 0 w 91"/>
                <a:gd name="T5" fmla="*/ 30 h 73"/>
                <a:gd name="T6" fmla="*/ 27 w 91"/>
                <a:gd name="T7" fmla="*/ 61 h 73"/>
                <a:gd name="T8" fmla="*/ 24 w 91"/>
                <a:gd name="T9" fmla="*/ 73 h 73"/>
                <a:gd name="T10" fmla="*/ 38 w 91"/>
                <a:gd name="T11" fmla="*/ 61 h 73"/>
                <a:gd name="T12" fmla="*/ 60 w 91"/>
                <a:gd name="T13" fmla="*/ 61 h 73"/>
                <a:gd name="T14" fmla="*/ 91 w 91"/>
                <a:gd name="T15" fmla="*/ 30 h 73"/>
                <a:gd name="T16" fmla="*/ 60 w 91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73">
                  <a:moveTo>
                    <a:pt x="6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6"/>
                    <a:pt x="11" y="59"/>
                    <a:pt x="27" y="6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77" y="61"/>
                    <a:pt x="91" y="47"/>
                    <a:pt x="91" y="30"/>
                  </a:cubicBezTo>
                  <a:cubicBezTo>
                    <a:pt x="91" y="14"/>
                    <a:pt x="77" y="0"/>
                    <a:pt x="60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ḷïḍê">
              <a:extLst>
                <a:ext uri="{FF2B5EF4-FFF2-40B4-BE49-F238E27FC236}">
                  <a16:creationId xmlns:a16="http://schemas.microsoft.com/office/drawing/2014/main" xmlns="" id="{87FB8119-A5A2-4095-8FBD-075C63A22E4D}"/>
                </a:ext>
              </a:extLst>
            </p:cNvPr>
            <p:cNvSpPr/>
            <p:nvPr/>
          </p:nvSpPr>
          <p:spPr bwMode="auto">
            <a:xfrm>
              <a:off x="6297201" y="2816868"/>
              <a:ext cx="546523" cy="75543"/>
            </a:xfrm>
            <a:custGeom>
              <a:avLst/>
              <a:gdLst>
                <a:gd name="T0" fmla="*/ 9 w 65"/>
                <a:gd name="T1" fmla="*/ 4 h 9"/>
                <a:gd name="T2" fmla="*/ 4 w 65"/>
                <a:gd name="T3" fmla="*/ 9 h 9"/>
                <a:gd name="T4" fmla="*/ 0 w 65"/>
                <a:gd name="T5" fmla="*/ 4 h 9"/>
                <a:gd name="T6" fmla="*/ 4 w 65"/>
                <a:gd name="T7" fmla="*/ 0 h 9"/>
                <a:gd name="T8" fmla="*/ 9 w 65"/>
                <a:gd name="T9" fmla="*/ 4 h 9"/>
                <a:gd name="T10" fmla="*/ 23 w 65"/>
                <a:gd name="T11" fmla="*/ 0 h 9"/>
                <a:gd name="T12" fmla="*/ 18 w 65"/>
                <a:gd name="T13" fmla="*/ 4 h 9"/>
                <a:gd name="T14" fmla="*/ 23 w 65"/>
                <a:gd name="T15" fmla="*/ 9 h 9"/>
                <a:gd name="T16" fmla="*/ 27 w 65"/>
                <a:gd name="T17" fmla="*/ 4 h 9"/>
                <a:gd name="T18" fmla="*/ 23 w 65"/>
                <a:gd name="T19" fmla="*/ 0 h 9"/>
                <a:gd name="T20" fmla="*/ 41 w 65"/>
                <a:gd name="T21" fmla="*/ 0 h 9"/>
                <a:gd name="T22" fmla="*/ 37 w 65"/>
                <a:gd name="T23" fmla="*/ 4 h 9"/>
                <a:gd name="T24" fmla="*/ 41 w 65"/>
                <a:gd name="T25" fmla="*/ 9 h 9"/>
                <a:gd name="T26" fmla="*/ 46 w 65"/>
                <a:gd name="T27" fmla="*/ 4 h 9"/>
                <a:gd name="T28" fmla="*/ 41 w 65"/>
                <a:gd name="T29" fmla="*/ 0 h 9"/>
                <a:gd name="T30" fmla="*/ 60 w 65"/>
                <a:gd name="T31" fmla="*/ 0 h 9"/>
                <a:gd name="T32" fmla="*/ 55 w 65"/>
                <a:gd name="T33" fmla="*/ 4 h 9"/>
                <a:gd name="T34" fmla="*/ 60 w 65"/>
                <a:gd name="T35" fmla="*/ 9 h 9"/>
                <a:gd name="T36" fmla="*/ 65 w 65"/>
                <a:gd name="T37" fmla="*/ 4 h 9"/>
                <a:gd name="T38" fmla="*/ 60 w 65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23" y="0"/>
                  </a:moveTo>
                  <a:cubicBezTo>
                    <a:pt x="20" y="0"/>
                    <a:pt x="18" y="2"/>
                    <a:pt x="18" y="4"/>
                  </a:cubicBezTo>
                  <a:cubicBezTo>
                    <a:pt x="18" y="7"/>
                    <a:pt x="20" y="9"/>
                    <a:pt x="23" y="9"/>
                  </a:cubicBezTo>
                  <a:cubicBezTo>
                    <a:pt x="25" y="9"/>
                    <a:pt x="27" y="7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  <a:moveTo>
                    <a:pt x="41" y="0"/>
                  </a:moveTo>
                  <a:cubicBezTo>
                    <a:pt x="39" y="0"/>
                    <a:pt x="37" y="2"/>
                    <a:pt x="37" y="4"/>
                  </a:cubicBezTo>
                  <a:cubicBezTo>
                    <a:pt x="37" y="7"/>
                    <a:pt x="39" y="9"/>
                    <a:pt x="41" y="9"/>
                  </a:cubicBezTo>
                  <a:cubicBezTo>
                    <a:pt x="44" y="9"/>
                    <a:pt x="46" y="7"/>
                    <a:pt x="46" y="4"/>
                  </a:cubicBezTo>
                  <a:cubicBezTo>
                    <a:pt x="46" y="2"/>
                    <a:pt x="44" y="0"/>
                    <a:pt x="41" y="0"/>
                  </a:cubicBezTo>
                  <a:close/>
                  <a:moveTo>
                    <a:pt x="60" y="0"/>
                  </a:moveTo>
                  <a:cubicBezTo>
                    <a:pt x="58" y="0"/>
                    <a:pt x="55" y="2"/>
                    <a:pt x="55" y="4"/>
                  </a:cubicBezTo>
                  <a:cubicBezTo>
                    <a:pt x="55" y="7"/>
                    <a:pt x="58" y="9"/>
                    <a:pt x="60" y="9"/>
                  </a:cubicBezTo>
                  <a:cubicBezTo>
                    <a:pt x="63" y="9"/>
                    <a:pt x="65" y="7"/>
                    <a:pt x="65" y="4"/>
                  </a:cubicBezTo>
                  <a:cubicBezTo>
                    <a:pt x="65" y="2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iṥḻïḋè">
            <a:extLst>
              <a:ext uri="{FF2B5EF4-FFF2-40B4-BE49-F238E27FC236}">
                <a16:creationId xmlns:a16="http://schemas.microsoft.com/office/drawing/2014/main" xmlns="" id="{1E5B3658-B106-42B6-BF87-A728FC173592}"/>
              </a:ext>
            </a:extLst>
          </p:cNvPr>
          <p:cNvGrpSpPr/>
          <p:nvPr/>
        </p:nvGrpSpPr>
        <p:grpSpPr>
          <a:xfrm>
            <a:off x="7190059" y="1310395"/>
            <a:ext cx="1260000" cy="1260000"/>
            <a:chOff x="7665649" y="2246477"/>
            <a:chExt cx="1260000" cy="1260000"/>
          </a:xfrm>
        </p:grpSpPr>
        <p:sp>
          <p:nvSpPr>
            <p:cNvPr id="43" name="ïšľíḑè">
              <a:extLst>
                <a:ext uri="{FF2B5EF4-FFF2-40B4-BE49-F238E27FC236}">
                  <a16:creationId xmlns:a16="http://schemas.microsoft.com/office/drawing/2014/main" xmlns="" id="{EA627019-FFF0-412E-970E-B2DCA6BF4F9B}"/>
                </a:ext>
              </a:extLst>
            </p:cNvPr>
            <p:cNvSpPr/>
            <p:nvPr/>
          </p:nvSpPr>
          <p:spPr bwMode="auto">
            <a:xfrm>
              <a:off x="7665649" y="2246477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ŝlïḋè">
              <a:extLst>
                <a:ext uri="{FF2B5EF4-FFF2-40B4-BE49-F238E27FC236}">
                  <a16:creationId xmlns:a16="http://schemas.microsoft.com/office/drawing/2014/main" xmlns="" id="{AF3D3100-3465-49D3-BF40-7C8DFAF388A5}"/>
                </a:ext>
              </a:extLst>
            </p:cNvPr>
            <p:cNvSpPr/>
            <p:nvPr/>
          </p:nvSpPr>
          <p:spPr bwMode="auto">
            <a:xfrm>
              <a:off x="7907503" y="2488331"/>
              <a:ext cx="1009887" cy="1009888"/>
            </a:xfrm>
            <a:custGeom>
              <a:avLst/>
              <a:gdLst>
                <a:gd name="T0" fmla="*/ 121 w 121"/>
                <a:gd name="T1" fmla="*/ 56 h 121"/>
                <a:gd name="T2" fmla="*/ 74 w 121"/>
                <a:gd name="T3" fmla="*/ 8 h 121"/>
                <a:gd name="T4" fmla="*/ 66 w 121"/>
                <a:gd name="T5" fmla="*/ 4 h 121"/>
                <a:gd name="T6" fmla="*/ 64 w 121"/>
                <a:gd name="T7" fmla="*/ 4 h 121"/>
                <a:gd name="T8" fmla="*/ 61 w 121"/>
                <a:gd name="T9" fmla="*/ 9 h 121"/>
                <a:gd name="T10" fmla="*/ 61 w 121"/>
                <a:gd name="T11" fmla="*/ 9 h 121"/>
                <a:gd name="T12" fmla="*/ 52 w 121"/>
                <a:gd name="T13" fmla="*/ 0 h 121"/>
                <a:gd name="T14" fmla="*/ 51 w 121"/>
                <a:gd name="T15" fmla="*/ 0 h 121"/>
                <a:gd name="T16" fmla="*/ 47 w 121"/>
                <a:gd name="T17" fmla="*/ 0 h 121"/>
                <a:gd name="T18" fmla="*/ 42 w 121"/>
                <a:gd name="T19" fmla="*/ 0 h 121"/>
                <a:gd name="T20" fmla="*/ 41 w 121"/>
                <a:gd name="T21" fmla="*/ 1 h 121"/>
                <a:gd name="T22" fmla="*/ 40 w 121"/>
                <a:gd name="T23" fmla="*/ 11 h 121"/>
                <a:gd name="T24" fmla="*/ 37 w 121"/>
                <a:gd name="T25" fmla="*/ 12 h 121"/>
                <a:gd name="T26" fmla="*/ 37 w 121"/>
                <a:gd name="T27" fmla="*/ 12 h 121"/>
                <a:gd name="T28" fmla="*/ 29 w 121"/>
                <a:gd name="T29" fmla="*/ 4 h 121"/>
                <a:gd name="T30" fmla="*/ 27 w 121"/>
                <a:gd name="T31" fmla="*/ 4 h 121"/>
                <a:gd name="T32" fmla="*/ 19 w 121"/>
                <a:gd name="T33" fmla="*/ 8 h 121"/>
                <a:gd name="T34" fmla="*/ 19 w 121"/>
                <a:gd name="T35" fmla="*/ 10 h 121"/>
                <a:gd name="T36" fmla="*/ 23 w 121"/>
                <a:gd name="T37" fmla="*/ 19 h 121"/>
                <a:gd name="T38" fmla="*/ 19 w 121"/>
                <a:gd name="T39" fmla="*/ 23 h 121"/>
                <a:gd name="T40" fmla="*/ 10 w 121"/>
                <a:gd name="T41" fmla="*/ 19 h 121"/>
                <a:gd name="T42" fmla="*/ 8 w 121"/>
                <a:gd name="T43" fmla="*/ 19 h 121"/>
                <a:gd name="T44" fmla="*/ 4 w 121"/>
                <a:gd name="T45" fmla="*/ 27 h 121"/>
                <a:gd name="T46" fmla="*/ 4 w 121"/>
                <a:gd name="T47" fmla="*/ 29 h 121"/>
                <a:gd name="T48" fmla="*/ 11 w 121"/>
                <a:gd name="T49" fmla="*/ 36 h 121"/>
                <a:gd name="T50" fmla="*/ 11 w 121"/>
                <a:gd name="T51" fmla="*/ 36 h 121"/>
                <a:gd name="T52" fmla="*/ 10 w 121"/>
                <a:gd name="T53" fmla="*/ 40 h 121"/>
                <a:gd name="T54" fmla="*/ 1 w 121"/>
                <a:gd name="T55" fmla="*/ 40 h 121"/>
                <a:gd name="T56" fmla="*/ 0 w 121"/>
                <a:gd name="T57" fmla="*/ 42 h 121"/>
                <a:gd name="T58" fmla="*/ 0 w 121"/>
                <a:gd name="T59" fmla="*/ 51 h 121"/>
                <a:gd name="T60" fmla="*/ 0 w 121"/>
                <a:gd name="T61" fmla="*/ 52 h 121"/>
                <a:gd name="T62" fmla="*/ 9 w 121"/>
                <a:gd name="T63" fmla="*/ 61 h 121"/>
                <a:gd name="T64" fmla="*/ 9 w 121"/>
                <a:gd name="T65" fmla="*/ 61 h 121"/>
                <a:gd name="T66" fmla="*/ 4 w 121"/>
                <a:gd name="T67" fmla="*/ 64 h 121"/>
                <a:gd name="T68" fmla="*/ 4 w 121"/>
                <a:gd name="T69" fmla="*/ 66 h 121"/>
                <a:gd name="T70" fmla="*/ 8 w 121"/>
                <a:gd name="T71" fmla="*/ 74 h 121"/>
                <a:gd name="T72" fmla="*/ 56 w 121"/>
                <a:gd name="T73" fmla="*/ 121 h 121"/>
                <a:gd name="T74" fmla="*/ 121 w 121"/>
                <a:gd name="T75" fmla="*/ 5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21">
                  <a:moveTo>
                    <a:pt x="121" y="56"/>
                  </a:moveTo>
                  <a:cubicBezTo>
                    <a:pt x="74" y="8"/>
                    <a:pt x="74" y="8"/>
                    <a:pt x="74" y="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8" y="3"/>
                    <a:pt x="27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8" y="10"/>
                    <a:pt x="19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0" y="22"/>
                    <a:pt x="19" y="2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7"/>
                    <a:pt x="10" y="39"/>
                    <a:pt x="1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1"/>
                    <a:pt x="0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3" y="65"/>
                    <a:pt x="4" y="66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90" y="117"/>
                    <a:pt x="117" y="90"/>
                    <a:pt x="121" y="5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ḻîde">
              <a:extLst>
                <a:ext uri="{FF2B5EF4-FFF2-40B4-BE49-F238E27FC236}">
                  <a16:creationId xmlns:a16="http://schemas.microsoft.com/office/drawing/2014/main" xmlns="" id="{2257C3D9-E9EA-470C-A71F-0B7B6FB96D6F}"/>
                </a:ext>
              </a:extLst>
            </p:cNvPr>
            <p:cNvSpPr/>
            <p:nvPr/>
          </p:nvSpPr>
          <p:spPr bwMode="auto">
            <a:xfrm>
              <a:off x="8299188" y="2488331"/>
              <a:ext cx="384607" cy="776293"/>
            </a:xfrm>
            <a:custGeom>
              <a:avLst/>
              <a:gdLst>
                <a:gd name="T0" fmla="*/ 45 w 46"/>
                <a:gd name="T1" fmla="*/ 40 h 93"/>
                <a:gd name="T2" fmla="*/ 37 w 46"/>
                <a:gd name="T3" fmla="*/ 40 h 93"/>
                <a:gd name="T4" fmla="*/ 35 w 46"/>
                <a:gd name="T5" fmla="*/ 34 h 93"/>
                <a:gd name="T6" fmla="*/ 42 w 46"/>
                <a:gd name="T7" fmla="*/ 29 h 93"/>
                <a:gd name="T8" fmla="*/ 43 w 46"/>
                <a:gd name="T9" fmla="*/ 27 h 93"/>
                <a:gd name="T10" fmla="*/ 38 w 46"/>
                <a:gd name="T11" fmla="*/ 19 h 93"/>
                <a:gd name="T12" fmla="*/ 36 w 46"/>
                <a:gd name="T13" fmla="*/ 19 h 93"/>
                <a:gd name="T14" fmla="*/ 28 w 46"/>
                <a:gd name="T15" fmla="*/ 23 h 93"/>
                <a:gd name="T16" fmla="*/ 23 w 46"/>
                <a:gd name="T17" fmla="*/ 19 h 93"/>
                <a:gd name="T18" fmla="*/ 28 w 46"/>
                <a:gd name="T19" fmla="*/ 10 h 93"/>
                <a:gd name="T20" fmla="*/ 27 w 46"/>
                <a:gd name="T21" fmla="*/ 8 h 93"/>
                <a:gd name="T22" fmla="*/ 19 w 46"/>
                <a:gd name="T23" fmla="*/ 4 h 93"/>
                <a:gd name="T24" fmla="*/ 17 w 46"/>
                <a:gd name="T25" fmla="*/ 4 h 93"/>
                <a:gd name="T26" fmla="*/ 12 w 46"/>
                <a:gd name="T27" fmla="*/ 13 h 93"/>
                <a:gd name="T28" fmla="*/ 6 w 46"/>
                <a:gd name="T29" fmla="*/ 11 h 93"/>
                <a:gd name="T30" fmla="*/ 6 w 46"/>
                <a:gd name="T31" fmla="*/ 1 h 93"/>
                <a:gd name="T32" fmla="*/ 4 w 46"/>
                <a:gd name="T33" fmla="*/ 0 h 93"/>
                <a:gd name="T34" fmla="*/ 0 w 46"/>
                <a:gd name="T35" fmla="*/ 0 h 93"/>
                <a:gd name="T36" fmla="*/ 0 w 46"/>
                <a:gd name="T37" fmla="*/ 21 h 93"/>
                <a:gd name="T38" fmla="*/ 0 w 46"/>
                <a:gd name="T39" fmla="*/ 21 h 93"/>
                <a:gd name="T40" fmla="*/ 28 w 46"/>
                <a:gd name="T41" fmla="*/ 48 h 93"/>
                <a:gd name="T42" fmla="*/ 0 w 46"/>
                <a:gd name="T43" fmla="*/ 76 h 93"/>
                <a:gd name="T44" fmla="*/ 0 w 46"/>
                <a:gd name="T45" fmla="*/ 76 h 93"/>
                <a:gd name="T46" fmla="*/ 0 w 46"/>
                <a:gd name="T47" fmla="*/ 93 h 93"/>
                <a:gd name="T48" fmla="*/ 4 w 46"/>
                <a:gd name="T49" fmla="*/ 93 h 93"/>
                <a:gd name="T50" fmla="*/ 6 w 46"/>
                <a:gd name="T51" fmla="*/ 92 h 93"/>
                <a:gd name="T52" fmla="*/ 6 w 46"/>
                <a:gd name="T53" fmla="*/ 86 h 93"/>
                <a:gd name="T54" fmla="*/ 14 w 46"/>
                <a:gd name="T55" fmla="*/ 84 h 93"/>
                <a:gd name="T56" fmla="*/ 17 w 46"/>
                <a:gd name="T57" fmla="*/ 89 h 93"/>
                <a:gd name="T58" fmla="*/ 19 w 46"/>
                <a:gd name="T59" fmla="*/ 89 h 93"/>
                <a:gd name="T60" fmla="*/ 27 w 46"/>
                <a:gd name="T61" fmla="*/ 85 h 93"/>
                <a:gd name="T62" fmla="*/ 28 w 46"/>
                <a:gd name="T63" fmla="*/ 83 h 93"/>
                <a:gd name="T64" fmla="*/ 25 w 46"/>
                <a:gd name="T65" fmla="*/ 77 h 93"/>
                <a:gd name="T66" fmla="*/ 30 w 46"/>
                <a:gd name="T67" fmla="*/ 71 h 93"/>
                <a:gd name="T68" fmla="*/ 36 w 46"/>
                <a:gd name="T69" fmla="*/ 74 h 93"/>
                <a:gd name="T70" fmla="*/ 38 w 46"/>
                <a:gd name="T71" fmla="*/ 74 h 93"/>
                <a:gd name="T72" fmla="*/ 43 w 46"/>
                <a:gd name="T73" fmla="*/ 66 h 93"/>
                <a:gd name="T74" fmla="*/ 42 w 46"/>
                <a:gd name="T75" fmla="*/ 64 h 93"/>
                <a:gd name="T76" fmla="*/ 36 w 46"/>
                <a:gd name="T77" fmla="*/ 60 h 93"/>
                <a:gd name="T78" fmla="*/ 38 w 46"/>
                <a:gd name="T79" fmla="*/ 53 h 93"/>
                <a:gd name="T80" fmla="*/ 45 w 46"/>
                <a:gd name="T81" fmla="*/ 53 h 93"/>
                <a:gd name="T82" fmla="*/ 46 w 46"/>
                <a:gd name="T83" fmla="*/ 51 h 93"/>
                <a:gd name="T84" fmla="*/ 46 w 46"/>
                <a:gd name="T85" fmla="*/ 42 h 93"/>
                <a:gd name="T86" fmla="*/ 45 w 46"/>
                <a:gd name="T8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" h="93">
                  <a:moveTo>
                    <a:pt x="45" y="40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6" y="38"/>
                    <a:pt x="36" y="36"/>
                    <a:pt x="35" y="34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7" y="18"/>
                    <a:pt x="36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1"/>
                    <a:pt x="25" y="20"/>
                    <a:pt x="23" y="1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9"/>
                    <a:pt x="27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8" y="4"/>
                    <a:pt x="17" y="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2"/>
                    <a:pt x="8" y="11"/>
                    <a:pt x="6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5" y="21"/>
                    <a:pt x="28" y="33"/>
                    <a:pt x="28" y="48"/>
                  </a:cubicBezTo>
                  <a:cubicBezTo>
                    <a:pt x="28" y="64"/>
                    <a:pt x="15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3"/>
                    <a:pt x="6" y="93"/>
                    <a:pt x="6" y="92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9" y="85"/>
                    <a:pt x="11" y="85"/>
                    <a:pt x="14" y="84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8" y="90"/>
                    <a:pt x="18" y="90"/>
                    <a:pt x="19" y="89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4"/>
                    <a:pt x="28" y="83"/>
                    <a:pt x="28" y="83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5"/>
                    <a:pt x="28" y="73"/>
                    <a:pt x="30" y="71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7" y="75"/>
                    <a:pt x="38" y="75"/>
                    <a:pt x="38" y="74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3" y="64"/>
                    <a:pt x="42" y="64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8"/>
                    <a:pt x="37" y="55"/>
                    <a:pt x="38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6" y="53"/>
                    <a:pt x="46" y="52"/>
                    <a:pt x="46" y="5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0"/>
                    <a:pt x="45" y="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1íḓè">
              <a:extLst>
                <a:ext uri="{FF2B5EF4-FFF2-40B4-BE49-F238E27FC236}">
                  <a16:creationId xmlns:a16="http://schemas.microsoft.com/office/drawing/2014/main" xmlns="" id="{AF5E89CB-5FE6-4CF9-97D1-AAD5A1010348}"/>
                </a:ext>
              </a:extLst>
            </p:cNvPr>
            <p:cNvSpPr/>
            <p:nvPr/>
          </p:nvSpPr>
          <p:spPr bwMode="auto">
            <a:xfrm>
              <a:off x="7907503" y="2488331"/>
              <a:ext cx="391685" cy="776293"/>
            </a:xfrm>
            <a:custGeom>
              <a:avLst/>
              <a:gdLst>
                <a:gd name="T0" fmla="*/ 20 w 47"/>
                <a:gd name="T1" fmla="*/ 48 h 93"/>
                <a:gd name="T2" fmla="*/ 47 w 47"/>
                <a:gd name="T3" fmla="*/ 21 h 93"/>
                <a:gd name="T4" fmla="*/ 47 w 47"/>
                <a:gd name="T5" fmla="*/ 0 h 93"/>
                <a:gd name="T6" fmla="*/ 42 w 47"/>
                <a:gd name="T7" fmla="*/ 0 h 93"/>
                <a:gd name="T8" fmla="*/ 41 w 47"/>
                <a:gd name="T9" fmla="*/ 1 h 93"/>
                <a:gd name="T10" fmla="*/ 40 w 47"/>
                <a:gd name="T11" fmla="*/ 11 h 93"/>
                <a:gd name="T12" fmla="*/ 35 w 47"/>
                <a:gd name="T13" fmla="*/ 13 h 93"/>
                <a:gd name="T14" fmla="*/ 29 w 47"/>
                <a:gd name="T15" fmla="*/ 4 h 93"/>
                <a:gd name="T16" fmla="*/ 27 w 47"/>
                <a:gd name="T17" fmla="*/ 4 h 93"/>
                <a:gd name="T18" fmla="*/ 19 w 47"/>
                <a:gd name="T19" fmla="*/ 8 h 93"/>
                <a:gd name="T20" fmla="*/ 19 w 47"/>
                <a:gd name="T21" fmla="*/ 10 h 93"/>
                <a:gd name="T22" fmla="*/ 23 w 47"/>
                <a:gd name="T23" fmla="*/ 19 h 93"/>
                <a:gd name="T24" fmla="*/ 19 w 47"/>
                <a:gd name="T25" fmla="*/ 23 h 93"/>
                <a:gd name="T26" fmla="*/ 10 w 47"/>
                <a:gd name="T27" fmla="*/ 19 h 93"/>
                <a:gd name="T28" fmla="*/ 8 w 47"/>
                <a:gd name="T29" fmla="*/ 19 h 93"/>
                <a:gd name="T30" fmla="*/ 4 w 47"/>
                <a:gd name="T31" fmla="*/ 27 h 93"/>
                <a:gd name="T32" fmla="*/ 4 w 47"/>
                <a:gd name="T33" fmla="*/ 29 h 93"/>
                <a:gd name="T34" fmla="*/ 12 w 47"/>
                <a:gd name="T35" fmla="*/ 34 h 93"/>
                <a:gd name="T36" fmla="*/ 10 w 47"/>
                <a:gd name="T37" fmla="*/ 40 h 93"/>
                <a:gd name="T38" fmla="*/ 1 w 47"/>
                <a:gd name="T39" fmla="*/ 40 h 93"/>
                <a:gd name="T40" fmla="*/ 0 w 47"/>
                <a:gd name="T41" fmla="*/ 42 h 93"/>
                <a:gd name="T42" fmla="*/ 0 w 47"/>
                <a:gd name="T43" fmla="*/ 51 h 93"/>
                <a:gd name="T44" fmla="*/ 1 w 47"/>
                <a:gd name="T45" fmla="*/ 53 h 93"/>
                <a:gd name="T46" fmla="*/ 9 w 47"/>
                <a:gd name="T47" fmla="*/ 53 h 93"/>
                <a:gd name="T48" fmla="*/ 11 w 47"/>
                <a:gd name="T49" fmla="*/ 60 h 93"/>
                <a:gd name="T50" fmla="*/ 4 w 47"/>
                <a:gd name="T51" fmla="*/ 64 h 93"/>
                <a:gd name="T52" fmla="*/ 4 w 47"/>
                <a:gd name="T53" fmla="*/ 66 h 93"/>
                <a:gd name="T54" fmla="*/ 8 w 47"/>
                <a:gd name="T55" fmla="*/ 74 h 93"/>
                <a:gd name="T56" fmla="*/ 10 w 47"/>
                <a:gd name="T57" fmla="*/ 74 h 93"/>
                <a:gd name="T58" fmla="*/ 17 w 47"/>
                <a:gd name="T59" fmla="*/ 71 h 93"/>
                <a:gd name="T60" fmla="*/ 22 w 47"/>
                <a:gd name="T61" fmla="*/ 77 h 93"/>
                <a:gd name="T62" fmla="*/ 19 w 47"/>
                <a:gd name="T63" fmla="*/ 83 h 93"/>
                <a:gd name="T64" fmla="*/ 19 w 47"/>
                <a:gd name="T65" fmla="*/ 85 h 93"/>
                <a:gd name="T66" fmla="*/ 27 w 47"/>
                <a:gd name="T67" fmla="*/ 89 h 93"/>
                <a:gd name="T68" fmla="*/ 29 w 47"/>
                <a:gd name="T69" fmla="*/ 89 h 93"/>
                <a:gd name="T70" fmla="*/ 33 w 47"/>
                <a:gd name="T71" fmla="*/ 83 h 93"/>
                <a:gd name="T72" fmla="*/ 40 w 47"/>
                <a:gd name="T73" fmla="*/ 86 h 93"/>
                <a:gd name="T74" fmla="*/ 41 w 47"/>
                <a:gd name="T75" fmla="*/ 92 h 93"/>
                <a:gd name="T76" fmla="*/ 42 w 47"/>
                <a:gd name="T77" fmla="*/ 93 h 93"/>
                <a:gd name="T78" fmla="*/ 47 w 47"/>
                <a:gd name="T79" fmla="*/ 93 h 93"/>
                <a:gd name="T80" fmla="*/ 47 w 47"/>
                <a:gd name="T81" fmla="*/ 76 h 93"/>
                <a:gd name="T82" fmla="*/ 20 w 47"/>
                <a:gd name="T83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" h="93">
                  <a:moveTo>
                    <a:pt x="20" y="48"/>
                  </a:moveTo>
                  <a:cubicBezTo>
                    <a:pt x="20" y="33"/>
                    <a:pt x="32" y="21"/>
                    <a:pt x="47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6" y="12"/>
                    <a:pt x="35" y="1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8" y="3"/>
                    <a:pt x="27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8" y="10"/>
                    <a:pt x="19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0" y="22"/>
                    <a:pt x="19" y="2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6"/>
                    <a:pt x="11" y="38"/>
                    <a:pt x="1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1"/>
                    <a:pt x="0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1" y="53"/>
                    <a:pt x="1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8"/>
                    <a:pt x="11" y="60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3" y="65"/>
                    <a:pt x="4" y="66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10" y="75"/>
                    <a:pt x="10" y="74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3"/>
                    <a:pt x="20" y="75"/>
                    <a:pt x="22" y="77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83"/>
                    <a:pt x="19" y="84"/>
                    <a:pt x="19" y="85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4"/>
                    <a:pt x="38" y="85"/>
                    <a:pt x="40" y="86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3"/>
                    <a:pt x="41" y="93"/>
                    <a:pt x="42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32" y="76"/>
                    <a:pt x="20" y="64"/>
                    <a:pt x="2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šlîḑe">
              <a:extLst>
                <a:ext uri="{FF2B5EF4-FFF2-40B4-BE49-F238E27FC236}">
                  <a16:creationId xmlns:a16="http://schemas.microsoft.com/office/drawing/2014/main" xmlns="" id="{FB61AD30-CD86-4972-B7E6-C4CFDE8801CF}"/>
                </a:ext>
              </a:extLst>
            </p:cNvPr>
            <p:cNvSpPr/>
            <p:nvPr/>
          </p:nvSpPr>
          <p:spPr bwMode="auto">
            <a:xfrm>
              <a:off x="8165874" y="2754960"/>
              <a:ext cx="266629" cy="2760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ḷïde">
              <a:extLst>
                <a:ext uri="{FF2B5EF4-FFF2-40B4-BE49-F238E27FC236}">
                  <a16:creationId xmlns:a16="http://schemas.microsoft.com/office/drawing/2014/main" xmlns="" id="{4E4A8A9A-8452-44CB-811C-1CAB0CE4AE72}"/>
                </a:ext>
              </a:extLst>
            </p:cNvPr>
            <p:cNvSpPr/>
            <p:nvPr/>
          </p:nvSpPr>
          <p:spPr bwMode="auto">
            <a:xfrm>
              <a:off x="8241379" y="2838723"/>
              <a:ext cx="116798" cy="1085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íṥḻíďé">
            <a:extLst>
              <a:ext uri="{FF2B5EF4-FFF2-40B4-BE49-F238E27FC236}">
                <a16:creationId xmlns:a16="http://schemas.microsoft.com/office/drawing/2014/main" xmlns="" id="{315157F2-CA06-4BA9-80CF-BA76DFCB1DCE}"/>
              </a:ext>
            </a:extLst>
          </p:cNvPr>
          <p:cNvGrpSpPr/>
          <p:nvPr/>
        </p:nvGrpSpPr>
        <p:grpSpPr>
          <a:xfrm>
            <a:off x="9347477" y="1310395"/>
            <a:ext cx="1260000" cy="1260000"/>
            <a:chOff x="9147040" y="2290917"/>
            <a:chExt cx="1260000" cy="1260000"/>
          </a:xfrm>
        </p:grpSpPr>
        <p:sp>
          <p:nvSpPr>
            <p:cNvPr id="23" name="ïS1idé">
              <a:extLst>
                <a:ext uri="{FF2B5EF4-FFF2-40B4-BE49-F238E27FC236}">
                  <a16:creationId xmlns:a16="http://schemas.microsoft.com/office/drawing/2014/main" xmlns="" id="{C4F0A79E-BC24-4A2D-80A9-EB2E17B1489A}"/>
                </a:ext>
              </a:extLst>
            </p:cNvPr>
            <p:cNvSpPr/>
            <p:nvPr/>
          </p:nvSpPr>
          <p:spPr bwMode="auto">
            <a:xfrm>
              <a:off x="9147040" y="2290917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1ïdé">
              <a:extLst>
                <a:ext uri="{FF2B5EF4-FFF2-40B4-BE49-F238E27FC236}">
                  <a16:creationId xmlns:a16="http://schemas.microsoft.com/office/drawing/2014/main" xmlns="" id="{ECEE8DB9-6705-42BF-BE21-6B7CB0F1510F}"/>
                </a:ext>
              </a:extLst>
            </p:cNvPr>
            <p:cNvSpPr/>
            <p:nvPr/>
          </p:nvSpPr>
          <p:spPr bwMode="auto">
            <a:xfrm>
              <a:off x="9428169" y="2556804"/>
              <a:ext cx="973790" cy="994113"/>
            </a:xfrm>
            <a:custGeom>
              <a:avLst/>
              <a:gdLst>
                <a:gd name="T0" fmla="*/ 201 w 201"/>
                <a:gd name="T1" fmla="*/ 80 h 205"/>
                <a:gd name="T2" fmla="*/ 72 w 201"/>
                <a:gd name="T3" fmla="*/ 205 h 205"/>
                <a:gd name="T4" fmla="*/ 53 w 201"/>
                <a:gd name="T5" fmla="*/ 204 h 205"/>
                <a:gd name="T6" fmla="*/ 3 w 201"/>
                <a:gd name="T7" fmla="*/ 153 h 205"/>
                <a:gd name="T8" fmla="*/ 0 w 201"/>
                <a:gd name="T9" fmla="*/ 147 h 205"/>
                <a:gd name="T10" fmla="*/ 0 w 201"/>
                <a:gd name="T11" fmla="*/ 9 h 205"/>
                <a:gd name="T12" fmla="*/ 9 w 201"/>
                <a:gd name="T13" fmla="*/ 0 h 205"/>
                <a:gd name="T14" fmla="*/ 110 w 201"/>
                <a:gd name="T15" fmla="*/ 0 h 205"/>
                <a:gd name="T16" fmla="*/ 114 w 201"/>
                <a:gd name="T17" fmla="*/ 0 h 205"/>
                <a:gd name="T18" fmla="*/ 120 w 201"/>
                <a:gd name="T19" fmla="*/ 3 h 205"/>
                <a:gd name="T20" fmla="*/ 144 w 201"/>
                <a:gd name="T21" fmla="*/ 27 h 205"/>
                <a:gd name="T22" fmla="*/ 144 w 201"/>
                <a:gd name="T23" fmla="*/ 27 h 205"/>
                <a:gd name="T24" fmla="*/ 148 w 201"/>
                <a:gd name="T25" fmla="*/ 26 h 205"/>
                <a:gd name="T26" fmla="*/ 201 w 201"/>
                <a:gd name="T27" fmla="*/ 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05">
                  <a:moveTo>
                    <a:pt x="201" y="80"/>
                  </a:moveTo>
                  <a:cubicBezTo>
                    <a:pt x="199" y="150"/>
                    <a:pt x="142" y="205"/>
                    <a:pt x="72" y="205"/>
                  </a:cubicBezTo>
                  <a:cubicBezTo>
                    <a:pt x="65" y="205"/>
                    <a:pt x="59" y="204"/>
                    <a:pt x="53" y="204"/>
                  </a:cubicBezTo>
                  <a:cubicBezTo>
                    <a:pt x="53" y="203"/>
                    <a:pt x="4" y="154"/>
                    <a:pt x="3" y="153"/>
                  </a:cubicBezTo>
                  <a:cubicBezTo>
                    <a:pt x="1" y="152"/>
                    <a:pt x="0" y="149"/>
                    <a:pt x="0" y="14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1"/>
                    <a:pt x="120" y="3"/>
                  </a:cubicBezTo>
                  <a:cubicBezTo>
                    <a:pt x="121" y="4"/>
                    <a:pt x="143" y="27"/>
                    <a:pt x="144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8" y="26"/>
                    <a:pt x="148" y="26"/>
                    <a:pt x="148" y="26"/>
                  </a:cubicBezTo>
                  <a:lnTo>
                    <a:pt x="201" y="8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1iḋé">
              <a:extLst>
                <a:ext uri="{FF2B5EF4-FFF2-40B4-BE49-F238E27FC236}">
                  <a16:creationId xmlns:a16="http://schemas.microsoft.com/office/drawing/2014/main" xmlns="" id="{3155CB20-9426-4E63-AE65-C998509F890A}"/>
                </a:ext>
              </a:extLst>
            </p:cNvPr>
            <p:cNvSpPr/>
            <p:nvPr/>
          </p:nvSpPr>
          <p:spPr bwMode="auto">
            <a:xfrm>
              <a:off x="9961637" y="2556804"/>
              <a:ext cx="57581" cy="757017"/>
            </a:xfrm>
            <a:custGeom>
              <a:avLst/>
              <a:gdLst>
                <a:gd name="T0" fmla="*/ 4 w 12"/>
                <a:gd name="T1" fmla="*/ 0 h 156"/>
                <a:gd name="T2" fmla="*/ 0 w 12"/>
                <a:gd name="T3" fmla="*/ 0 h 156"/>
                <a:gd name="T4" fmla="*/ 9 w 12"/>
                <a:gd name="T5" fmla="*/ 9 h 156"/>
                <a:gd name="T6" fmla="*/ 9 w 12"/>
                <a:gd name="T7" fmla="*/ 147 h 156"/>
                <a:gd name="T8" fmla="*/ 0 w 12"/>
                <a:gd name="T9" fmla="*/ 156 h 156"/>
                <a:gd name="T10" fmla="*/ 4 w 12"/>
                <a:gd name="T11" fmla="*/ 156 h 156"/>
                <a:gd name="T12" fmla="*/ 12 w 12"/>
                <a:gd name="T13" fmla="*/ 147 h 156"/>
                <a:gd name="T14" fmla="*/ 12 w 12"/>
                <a:gd name="T15" fmla="*/ 9 h 156"/>
                <a:gd name="T16" fmla="*/ 4 w 1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6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4"/>
                    <a:pt x="9" y="9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52"/>
                    <a:pt x="5" y="156"/>
                    <a:pt x="0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8" y="156"/>
                    <a:pt x="12" y="152"/>
                    <a:pt x="12" y="1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4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şlîďe">
              <a:extLst>
                <a:ext uri="{FF2B5EF4-FFF2-40B4-BE49-F238E27FC236}">
                  <a16:creationId xmlns:a16="http://schemas.microsoft.com/office/drawing/2014/main" xmlns="" id="{9186B7E0-807B-474B-B055-59F1339DE007}"/>
                </a:ext>
              </a:extLst>
            </p:cNvPr>
            <p:cNvSpPr/>
            <p:nvPr/>
          </p:nvSpPr>
          <p:spPr bwMode="auto">
            <a:xfrm>
              <a:off x="9428169" y="2556804"/>
              <a:ext cx="575806" cy="757017"/>
            </a:xfrm>
            <a:custGeom>
              <a:avLst/>
              <a:gdLst>
                <a:gd name="T0" fmla="*/ 119 w 119"/>
                <a:gd name="T1" fmla="*/ 147 h 156"/>
                <a:gd name="T2" fmla="*/ 119 w 119"/>
                <a:gd name="T3" fmla="*/ 9 h 156"/>
                <a:gd name="T4" fmla="*/ 110 w 119"/>
                <a:gd name="T5" fmla="*/ 0 h 156"/>
                <a:gd name="T6" fmla="*/ 9 w 119"/>
                <a:gd name="T7" fmla="*/ 0 h 156"/>
                <a:gd name="T8" fmla="*/ 0 w 119"/>
                <a:gd name="T9" fmla="*/ 9 h 156"/>
                <a:gd name="T10" fmla="*/ 0 w 119"/>
                <a:gd name="T11" fmla="*/ 147 h 156"/>
                <a:gd name="T12" fmla="*/ 9 w 119"/>
                <a:gd name="T13" fmla="*/ 156 h 156"/>
                <a:gd name="T14" fmla="*/ 110 w 119"/>
                <a:gd name="T15" fmla="*/ 156 h 156"/>
                <a:gd name="T16" fmla="*/ 119 w 119"/>
                <a:gd name="T17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6">
                  <a:moveTo>
                    <a:pt x="119" y="147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5" y="0"/>
                    <a:pt x="1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2"/>
                    <a:pt x="4" y="156"/>
                    <a:pt x="9" y="156"/>
                  </a:cubicBezTo>
                  <a:cubicBezTo>
                    <a:pt x="110" y="156"/>
                    <a:pt x="110" y="156"/>
                    <a:pt x="110" y="156"/>
                  </a:cubicBezTo>
                  <a:cubicBezTo>
                    <a:pt x="115" y="156"/>
                    <a:pt x="119" y="152"/>
                    <a:pt x="119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ṣļíḓé">
              <a:extLst>
                <a:ext uri="{FF2B5EF4-FFF2-40B4-BE49-F238E27FC236}">
                  <a16:creationId xmlns:a16="http://schemas.microsoft.com/office/drawing/2014/main" xmlns="" id="{53B1E16B-6AB8-4F39-AAA7-63C4B0FA4942}"/>
                </a:ext>
              </a:extLst>
            </p:cNvPr>
            <p:cNvSpPr/>
            <p:nvPr/>
          </p:nvSpPr>
          <p:spPr bwMode="auto">
            <a:xfrm>
              <a:off x="9722846" y="2649949"/>
              <a:ext cx="228628" cy="570726"/>
            </a:xfrm>
            <a:custGeom>
              <a:avLst/>
              <a:gdLst>
                <a:gd name="T0" fmla="*/ 132 w 135"/>
                <a:gd name="T1" fmla="*/ 266 h 337"/>
                <a:gd name="T2" fmla="*/ 135 w 135"/>
                <a:gd name="T3" fmla="*/ 269 h 337"/>
                <a:gd name="T4" fmla="*/ 135 w 135"/>
                <a:gd name="T5" fmla="*/ 0 h 337"/>
                <a:gd name="T6" fmla="*/ 0 w 135"/>
                <a:gd name="T7" fmla="*/ 0 h 337"/>
                <a:gd name="T8" fmla="*/ 0 w 135"/>
                <a:gd name="T9" fmla="*/ 337 h 337"/>
                <a:gd name="T10" fmla="*/ 61 w 135"/>
                <a:gd name="T11" fmla="*/ 337 h 337"/>
                <a:gd name="T12" fmla="*/ 132 w 135"/>
                <a:gd name="T13" fmla="*/ 26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337">
                  <a:moveTo>
                    <a:pt x="132" y="266"/>
                  </a:moveTo>
                  <a:lnTo>
                    <a:pt x="135" y="26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337"/>
                  </a:lnTo>
                  <a:lnTo>
                    <a:pt x="61" y="337"/>
                  </a:lnTo>
                  <a:lnTo>
                    <a:pt x="132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ṧľíďé">
              <a:extLst>
                <a:ext uri="{FF2B5EF4-FFF2-40B4-BE49-F238E27FC236}">
                  <a16:creationId xmlns:a16="http://schemas.microsoft.com/office/drawing/2014/main" xmlns="" id="{0D988116-733A-4180-8EF5-6805FEBA7178}"/>
                </a:ext>
              </a:extLst>
            </p:cNvPr>
            <p:cNvSpPr/>
            <p:nvPr/>
          </p:nvSpPr>
          <p:spPr bwMode="auto">
            <a:xfrm>
              <a:off x="9500992" y="2649949"/>
              <a:ext cx="221854" cy="570726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ļiḍé">
              <a:extLst>
                <a:ext uri="{FF2B5EF4-FFF2-40B4-BE49-F238E27FC236}">
                  <a16:creationId xmlns:a16="http://schemas.microsoft.com/office/drawing/2014/main" xmlns="" id="{A32ABEF0-10DB-4BB2-A866-E548BC8FCDF1}"/>
                </a:ext>
              </a:extLst>
            </p:cNvPr>
            <p:cNvSpPr/>
            <p:nvPr/>
          </p:nvSpPr>
          <p:spPr bwMode="auto">
            <a:xfrm>
              <a:off x="9534863" y="2722771"/>
              <a:ext cx="86370" cy="425081"/>
            </a:xfrm>
            <a:custGeom>
              <a:avLst/>
              <a:gdLst>
                <a:gd name="T0" fmla="*/ 5 w 18"/>
                <a:gd name="T1" fmla="*/ 0 h 88"/>
                <a:gd name="T2" fmla="*/ 0 w 18"/>
                <a:gd name="T3" fmla="*/ 13 h 88"/>
                <a:gd name="T4" fmla="*/ 13 w 18"/>
                <a:gd name="T5" fmla="*/ 17 h 88"/>
                <a:gd name="T6" fmla="*/ 18 w 18"/>
                <a:gd name="T7" fmla="*/ 5 h 88"/>
                <a:gd name="T8" fmla="*/ 15 w 18"/>
                <a:gd name="T9" fmla="*/ 13 h 88"/>
                <a:gd name="T10" fmla="*/ 5 w 18"/>
                <a:gd name="T11" fmla="*/ 15 h 88"/>
                <a:gd name="T12" fmla="*/ 3 w 18"/>
                <a:gd name="T13" fmla="*/ 5 h 88"/>
                <a:gd name="T14" fmla="*/ 13 w 18"/>
                <a:gd name="T15" fmla="*/ 3 h 88"/>
                <a:gd name="T16" fmla="*/ 15 w 18"/>
                <a:gd name="T17" fmla="*/ 13 h 88"/>
                <a:gd name="T18" fmla="*/ 5 w 18"/>
                <a:gd name="T19" fmla="*/ 23 h 88"/>
                <a:gd name="T20" fmla="*/ 0 w 18"/>
                <a:gd name="T21" fmla="*/ 36 h 88"/>
                <a:gd name="T22" fmla="*/ 13 w 18"/>
                <a:gd name="T23" fmla="*/ 41 h 88"/>
                <a:gd name="T24" fmla="*/ 18 w 18"/>
                <a:gd name="T25" fmla="*/ 28 h 88"/>
                <a:gd name="T26" fmla="*/ 15 w 18"/>
                <a:gd name="T27" fmla="*/ 36 h 88"/>
                <a:gd name="T28" fmla="*/ 5 w 18"/>
                <a:gd name="T29" fmla="*/ 38 h 88"/>
                <a:gd name="T30" fmla="*/ 3 w 18"/>
                <a:gd name="T31" fmla="*/ 28 h 88"/>
                <a:gd name="T32" fmla="*/ 13 w 18"/>
                <a:gd name="T33" fmla="*/ 26 h 88"/>
                <a:gd name="T34" fmla="*/ 15 w 18"/>
                <a:gd name="T35" fmla="*/ 36 h 88"/>
                <a:gd name="T36" fmla="*/ 5 w 18"/>
                <a:gd name="T37" fmla="*/ 47 h 88"/>
                <a:gd name="T38" fmla="*/ 0 w 18"/>
                <a:gd name="T39" fmla="*/ 60 h 88"/>
                <a:gd name="T40" fmla="*/ 13 w 18"/>
                <a:gd name="T41" fmla="*/ 65 h 88"/>
                <a:gd name="T42" fmla="*/ 18 w 18"/>
                <a:gd name="T43" fmla="*/ 52 h 88"/>
                <a:gd name="T44" fmla="*/ 15 w 18"/>
                <a:gd name="T45" fmla="*/ 60 h 88"/>
                <a:gd name="T46" fmla="*/ 5 w 18"/>
                <a:gd name="T47" fmla="*/ 62 h 88"/>
                <a:gd name="T48" fmla="*/ 3 w 18"/>
                <a:gd name="T49" fmla="*/ 52 h 88"/>
                <a:gd name="T50" fmla="*/ 13 w 18"/>
                <a:gd name="T51" fmla="*/ 50 h 88"/>
                <a:gd name="T52" fmla="*/ 15 w 18"/>
                <a:gd name="T53" fmla="*/ 60 h 88"/>
                <a:gd name="T54" fmla="*/ 5 w 18"/>
                <a:gd name="T55" fmla="*/ 70 h 88"/>
                <a:gd name="T56" fmla="*/ 0 w 18"/>
                <a:gd name="T57" fmla="*/ 83 h 88"/>
                <a:gd name="T58" fmla="*/ 13 w 18"/>
                <a:gd name="T59" fmla="*/ 88 h 88"/>
                <a:gd name="T60" fmla="*/ 18 w 18"/>
                <a:gd name="T61" fmla="*/ 75 h 88"/>
                <a:gd name="T62" fmla="*/ 15 w 18"/>
                <a:gd name="T63" fmla="*/ 83 h 88"/>
                <a:gd name="T64" fmla="*/ 5 w 18"/>
                <a:gd name="T65" fmla="*/ 85 h 88"/>
                <a:gd name="T66" fmla="*/ 3 w 18"/>
                <a:gd name="T67" fmla="*/ 75 h 88"/>
                <a:gd name="T68" fmla="*/ 13 w 18"/>
                <a:gd name="T69" fmla="*/ 73 h 88"/>
                <a:gd name="T70" fmla="*/ 15 w 18"/>
                <a:gd name="T71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" h="88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5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7"/>
                    <a:pt x="18" y="15"/>
                    <a:pt x="18" y="1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5" y="0"/>
                    <a:pt x="13" y="0"/>
                  </a:cubicBezTo>
                  <a:close/>
                  <a:moveTo>
                    <a:pt x="15" y="13"/>
                  </a:moveTo>
                  <a:cubicBezTo>
                    <a:pt x="15" y="14"/>
                    <a:pt x="14" y="15"/>
                    <a:pt x="13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3" y="14"/>
                    <a:pt x="3" y="1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13"/>
                  </a:lnTo>
                  <a:close/>
                  <a:moveTo>
                    <a:pt x="13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5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8" y="39"/>
                    <a:pt x="18" y="3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5"/>
                    <a:pt x="15" y="23"/>
                    <a:pt x="13" y="23"/>
                  </a:cubicBezTo>
                  <a:close/>
                  <a:moveTo>
                    <a:pt x="15" y="36"/>
                  </a:moveTo>
                  <a:cubicBezTo>
                    <a:pt x="15" y="37"/>
                    <a:pt x="14" y="38"/>
                    <a:pt x="1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3" y="3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4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5" y="27"/>
                    <a:pt x="15" y="28"/>
                  </a:cubicBezTo>
                  <a:lnTo>
                    <a:pt x="15" y="36"/>
                  </a:lnTo>
                  <a:close/>
                  <a:moveTo>
                    <a:pt x="13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0" y="49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5"/>
                    <a:pt x="18" y="62"/>
                    <a:pt x="18" y="6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49"/>
                    <a:pt x="15" y="47"/>
                    <a:pt x="13" y="47"/>
                  </a:cubicBezTo>
                  <a:close/>
                  <a:moveTo>
                    <a:pt x="15" y="60"/>
                  </a:moveTo>
                  <a:cubicBezTo>
                    <a:pt x="15" y="61"/>
                    <a:pt x="14" y="62"/>
                    <a:pt x="13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3" y="61"/>
                    <a:pt x="3" y="6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1"/>
                    <a:pt x="4" y="50"/>
                    <a:pt x="5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5" y="52"/>
                  </a:cubicBezTo>
                  <a:lnTo>
                    <a:pt x="15" y="60"/>
                  </a:lnTo>
                  <a:close/>
                  <a:moveTo>
                    <a:pt x="13" y="70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2" y="70"/>
                    <a:pt x="0" y="73"/>
                    <a:pt x="0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5" y="88"/>
                    <a:pt x="18" y="86"/>
                    <a:pt x="18" y="83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3"/>
                    <a:pt x="15" y="70"/>
                    <a:pt x="13" y="70"/>
                  </a:cubicBezTo>
                  <a:close/>
                  <a:moveTo>
                    <a:pt x="15" y="83"/>
                  </a:moveTo>
                  <a:cubicBezTo>
                    <a:pt x="15" y="84"/>
                    <a:pt x="14" y="85"/>
                    <a:pt x="13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5"/>
                    <a:pt x="3" y="84"/>
                    <a:pt x="3" y="8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4" y="73"/>
                    <a:pt x="5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4" y="73"/>
                    <a:pt x="15" y="74"/>
                    <a:pt x="15" y="75"/>
                  </a:cubicBezTo>
                  <a:lnTo>
                    <a:pt x="15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ŝḷïḍè">
              <a:extLst>
                <a:ext uri="{FF2B5EF4-FFF2-40B4-BE49-F238E27FC236}">
                  <a16:creationId xmlns:a16="http://schemas.microsoft.com/office/drawing/2014/main" xmlns="" id="{2A983851-32A4-42D4-B27F-200555CA48BD}"/>
                </a:ext>
              </a:extLst>
            </p:cNvPr>
            <p:cNvSpPr/>
            <p:nvPr/>
          </p:nvSpPr>
          <p:spPr bwMode="auto">
            <a:xfrm>
              <a:off x="9651717" y="2795594"/>
              <a:ext cx="247258" cy="348871"/>
            </a:xfrm>
            <a:custGeom>
              <a:avLst/>
              <a:gdLst>
                <a:gd name="T0" fmla="*/ 146 w 146"/>
                <a:gd name="T1" fmla="*/ 0 h 206"/>
                <a:gd name="T2" fmla="*/ 146 w 146"/>
                <a:gd name="T3" fmla="*/ 5 h 206"/>
                <a:gd name="T4" fmla="*/ 0 w 146"/>
                <a:gd name="T5" fmla="*/ 5 h 206"/>
                <a:gd name="T6" fmla="*/ 0 w 146"/>
                <a:gd name="T7" fmla="*/ 0 h 206"/>
                <a:gd name="T8" fmla="*/ 146 w 146"/>
                <a:gd name="T9" fmla="*/ 0 h 206"/>
                <a:gd name="T10" fmla="*/ 0 w 146"/>
                <a:gd name="T11" fmla="*/ 71 h 206"/>
                <a:gd name="T12" fmla="*/ 146 w 146"/>
                <a:gd name="T13" fmla="*/ 71 h 206"/>
                <a:gd name="T14" fmla="*/ 146 w 146"/>
                <a:gd name="T15" fmla="*/ 68 h 206"/>
                <a:gd name="T16" fmla="*/ 0 w 146"/>
                <a:gd name="T17" fmla="*/ 68 h 206"/>
                <a:gd name="T18" fmla="*/ 0 w 146"/>
                <a:gd name="T19" fmla="*/ 71 h 206"/>
                <a:gd name="T20" fmla="*/ 0 w 146"/>
                <a:gd name="T21" fmla="*/ 140 h 206"/>
                <a:gd name="T22" fmla="*/ 146 w 146"/>
                <a:gd name="T23" fmla="*/ 140 h 206"/>
                <a:gd name="T24" fmla="*/ 146 w 146"/>
                <a:gd name="T25" fmla="*/ 134 h 206"/>
                <a:gd name="T26" fmla="*/ 0 w 146"/>
                <a:gd name="T27" fmla="*/ 134 h 206"/>
                <a:gd name="T28" fmla="*/ 0 w 146"/>
                <a:gd name="T29" fmla="*/ 140 h 206"/>
                <a:gd name="T30" fmla="*/ 0 w 146"/>
                <a:gd name="T31" fmla="*/ 206 h 206"/>
                <a:gd name="T32" fmla="*/ 146 w 146"/>
                <a:gd name="T33" fmla="*/ 206 h 206"/>
                <a:gd name="T34" fmla="*/ 146 w 146"/>
                <a:gd name="T35" fmla="*/ 203 h 206"/>
                <a:gd name="T36" fmla="*/ 0 w 146"/>
                <a:gd name="T37" fmla="*/ 203 h 206"/>
                <a:gd name="T38" fmla="*/ 0 w 146"/>
                <a:gd name="T3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206">
                  <a:moveTo>
                    <a:pt x="146" y="0"/>
                  </a:moveTo>
                  <a:lnTo>
                    <a:pt x="14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46" y="0"/>
                  </a:lnTo>
                  <a:close/>
                  <a:moveTo>
                    <a:pt x="0" y="71"/>
                  </a:moveTo>
                  <a:lnTo>
                    <a:pt x="146" y="71"/>
                  </a:lnTo>
                  <a:lnTo>
                    <a:pt x="146" y="68"/>
                  </a:lnTo>
                  <a:lnTo>
                    <a:pt x="0" y="68"/>
                  </a:lnTo>
                  <a:lnTo>
                    <a:pt x="0" y="71"/>
                  </a:lnTo>
                  <a:close/>
                  <a:moveTo>
                    <a:pt x="0" y="140"/>
                  </a:moveTo>
                  <a:lnTo>
                    <a:pt x="146" y="140"/>
                  </a:lnTo>
                  <a:lnTo>
                    <a:pt x="146" y="134"/>
                  </a:lnTo>
                  <a:lnTo>
                    <a:pt x="0" y="134"/>
                  </a:lnTo>
                  <a:lnTo>
                    <a:pt x="0" y="140"/>
                  </a:lnTo>
                  <a:close/>
                  <a:moveTo>
                    <a:pt x="0" y="206"/>
                  </a:moveTo>
                  <a:lnTo>
                    <a:pt x="146" y="206"/>
                  </a:lnTo>
                  <a:lnTo>
                    <a:pt x="146" y="203"/>
                  </a:lnTo>
                  <a:lnTo>
                    <a:pt x="0" y="203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ṡḻíḓè">
              <a:extLst>
                <a:ext uri="{FF2B5EF4-FFF2-40B4-BE49-F238E27FC236}">
                  <a16:creationId xmlns:a16="http://schemas.microsoft.com/office/drawing/2014/main" xmlns="" id="{9AB1FF7E-AEC1-474E-AD58-D33C496457E7}"/>
                </a:ext>
              </a:extLst>
            </p:cNvPr>
            <p:cNvSpPr/>
            <p:nvPr/>
          </p:nvSpPr>
          <p:spPr bwMode="auto">
            <a:xfrm>
              <a:off x="9826153" y="3100433"/>
              <a:ext cx="120241" cy="120242"/>
            </a:xfrm>
            <a:custGeom>
              <a:avLst/>
              <a:gdLst>
                <a:gd name="T0" fmla="*/ 71 w 71"/>
                <a:gd name="T1" fmla="*/ 0 h 71"/>
                <a:gd name="T2" fmla="*/ 0 w 71"/>
                <a:gd name="T3" fmla="*/ 0 h 71"/>
                <a:gd name="T4" fmla="*/ 0 w 71"/>
                <a:gd name="T5" fmla="*/ 71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2" name="ïśḻîḋé">
              <a:extLst>
                <a:ext uri="{FF2B5EF4-FFF2-40B4-BE49-F238E27FC236}">
                  <a16:creationId xmlns:a16="http://schemas.microsoft.com/office/drawing/2014/main" xmlns="" id="{3028BA0F-FA9C-4F88-9DD1-C134D09C0C2C}"/>
                </a:ext>
              </a:extLst>
            </p:cNvPr>
            <p:cNvGrpSpPr/>
            <p:nvPr/>
          </p:nvGrpSpPr>
          <p:grpSpPr>
            <a:xfrm>
              <a:off x="9771960" y="2683820"/>
              <a:ext cx="442016" cy="440323"/>
              <a:chOff x="9771960" y="2683820"/>
              <a:chExt cx="442016" cy="440323"/>
            </a:xfrm>
          </p:grpSpPr>
          <p:sp>
            <p:nvSpPr>
              <p:cNvPr id="33" name="ís1ïḑè">
                <a:extLst>
                  <a:ext uri="{FF2B5EF4-FFF2-40B4-BE49-F238E27FC236}">
                    <a16:creationId xmlns:a16="http://schemas.microsoft.com/office/drawing/2014/main" xmlns="" id="{96444AA5-1406-47B5-9A8B-DAA32311FC5B}"/>
                  </a:ext>
                </a:extLst>
              </p:cNvPr>
              <p:cNvSpPr/>
              <p:nvPr/>
            </p:nvSpPr>
            <p:spPr bwMode="auto">
              <a:xfrm>
                <a:off x="9777040" y="3017449"/>
                <a:ext cx="62661" cy="82984"/>
              </a:xfrm>
              <a:custGeom>
                <a:avLst/>
                <a:gdLst>
                  <a:gd name="T0" fmla="*/ 10 w 13"/>
                  <a:gd name="T1" fmla="*/ 3 h 17"/>
                  <a:gd name="T2" fmla="*/ 3 w 13"/>
                  <a:gd name="T3" fmla="*/ 2 h 17"/>
                  <a:gd name="T4" fmla="*/ 0 w 13"/>
                  <a:gd name="T5" fmla="*/ 14 h 17"/>
                  <a:gd name="T6" fmla="*/ 4 w 13"/>
                  <a:gd name="T7" fmla="*/ 17 h 17"/>
                  <a:gd name="T8" fmla="*/ 11 w 13"/>
                  <a:gd name="T9" fmla="*/ 10 h 17"/>
                  <a:gd name="T10" fmla="*/ 10 w 13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7" y="1"/>
                      <a:pt x="4" y="0"/>
                      <a:pt x="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3" y="8"/>
                      <a:pt x="12" y="5"/>
                      <a:pt x="10" y="3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śḷíḋè">
                <a:extLst>
                  <a:ext uri="{FF2B5EF4-FFF2-40B4-BE49-F238E27FC236}">
                    <a16:creationId xmlns:a16="http://schemas.microsoft.com/office/drawing/2014/main" xmlns="" id="{6C255DDE-3EB1-4203-A88E-C2A5FC69BC3B}"/>
                  </a:ext>
                </a:extLst>
              </p:cNvPr>
              <p:cNvSpPr/>
              <p:nvPr/>
            </p:nvSpPr>
            <p:spPr bwMode="auto">
              <a:xfrm>
                <a:off x="9795670" y="3056401"/>
                <a:ext cx="82983" cy="62662"/>
              </a:xfrm>
              <a:custGeom>
                <a:avLst/>
                <a:gdLst>
                  <a:gd name="T0" fmla="*/ 14 w 17"/>
                  <a:gd name="T1" fmla="*/ 3 h 13"/>
                  <a:gd name="T2" fmla="*/ 7 w 17"/>
                  <a:gd name="T3" fmla="*/ 2 h 13"/>
                  <a:gd name="T4" fmla="*/ 0 w 17"/>
                  <a:gd name="T5" fmla="*/ 9 h 13"/>
                  <a:gd name="T6" fmla="*/ 3 w 17"/>
                  <a:gd name="T7" fmla="*/ 13 h 13"/>
                  <a:gd name="T8" fmla="*/ 15 w 17"/>
                  <a:gd name="T9" fmla="*/ 10 h 13"/>
                  <a:gd name="T10" fmla="*/ 14 w 17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4" y="3"/>
                    </a:moveTo>
                    <a:cubicBezTo>
                      <a:pt x="12" y="1"/>
                      <a:pt x="9" y="0"/>
                      <a:pt x="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9"/>
                      <a:pt x="16" y="6"/>
                      <a:pt x="14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îďê">
                <a:extLst>
                  <a:ext uri="{FF2B5EF4-FFF2-40B4-BE49-F238E27FC236}">
                    <a16:creationId xmlns:a16="http://schemas.microsoft.com/office/drawing/2014/main" xmlns="" id="{FAC147A0-49F0-488C-B92F-8EDA8EC61A70}"/>
                  </a:ext>
                </a:extLst>
              </p:cNvPr>
              <p:cNvSpPr/>
              <p:nvPr/>
            </p:nvSpPr>
            <p:spPr bwMode="auto">
              <a:xfrm>
                <a:off x="9771960" y="3085191"/>
                <a:ext cx="23710" cy="38952"/>
              </a:xfrm>
              <a:custGeom>
                <a:avLst/>
                <a:gdLst>
                  <a:gd name="T0" fmla="*/ 3 w 14"/>
                  <a:gd name="T1" fmla="*/ 0 h 23"/>
                  <a:gd name="T2" fmla="*/ 0 w 14"/>
                  <a:gd name="T3" fmla="*/ 23 h 23"/>
                  <a:gd name="T4" fmla="*/ 14 w 14"/>
                  <a:gd name="T5" fmla="*/ 9 h 23"/>
                  <a:gd name="T6" fmla="*/ 3 w 1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3">
                    <a:moveTo>
                      <a:pt x="3" y="0"/>
                    </a:moveTo>
                    <a:lnTo>
                      <a:pt x="0" y="23"/>
                    </a:lnTo>
                    <a:lnTo>
                      <a:pt x="14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ṡļïḍe">
                <a:extLst>
                  <a:ext uri="{FF2B5EF4-FFF2-40B4-BE49-F238E27FC236}">
                    <a16:creationId xmlns:a16="http://schemas.microsoft.com/office/drawing/2014/main" xmlns="" id="{344FF649-EE3D-4F93-846B-DB9262820671}"/>
                  </a:ext>
                </a:extLst>
              </p:cNvPr>
              <p:cNvSpPr/>
              <p:nvPr/>
            </p:nvSpPr>
            <p:spPr bwMode="auto">
              <a:xfrm>
                <a:off x="9771960" y="3100433"/>
                <a:ext cx="38951" cy="23710"/>
              </a:xfrm>
              <a:custGeom>
                <a:avLst/>
                <a:gdLst>
                  <a:gd name="T0" fmla="*/ 14 w 23"/>
                  <a:gd name="T1" fmla="*/ 0 h 14"/>
                  <a:gd name="T2" fmla="*/ 0 w 23"/>
                  <a:gd name="T3" fmla="*/ 14 h 14"/>
                  <a:gd name="T4" fmla="*/ 23 w 23"/>
                  <a:gd name="T5" fmla="*/ 11 h 14"/>
                  <a:gd name="T6" fmla="*/ 14 w 2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4">
                    <a:moveTo>
                      <a:pt x="14" y="0"/>
                    </a:moveTo>
                    <a:lnTo>
                      <a:pt x="0" y="14"/>
                    </a:lnTo>
                    <a:lnTo>
                      <a:pt x="23" y="1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liḓè">
                <a:extLst>
                  <a:ext uri="{FF2B5EF4-FFF2-40B4-BE49-F238E27FC236}">
                    <a16:creationId xmlns:a16="http://schemas.microsoft.com/office/drawing/2014/main" xmlns="" id="{777A4AD3-5958-4491-89C8-C9F411E55098}"/>
                  </a:ext>
                </a:extLst>
              </p:cNvPr>
              <p:cNvSpPr/>
              <p:nvPr/>
            </p:nvSpPr>
            <p:spPr bwMode="auto">
              <a:xfrm>
                <a:off x="9792282" y="2780352"/>
                <a:ext cx="281129" cy="286210"/>
              </a:xfrm>
              <a:custGeom>
                <a:avLst/>
                <a:gdLst>
                  <a:gd name="T0" fmla="*/ 50 w 58"/>
                  <a:gd name="T1" fmla="*/ 0 h 59"/>
                  <a:gd name="T2" fmla="*/ 0 w 58"/>
                  <a:gd name="T3" fmla="*/ 51 h 59"/>
                  <a:gd name="T4" fmla="*/ 7 w 58"/>
                  <a:gd name="T5" fmla="*/ 52 h 59"/>
                  <a:gd name="T6" fmla="*/ 8 w 58"/>
                  <a:gd name="T7" fmla="*/ 59 h 59"/>
                  <a:gd name="T8" fmla="*/ 58 w 58"/>
                  <a:gd name="T9" fmla="*/ 9 h 59"/>
                  <a:gd name="T10" fmla="*/ 50 w 5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9">
                    <a:moveTo>
                      <a:pt x="5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4" y="50"/>
                      <a:pt x="7" y="52"/>
                    </a:cubicBezTo>
                    <a:cubicBezTo>
                      <a:pt x="9" y="54"/>
                      <a:pt x="10" y="57"/>
                      <a:pt x="8" y="5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ḻidê">
                <a:extLst>
                  <a:ext uri="{FF2B5EF4-FFF2-40B4-BE49-F238E27FC236}">
                    <a16:creationId xmlns:a16="http://schemas.microsoft.com/office/drawing/2014/main" xmlns="" id="{DA42D048-4844-40CA-A0C8-90B986B177FD}"/>
                  </a:ext>
                </a:extLst>
              </p:cNvPr>
              <p:cNvSpPr/>
              <p:nvPr/>
            </p:nvSpPr>
            <p:spPr bwMode="auto">
              <a:xfrm>
                <a:off x="9829541" y="2824384"/>
                <a:ext cx="286209" cy="281129"/>
              </a:xfrm>
              <a:custGeom>
                <a:avLst/>
                <a:gdLst>
                  <a:gd name="T0" fmla="*/ 50 w 59"/>
                  <a:gd name="T1" fmla="*/ 0 h 58"/>
                  <a:gd name="T2" fmla="*/ 0 w 59"/>
                  <a:gd name="T3" fmla="*/ 50 h 58"/>
                  <a:gd name="T4" fmla="*/ 7 w 59"/>
                  <a:gd name="T5" fmla="*/ 51 h 58"/>
                  <a:gd name="T6" fmla="*/ 8 w 59"/>
                  <a:gd name="T7" fmla="*/ 58 h 58"/>
                  <a:gd name="T8" fmla="*/ 59 w 59"/>
                  <a:gd name="T9" fmla="*/ 8 h 58"/>
                  <a:gd name="T10" fmla="*/ 50 w 5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8">
                    <a:moveTo>
                      <a:pt x="50" y="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2" y="48"/>
                      <a:pt x="5" y="49"/>
                      <a:pt x="7" y="51"/>
                    </a:cubicBezTo>
                    <a:cubicBezTo>
                      <a:pt x="9" y="54"/>
                      <a:pt x="10" y="57"/>
                      <a:pt x="8" y="58"/>
                    </a:cubicBezTo>
                    <a:cubicBezTo>
                      <a:pt x="59" y="8"/>
                      <a:pt x="59" y="8"/>
                      <a:pt x="59" y="8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15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śḻíḋe">
                <a:extLst>
                  <a:ext uri="{FF2B5EF4-FFF2-40B4-BE49-F238E27FC236}">
                    <a16:creationId xmlns:a16="http://schemas.microsoft.com/office/drawing/2014/main" xmlns="" id="{36DB050F-DABB-4460-B392-206382EA96E6}"/>
                  </a:ext>
                </a:extLst>
              </p:cNvPr>
              <p:cNvSpPr/>
              <p:nvPr/>
            </p:nvSpPr>
            <p:spPr bwMode="auto">
              <a:xfrm>
                <a:off x="10042928" y="2683820"/>
                <a:ext cx="137177" cy="125323"/>
              </a:xfrm>
              <a:custGeom>
                <a:avLst/>
                <a:gdLst>
                  <a:gd name="T0" fmla="*/ 81 w 81"/>
                  <a:gd name="T1" fmla="*/ 20 h 74"/>
                  <a:gd name="T2" fmla="*/ 60 w 81"/>
                  <a:gd name="T3" fmla="*/ 0 h 74"/>
                  <a:gd name="T4" fmla="*/ 49 w 81"/>
                  <a:gd name="T5" fmla="*/ 3 h 74"/>
                  <a:gd name="T6" fmla="*/ 0 w 81"/>
                  <a:gd name="T7" fmla="*/ 51 h 74"/>
                  <a:gd name="T8" fmla="*/ 26 w 81"/>
                  <a:gd name="T9" fmla="*/ 74 h 74"/>
                  <a:gd name="T10" fmla="*/ 81 w 81"/>
                  <a:gd name="T11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74">
                    <a:moveTo>
                      <a:pt x="81" y="20"/>
                    </a:moveTo>
                    <a:lnTo>
                      <a:pt x="60" y="0"/>
                    </a:lnTo>
                    <a:lnTo>
                      <a:pt x="49" y="3"/>
                    </a:lnTo>
                    <a:lnTo>
                      <a:pt x="0" y="51"/>
                    </a:lnTo>
                    <a:lnTo>
                      <a:pt x="26" y="74"/>
                    </a:lnTo>
                    <a:lnTo>
                      <a:pt x="81" y="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ľíḓé">
                <a:extLst>
                  <a:ext uri="{FF2B5EF4-FFF2-40B4-BE49-F238E27FC236}">
                    <a16:creationId xmlns:a16="http://schemas.microsoft.com/office/drawing/2014/main" xmlns="" id="{98773D2C-9939-402D-A7FC-DC21A491DE00}"/>
                  </a:ext>
                </a:extLst>
              </p:cNvPr>
              <p:cNvSpPr/>
              <p:nvPr/>
            </p:nvSpPr>
            <p:spPr bwMode="auto">
              <a:xfrm>
                <a:off x="10086960" y="2717691"/>
                <a:ext cx="127016" cy="135484"/>
              </a:xfrm>
              <a:custGeom>
                <a:avLst/>
                <a:gdLst>
                  <a:gd name="T0" fmla="*/ 23 w 75"/>
                  <a:gd name="T1" fmla="*/ 80 h 80"/>
                  <a:gd name="T2" fmla="*/ 72 w 75"/>
                  <a:gd name="T3" fmla="*/ 31 h 80"/>
                  <a:gd name="T4" fmla="*/ 75 w 75"/>
                  <a:gd name="T5" fmla="*/ 20 h 80"/>
                  <a:gd name="T6" fmla="*/ 55 w 75"/>
                  <a:gd name="T7" fmla="*/ 0 h 80"/>
                  <a:gd name="T8" fmla="*/ 0 w 75"/>
                  <a:gd name="T9" fmla="*/ 54 h 80"/>
                  <a:gd name="T10" fmla="*/ 23 w 75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0">
                    <a:moveTo>
                      <a:pt x="23" y="80"/>
                    </a:moveTo>
                    <a:lnTo>
                      <a:pt x="72" y="31"/>
                    </a:lnTo>
                    <a:lnTo>
                      <a:pt x="75" y="20"/>
                    </a:lnTo>
                    <a:lnTo>
                      <a:pt x="55" y="0"/>
                    </a:lnTo>
                    <a:lnTo>
                      <a:pt x="0" y="54"/>
                    </a:lnTo>
                    <a:lnTo>
                      <a:pt x="23" y="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Sľiḍè">
                <a:extLst>
                  <a:ext uri="{FF2B5EF4-FFF2-40B4-BE49-F238E27FC236}">
                    <a16:creationId xmlns:a16="http://schemas.microsoft.com/office/drawing/2014/main" xmlns="" id="{D5A0B225-0DAF-486D-A2AB-58A8F68D314E}"/>
                  </a:ext>
                </a:extLst>
              </p:cNvPr>
              <p:cNvSpPr/>
              <p:nvPr/>
            </p:nvSpPr>
            <p:spPr bwMode="auto">
              <a:xfrm>
                <a:off x="10034459" y="2770191"/>
                <a:ext cx="52499" cy="54194"/>
              </a:xfrm>
              <a:custGeom>
                <a:avLst/>
                <a:gdLst>
                  <a:gd name="T0" fmla="*/ 31 w 31"/>
                  <a:gd name="T1" fmla="*/ 23 h 32"/>
                  <a:gd name="T2" fmla="*/ 5 w 31"/>
                  <a:gd name="T3" fmla="*/ 0 h 32"/>
                  <a:gd name="T4" fmla="*/ 0 w 31"/>
                  <a:gd name="T5" fmla="*/ 6 h 32"/>
                  <a:gd name="T6" fmla="*/ 23 w 31"/>
                  <a:gd name="T7" fmla="*/ 32 h 32"/>
                  <a:gd name="T8" fmla="*/ 31 w 31"/>
                  <a:gd name="T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31" y="23"/>
                    </a:moveTo>
                    <a:lnTo>
                      <a:pt x="5" y="0"/>
                    </a:lnTo>
                    <a:lnTo>
                      <a:pt x="0" y="6"/>
                    </a:lnTo>
                    <a:lnTo>
                      <a:pt x="23" y="32"/>
                    </a:lnTo>
                    <a:lnTo>
                      <a:pt x="31" y="2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ḷïḍê">
                <a:extLst>
                  <a:ext uri="{FF2B5EF4-FFF2-40B4-BE49-F238E27FC236}">
                    <a16:creationId xmlns:a16="http://schemas.microsoft.com/office/drawing/2014/main" xmlns="" id="{F57239F8-0A58-47A8-A3B0-7176DABDFD25}"/>
                  </a:ext>
                </a:extLst>
              </p:cNvPr>
              <p:cNvSpPr/>
              <p:nvPr/>
            </p:nvSpPr>
            <p:spPr bwMode="auto">
              <a:xfrm>
                <a:off x="10073412" y="2809143"/>
                <a:ext cx="52499" cy="54194"/>
              </a:xfrm>
              <a:custGeom>
                <a:avLst/>
                <a:gdLst>
                  <a:gd name="T0" fmla="*/ 0 w 31"/>
                  <a:gd name="T1" fmla="*/ 9 h 32"/>
                  <a:gd name="T2" fmla="*/ 25 w 31"/>
                  <a:gd name="T3" fmla="*/ 32 h 32"/>
                  <a:gd name="T4" fmla="*/ 31 w 31"/>
                  <a:gd name="T5" fmla="*/ 26 h 32"/>
                  <a:gd name="T6" fmla="*/ 8 w 31"/>
                  <a:gd name="T7" fmla="*/ 0 h 32"/>
                  <a:gd name="T8" fmla="*/ 0 w 31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9"/>
                    </a:moveTo>
                    <a:lnTo>
                      <a:pt x="25" y="32"/>
                    </a:lnTo>
                    <a:lnTo>
                      <a:pt x="31" y="26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46F6DC38-0702-41B0-80A4-6706E0CEB768}"/>
              </a:ext>
            </a:extLst>
          </p:cNvPr>
          <p:cNvCxnSpPr/>
          <p:nvPr/>
        </p:nvCxnSpPr>
        <p:spPr>
          <a:xfrm>
            <a:off x="2031664" y="2868012"/>
            <a:ext cx="759937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513069AC-8170-476F-A6CE-CB9C513F38FF}"/>
              </a:ext>
            </a:extLst>
          </p:cNvPr>
          <p:cNvCxnSpPr>
            <a:cxnSpLocks/>
          </p:cNvCxnSpPr>
          <p:nvPr/>
        </p:nvCxnSpPr>
        <p:spPr>
          <a:xfrm flipV="1">
            <a:off x="4189082" y="2206934"/>
            <a:ext cx="756024" cy="66107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379AAC24-5852-4D59-886D-9B75C1A16629}"/>
              </a:ext>
            </a:extLst>
          </p:cNvPr>
          <p:cNvCxnSpPr/>
          <p:nvPr/>
        </p:nvCxnSpPr>
        <p:spPr>
          <a:xfrm>
            <a:off x="6361382" y="1940395"/>
            <a:ext cx="759937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168A5F50-9D8E-48A9-A96C-07C6A081E8A7}"/>
              </a:ext>
            </a:extLst>
          </p:cNvPr>
          <p:cNvCxnSpPr/>
          <p:nvPr/>
        </p:nvCxnSpPr>
        <p:spPr>
          <a:xfrm>
            <a:off x="8518800" y="1940395"/>
            <a:ext cx="759937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8CB79E5C-0DC4-4BF3-871E-CF6FE6257120}"/>
              </a:ext>
            </a:extLst>
          </p:cNvPr>
          <p:cNvSpPr txBox="1"/>
          <p:nvPr/>
        </p:nvSpPr>
        <p:spPr>
          <a:xfrm>
            <a:off x="702257" y="3782883"/>
            <a:ext cx="15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登录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注册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534FB3B4-EB6E-4CE8-A793-AFE778CE5325}"/>
              </a:ext>
            </a:extLst>
          </p:cNvPr>
          <p:cNvSpPr txBox="1"/>
          <p:nvPr/>
        </p:nvSpPr>
        <p:spPr>
          <a:xfrm>
            <a:off x="2860341" y="3782883"/>
            <a:ext cx="1507963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个人中心</a:t>
            </a:r>
            <a:endParaRPr lang="zh-CN" altLang="en-US" dirty="0"/>
          </a:p>
        </p:txBody>
      </p:sp>
      <p:grpSp>
        <p:nvGrpSpPr>
          <p:cNvPr id="76" name="ïṥḻîḋè">
            <a:extLst>
              <a:ext uri="{FF2B5EF4-FFF2-40B4-BE49-F238E27FC236}">
                <a16:creationId xmlns:a16="http://schemas.microsoft.com/office/drawing/2014/main" xmlns="" id="{43335873-B7A0-4312-8827-05072794BE7C}"/>
              </a:ext>
            </a:extLst>
          </p:cNvPr>
          <p:cNvGrpSpPr/>
          <p:nvPr/>
        </p:nvGrpSpPr>
        <p:grpSpPr>
          <a:xfrm>
            <a:off x="5059238" y="1310395"/>
            <a:ext cx="1238620" cy="1238620"/>
            <a:chOff x="6096000" y="2165488"/>
            <a:chExt cx="1260000" cy="1260000"/>
          </a:xfrm>
        </p:grpSpPr>
        <p:sp>
          <p:nvSpPr>
            <p:cNvPr id="77" name="işļíḍê">
              <a:extLst>
                <a:ext uri="{FF2B5EF4-FFF2-40B4-BE49-F238E27FC236}">
                  <a16:creationId xmlns:a16="http://schemas.microsoft.com/office/drawing/2014/main" xmlns="" id="{2C38DFE6-83A5-481D-9AB6-248246412E84}"/>
                </a:ext>
              </a:extLst>
            </p:cNvPr>
            <p:cNvSpPr/>
            <p:nvPr/>
          </p:nvSpPr>
          <p:spPr bwMode="auto">
            <a:xfrm>
              <a:off x="6096000" y="2165488"/>
              <a:ext cx="1260000" cy="12599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ṥ1iḍe">
              <a:extLst>
                <a:ext uri="{FF2B5EF4-FFF2-40B4-BE49-F238E27FC236}">
                  <a16:creationId xmlns:a16="http://schemas.microsoft.com/office/drawing/2014/main" xmlns="" id="{2252D9BC-033E-4A8F-A007-23A4FAFDED4F}"/>
                </a:ext>
              </a:extLst>
            </p:cNvPr>
            <p:cNvSpPr/>
            <p:nvPr/>
          </p:nvSpPr>
          <p:spPr bwMode="auto">
            <a:xfrm>
              <a:off x="6188752" y="2474787"/>
              <a:ext cx="1167248" cy="950701"/>
            </a:xfrm>
            <a:custGeom>
              <a:avLst/>
              <a:gdLst>
                <a:gd name="T0" fmla="*/ 98 w 139"/>
                <a:gd name="T1" fmla="*/ 0 h 114"/>
                <a:gd name="T2" fmla="*/ 67 w 139"/>
                <a:gd name="T3" fmla="*/ 0 h 114"/>
                <a:gd name="T4" fmla="*/ 40 w 139"/>
                <a:gd name="T5" fmla="*/ 17 h 114"/>
                <a:gd name="T6" fmla="*/ 30 w 139"/>
                <a:gd name="T7" fmla="*/ 17 h 114"/>
                <a:gd name="T8" fmla="*/ 0 w 139"/>
                <a:gd name="T9" fmla="*/ 47 h 114"/>
                <a:gd name="T10" fmla="*/ 9 w 139"/>
                <a:gd name="T11" fmla="*/ 70 h 114"/>
                <a:gd name="T12" fmla="*/ 10 w 139"/>
                <a:gd name="T13" fmla="*/ 71 h 114"/>
                <a:gd name="T14" fmla="*/ 11 w 139"/>
                <a:gd name="T15" fmla="*/ 71 h 114"/>
                <a:gd name="T16" fmla="*/ 12 w 139"/>
                <a:gd name="T17" fmla="*/ 72 h 114"/>
                <a:gd name="T18" fmla="*/ 13 w 139"/>
                <a:gd name="T19" fmla="*/ 73 h 114"/>
                <a:gd name="T20" fmla="*/ 14 w 139"/>
                <a:gd name="T21" fmla="*/ 74 h 114"/>
                <a:gd name="T22" fmla="*/ 15 w 139"/>
                <a:gd name="T23" fmla="*/ 75 h 114"/>
                <a:gd name="T24" fmla="*/ 16 w 139"/>
                <a:gd name="T25" fmla="*/ 76 h 114"/>
                <a:gd name="T26" fmla="*/ 16 w 139"/>
                <a:gd name="T27" fmla="*/ 77 h 114"/>
                <a:gd name="T28" fmla="*/ 17 w 139"/>
                <a:gd name="T29" fmla="*/ 78 h 114"/>
                <a:gd name="T30" fmla="*/ 18 w 139"/>
                <a:gd name="T31" fmla="*/ 78 h 114"/>
                <a:gd name="T32" fmla="*/ 19 w 139"/>
                <a:gd name="T33" fmla="*/ 79 h 114"/>
                <a:gd name="T34" fmla="*/ 20 w 139"/>
                <a:gd name="T35" fmla="*/ 80 h 114"/>
                <a:gd name="T36" fmla="*/ 21 w 139"/>
                <a:gd name="T37" fmla="*/ 81 h 114"/>
                <a:gd name="T38" fmla="*/ 22 w 139"/>
                <a:gd name="T39" fmla="*/ 82 h 114"/>
                <a:gd name="T40" fmla="*/ 23 w 139"/>
                <a:gd name="T41" fmla="*/ 83 h 114"/>
                <a:gd name="T42" fmla="*/ 23 w 139"/>
                <a:gd name="T43" fmla="*/ 84 h 114"/>
                <a:gd name="T44" fmla="*/ 24 w 139"/>
                <a:gd name="T45" fmla="*/ 85 h 114"/>
                <a:gd name="T46" fmla="*/ 25 w 139"/>
                <a:gd name="T47" fmla="*/ 85 h 114"/>
                <a:gd name="T48" fmla="*/ 24 w 139"/>
                <a:gd name="T49" fmla="*/ 90 h 114"/>
                <a:gd name="T50" fmla="*/ 46 w 139"/>
                <a:gd name="T51" fmla="*/ 111 h 114"/>
                <a:gd name="T52" fmla="*/ 64 w 139"/>
                <a:gd name="T53" fmla="*/ 114 h 114"/>
                <a:gd name="T54" fmla="*/ 139 w 139"/>
                <a:gd name="T55" fmla="*/ 38 h 114"/>
                <a:gd name="T56" fmla="*/ 139 w 139"/>
                <a:gd name="T57" fmla="*/ 29 h 114"/>
                <a:gd name="T58" fmla="*/ 120 w 139"/>
                <a:gd name="T59" fmla="*/ 10 h 114"/>
                <a:gd name="T60" fmla="*/ 98 w 139"/>
                <a:gd name="T6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114">
                  <a:moveTo>
                    <a:pt x="9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56" y="0"/>
                    <a:pt x="45" y="7"/>
                    <a:pt x="4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3" y="17"/>
                    <a:pt x="0" y="31"/>
                    <a:pt x="0" y="47"/>
                  </a:cubicBezTo>
                  <a:cubicBezTo>
                    <a:pt x="0" y="56"/>
                    <a:pt x="3" y="64"/>
                    <a:pt x="9" y="70"/>
                  </a:cubicBezTo>
                  <a:cubicBezTo>
                    <a:pt x="10" y="70"/>
                    <a:pt x="10" y="70"/>
                    <a:pt x="10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2" y="72"/>
                    <a:pt x="12" y="72"/>
                  </a:cubicBezTo>
                  <a:cubicBezTo>
                    <a:pt x="12" y="73"/>
                    <a:pt x="13" y="73"/>
                    <a:pt x="13" y="73"/>
                  </a:cubicBezTo>
                  <a:cubicBezTo>
                    <a:pt x="13" y="73"/>
                    <a:pt x="13" y="74"/>
                    <a:pt x="14" y="74"/>
                  </a:cubicBezTo>
                  <a:cubicBezTo>
                    <a:pt x="14" y="74"/>
                    <a:pt x="14" y="75"/>
                    <a:pt x="15" y="75"/>
                  </a:cubicBezTo>
                  <a:cubicBezTo>
                    <a:pt x="15" y="75"/>
                    <a:pt x="15" y="76"/>
                    <a:pt x="16" y="76"/>
                  </a:cubicBezTo>
                  <a:cubicBezTo>
                    <a:pt x="16" y="76"/>
                    <a:pt x="16" y="76"/>
                    <a:pt x="16" y="77"/>
                  </a:cubicBezTo>
                  <a:cubicBezTo>
                    <a:pt x="17" y="77"/>
                    <a:pt x="17" y="77"/>
                    <a:pt x="17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9"/>
                    <a:pt x="19" y="79"/>
                    <a:pt x="19" y="79"/>
                  </a:cubicBezTo>
                  <a:cubicBezTo>
                    <a:pt x="19" y="80"/>
                    <a:pt x="20" y="80"/>
                    <a:pt x="20" y="80"/>
                  </a:cubicBezTo>
                  <a:cubicBezTo>
                    <a:pt x="20" y="81"/>
                    <a:pt x="21" y="81"/>
                    <a:pt x="21" y="81"/>
                  </a:cubicBezTo>
                  <a:cubicBezTo>
                    <a:pt x="21" y="81"/>
                    <a:pt x="21" y="82"/>
                    <a:pt x="22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3" y="84"/>
                  </a:cubicBezTo>
                  <a:cubicBezTo>
                    <a:pt x="24" y="84"/>
                    <a:pt x="24" y="84"/>
                    <a:pt x="24" y="85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52" y="113"/>
                    <a:pt x="58" y="114"/>
                    <a:pt x="64" y="114"/>
                  </a:cubicBezTo>
                  <a:cubicBezTo>
                    <a:pt x="106" y="114"/>
                    <a:pt x="139" y="80"/>
                    <a:pt x="139" y="38"/>
                  </a:cubicBezTo>
                  <a:cubicBezTo>
                    <a:pt x="139" y="35"/>
                    <a:pt x="139" y="32"/>
                    <a:pt x="139" y="29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4" y="4"/>
                    <a:pt x="106" y="0"/>
                    <a:pt x="9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śliḋe">
              <a:extLst>
                <a:ext uri="{FF2B5EF4-FFF2-40B4-BE49-F238E27FC236}">
                  <a16:creationId xmlns:a16="http://schemas.microsoft.com/office/drawing/2014/main" xmlns="" id="{73C7B226-DFD8-404A-867A-9AE8538D992C}"/>
                </a:ext>
              </a:extLst>
            </p:cNvPr>
            <p:cNvSpPr/>
            <p:nvPr/>
          </p:nvSpPr>
          <p:spPr bwMode="auto">
            <a:xfrm>
              <a:off x="6498401" y="2474787"/>
              <a:ext cx="764847" cy="608620"/>
            </a:xfrm>
            <a:custGeom>
              <a:avLst/>
              <a:gdLst>
                <a:gd name="T0" fmla="*/ 30 w 91"/>
                <a:gd name="T1" fmla="*/ 0 h 73"/>
                <a:gd name="T2" fmla="*/ 61 w 91"/>
                <a:gd name="T3" fmla="*/ 0 h 73"/>
                <a:gd name="T4" fmla="*/ 91 w 91"/>
                <a:gd name="T5" fmla="*/ 31 h 73"/>
                <a:gd name="T6" fmla="*/ 64 w 91"/>
                <a:gd name="T7" fmla="*/ 61 h 73"/>
                <a:gd name="T8" fmla="*/ 67 w 91"/>
                <a:gd name="T9" fmla="*/ 73 h 73"/>
                <a:gd name="T10" fmla="*/ 52 w 91"/>
                <a:gd name="T11" fmla="*/ 61 h 73"/>
                <a:gd name="T12" fmla="*/ 30 w 91"/>
                <a:gd name="T13" fmla="*/ 61 h 73"/>
                <a:gd name="T14" fmla="*/ 0 w 91"/>
                <a:gd name="T15" fmla="*/ 31 h 73"/>
                <a:gd name="T16" fmla="*/ 30 w 91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73">
                  <a:moveTo>
                    <a:pt x="3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78" y="0"/>
                    <a:pt x="91" y="14"/>
                    <a:pt x="91" y="31"/>
                  </a:cubicBezTo>
                  <a:cubicBezTo>
                    <a:pt x="91" y="46"/>
                    <a:pt x="79" y="59"/>
                    <a:pt x="64" y="6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14" y="61"/>
                    <a:pt x="0" y="47"/>
                    <a:pt x="0" y="31"/>
                  </a:cubicBezTo>
                  <a:cubicBezTo>
                    <a:pt x="0" y="14"/>
                    <a:pt x="1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ḷïde">
              <a:extLst>
                <a:ext uri="{FF2B5EF4-FFF2-40B4-BE49-F238E27FC236}">
                  <a16:creationId xmlns:a16="http://schemas.microsoft.com/office/drawing/2014/main" xmlns="" id="{CFEEBBB2-4732-4615-A1A9-EA426C09E45A}"/>
                </a:ext>
              </a:extLst>
            </p:cNvPr>
            <p:cNvSpPr/>
            <p:nvPr/>
          </p:nvSpPr>
          <p:spPr bwMode="auto">
            <a:xfrm>
              <a:off x="6188752" y="2615895"/>
              <a:ext cx="763420" cy="610045"/>
            </a:xfrm>
            <a:custGeom>
              <a:avLst/>
              <a:gdLst>
                <a:gd name="T0" fmla="*/ 60 w 91"/>
                <a:gd name="T1" fmla="*/ 0 h 73"/>
                <a:gd name="T2" fmla="*/ 30 w 91"/>
                <a:gd name="T3" fmla="*/ 0 h 73"/>
                <a:gd name="T4" fmla="*/ 0 w 91"/>
                <a:gd name="T5" fmla="*/ 30 h 73"/>
                <a:gd name="T6" fmla="*/ 27 w 91"/>
                <a:gd name="T7" fmla="*/ 61 h 73"/>
                <a:gd name="T8" fmla="*/ 24 w 91"/>
                <a:gd name="T9" fmla="*/ 73 h 73"/>
                <a:gd name="T10" fmla="*/ 38 w 91"/>
                <a:gd name="T11" fmla="*/ 61 h 73"/>
                <a:gd name="T12" fmla="*/ 60 w 91"/>
                <a:gd name="T13" fmla="*/ 61 h 73"/>
                <a:gd name="T14" fmla="*/ 91 w 91"/>
                <a:gd name="T15" fmla="*/ 30 h 73"/>
                <a:gd name="T16" fmla="*/ 60 w 91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73">
                  <a:moveTo>
                    <a:pt x="6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6"/>
                    <a:pt x="11" y="59"/>
                    <a:pt x="27" y="6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77" y="61"/>
                    <a:pt x="91" y="47"/>
                    <a:pt x="91" y="30"/>
                  </a:cubicBezTo>
                  <a:cubicBezTo>
                    <a:pt x="91" y="14"/>
                    <a:pt x="77" y="0"/>
                    <a:pt x="60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ḷïḍê">
              <a:extLst>
                <a:ext uri="{FF2B5EF4-FFF2-40B4-BE49-F238E27FC236}">
                  <a16:creationId xmlns:a16="http://schemas.microsoft.com/office/drawing/2014/main" xmlns="" id="{4FDA1DFE-C4F9-4532-A57A-DA994F94207E}"/>
                </a:ext>
              </a:extLst>
            </p:cNvPr>
            <p:cNvSpPr/>
            <p:nvPr/>
          </p:nvSpPr>
          <p:spPr bwMode="auto">
            <a:xfrm>
              <a:off x="6297201" y="2816868"/>
              <a:ext cx="546523" cy="75543"/>
            </a:xfrm>
            <a:custGeom>
              <a:avLst/>
              <a:gdLst>
                <a:gd name="T0" fmla="*/ 9 w 65"/>
                <a:gd name="T1" fmla="*/ 4 h 9"/>
                <a:gd name="T2" fmla="*/ 4 w 65"/>
                <a:gd name="T3" fmla="*/ 9 h 9"/>
                <a:gd name="T4" fmla="*/ 0 w 65"/>
                <a:gd name="T5" fmla="*/ 4 h 9"/>
                <a:gd name="T6" fmla="*/ 4 w 65"/>
                <a:gd name="T7" fmla="*/ 0 h 9"/>
                <a:gd name="T8" fmla="*/ 9 w 65"/>
                <a:gd name="T9" fmla="*/ 4 h 9"/>
                <a:gd name="T10" fmla="*/ 23 w 65"/>
                <a:gd name="T11" fmla="*/ 0 h 9"/>
                <a:gd name="T12" fmla="*/ 18 w 65"/>
                <a:gd name="T13" fmla="*/ 4 h 9"/>
                <a:gd name="T14" fmla="*/ 23 w 65"/>
                <a:gd name="T15" fmla="*/ 9 h 9"/>
                <a:gd name="T16" fmla="*/ 27 w 65"/>
                <a:gd name="T17" fmla="*/ 4 h 9"/>
                <a:gd name="T18" fmla="*/ 23 w 65"/>
                <a:gd name="T19" fmla="*/ 0 h 9"/>
                <a:gd name="T20" fmla="*/ 41 w 65"/>
                <a:gd name="T21" fmla="*/ 0 h 9"/>
                <a:gd name="T22" fmla="*/ 37 w 65"/>
                <a:gd name="T23" fmla="*/ 4 h 9"/>
                <a:gd name="T24" fmla="*/ 41 w 65"/>
                <a:gd name="T25" fmla="*/ 9 h 9"/>
                <a:gd name="T26" fmla="*/ 46 w 65"/>
                <a:gd name="T27" fmla="*/ 4 h 9"/>
                <a:gd name="T28" fmla="*/ 41 w 65"/>
                <a:gd name="T29" fmla="*/ 0 h 9"/>
                <a:gd name="T30" fmla="*/ 60 w 65"/>
                <a:gd name="T31" fmla="*/ 0 h 9"/>
                <a:gd name="T32" fmla="*/ 55 w 65"/>
                <a:gd name="T33" fmla="*/ 4 h 9"/>
                <a:gd name="T34" fmla="*/ 60 w 65"/>
                <a:gd name="T35" fmla="*/ 9 h 9"/>
                <a:gd name="T36" fmla="*/ 65 w 65"/>
                <a:gd name="T37" fmla="*/ 4 h 9"/>
                <a:gd name="T38" fmla="*/ 60 w 65"/>
                <a:gd name="T3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23" y="0"/>
                  </a:moveTo>
                  <a:cubicBezTo>
                    <a:pt x="20" y="0"/>
                    <a:pt x="18" y="2"/>
                    <a:pt x="18" y="4"/>
                  </a:cubicBezTo>
                  <a:cubicBezTo>
                    <a:pt x="18" y="7"/>
                    <a:pt x="20" y="9"/>
                    <a:pt x="23" y="9"/>
                  </a:cubicBezTo>
                  <a:cubicBezTo>
                    <a:pt x="25" y="9"/>
                    <a:pt x="27" y="7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lose/>
                  <a:moveTo>
                    <a:pt x="41" y="0"/>
                  </a:moveTo>
                  <a:cubicBezTo>
                    <a:pt x="39" y="0"/>
                    <a:pt x="37" y="2"/>
                    <a:pt x="37" y="4"/>
                  </a:cubicBezTo>
                  <a:cubicBezTo>
                    <a:pt x="37" y="7"/>
                    <a:pt x="39" y="9"/>
                    <a:pt x="41" y="9"/>
                  </a:cubicBezTo>
                  <a:cubicBezTo>
                    <a:pt x="44" y="9"/>
                    <a:pt x="46" y="7"/>
                    <a:pt x="46" y="4"/>
                  </a:cubicBezTo>
                  <a:cubicBezTo>
                    <a:pt x="46" y="2"/>
                    <a:pt x="44" y="0"/>
                    <a:pt x="41" y="0"/>
                  </a:cubicBezTo>
                  <a:close/>
                  <a:moveTo>
                    <a:pt x="60" y="0"/>
                  </a:moveTo>
                  <a:cubicBezTo>
                    <a:pt x="58" y="0"/>
                    <a:pt x="55" y="2"/>
                    <a:pt x="55" y="4"/>
                  </a:cubicBezTo>
                  <a:cubicBezTo>
                    <a:pt x="55" y="7"/>
                    <a:pt x="58" y="9"/>
                    <a:pt x="60" y="9"/>
                  </a:cubicBezTo>
                  <a:cubicBezTo>
                    <a:pt x="63" y="9"/>
                    <a:pt x="65" y="7"/>
                    <a:pt x="65" y="4"/>
                  </a:cubicBezTo>
                  <a:cubicBezTo>
                    <a:pt x="65" y="2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07853CA2-D3B3-40F0-B2B8-616DF43FA5D6}"/>
              </a:ext>
            </a:extLst>
          </p:cNvPr>
          <p:cNvCxnSpPr>
            <a:cxnSpLocks/>
          </p:cNvCxnSpPr>
          <p:nvPr/>
        </p:nvCxnSpPr>
        <p:spPr>
          <a:xfrm>
            <a:off x="4220555" y="3054732"/>
            <a:ext cx="676233" cy="91280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iṥḻïḋè">
            <a:extLst>
              <a:ext uri="{FF2B5EF4-FFF2-40B4-BE49-F238E27FC236}">
                <a16:creationId xmlns:a16="http://schemas.microsoft.com/office/drawing/2014/main" xmlns="" id="{0A3E9B1E-9041-4154-A828-6715EE1A0E1D}"/>
              </a:ext>
            </a:extLst>
          </p:cNvPr>
          <p:cNvGrpSpPr/>
          <p:nvPr/>
        </p:nvGrpSpPr>
        <p:grpSpPr>
          <a:xfrm>
            <a:off x="7311743" y="3879806"/>
            <a:ext cx="1260000" cy="1260000"/>
            <a:chOff x="7665649" y="2246477"/>
            <a:chExt cx="1260000" cy="1260000"/>
          </a:xfrm>
        </p:grpSpPr>
        <p:sp>
          <p:nvSpPr>
            <p:cNvPr id="89" name="ïšľíḑè">
              <a:extLst>
                <a:ext uri="{FF2B5EF4-FFF2-40B4-BE49-F238E27FC236}">
                  <a16:creationId xmlns:a16="http://schemas.microsoft.com/office/drawing/2014/main" xmlns="" id="{1EB7209C-EEB0-4AB1-94B1-02211567C033}"/>
                </a:ext>
              </a:extLst>
            </p:cNvPr>
            <p:cNvSpPr/>
            <p:nvPr/>
          </p:nvSpPr>
          <p:spPr bwMode="auto">
            <a:xfrm>
              <a:off x="7665649" y="2246477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ŝlïḋè">
              <a:extLst>
                <a:ext uri="{FF2B5EF4-FFF2-40B4-BE49-F238E27FC236}">
                  <a16:creationId xmlns:a16="http://schemas.microsoft.com/office/drawing/2014/main" xmlns="" id="{8D218492-B5CA-493C-8448-D2C05E0EEAC1}"/>
                </a:ext>
              </a:extLst>
            </p:cNvPr>
            <p:cNvSpPr/>
            <p:nvPr/>
          </p:nvSpPr>
          <p:spPr bwMode="auto">
            <a:xfrm>
              <a:off x="7907503" y="2488331"/>
              <a:ext cx="1009887" cy="1009888"/>
            </a:xfrm>
            <a:custGeom>
              <a:avLst/>
              <a:gdLst>
                <a:gd name="T0" fmla="*/ 121 w 121"/>
                <a:gd name="T1" fmla="*/ 56 h 121"/>
                <a:gd name="T2" fmla="*/ 74 w 121"/>
                <a:gd name="T3" fmla="*/ 8 h 121"/>
                <a:gd name="T4" fmla="*/ 66 w 121"/>
                <a:gd name="T5" fmla="*/ 4 h 121"/>
                <a:gd name="T6" fmla="*/ 64 w 121"/>
                <a:gd name="T7" fmla="*/ 4 h 121"/>
                <a:gd name="T8" fmla="*/ 61 w 121"/>
                <a:gd name="T9" fmla="*/ 9 h 121"/>
                <a:gd name="T10" fmla="*/ 61 w 121"/>
                <a:gd name="T11" fmla="*/ 9 h 121"/>
                <a:gd name="T12" fmla="*/ 52 w 121"/>
                <a:gd name="T13" fmla="*/ 0 h 121"/>
                <a:gd name="T14" fmla="*/ 51 w 121"/>
                <a:gd name="T15" fmla="*/ 0 h 121"/>
                <a:gd name="T16" fmla="*/ 47 w 121"/>
                <a:gd name="T17" fmla="*/ 0 h 121"/>
                <a:gd name="T18" fmla="*/ 42 w 121"/>
                <a:gd name="T19" fmla="*/ 0 h 121"/>
                <a:gd name="T20" fmla="*/ 41 w 121"/>
                <a:gd name="T21" fmla="*/ 1 h 121"/>
                <a:gd name="T22" fmla="*/ 40 w 121"/>
                <a:gd name="T23" fmla="*/ 11 h 121"/>
                <a:gd name="T24" fmla="*/ 37 w 121"/>
                <a:gd name="T25" fmla="*/ 12 h 121"/>
                <a:gd name="T26" fmla="*/ 37 w 121"/>
                <a:gd name="T27" fmla="*/ 12 h 121"/>
                <a:gd name="T28" fmla="*/ 29 w 121"/>
                <a:gd name="T29" fmla="*/ 4 h 121"/>
                <a:gd name="T30" fmla="*/ 27 w 121"/>
                <a:gd name="T31" fmla="*/ 4 h 121"/>
                <a:gd name="T32" fmla="*/ 19 w 121"/>
                <a:gd name="T33" fmla="*/ 8 h 121"/>
                <a:gd name="T34" fmla="*/ 19 w 121"/>
                <a:gd name="T35" fmla="*/ 10 h 121"/>
                <a:gd name="T36" fmla="*/ 23 w 121"/>
                <a:gd name="T37" fmla="*/ 19 h 121"/>
                <a:gd name="T38" fmla="*/ 19 w 121"/>
                <a:gd name="T39" fmla="*/ 23 h 121"/>
                <a:gd name="T40" fmla="*/ 10 w 121"/>
                <a:gd name="T41" fmla="*/ 19 h 121"/>
                <a:gd name="T42" fmla="*/ 8 w 121"/>
                <a:gd name="T43" fmla="*/ 19 h 121"/>
                <a:gd name="T44" fmla="*/ 4 w 121"/>
                <a:gd name="T45" fmla="*/ 27 h 121"/>
                <a:gd name="T46" fmla="*/ 4 w 121"/>
                <a:gd name="T47" fmla="*/ 29 h 121"/>
                <a:gd name="T48" fmla="*/ 11 w 121"/>
                <a:gd name="T49" fmla="*/ 36 h 121"/>
                <a:gd name="T50" fmla="*/ 11 w 121"/>
                <a:gd name="T51" fmla="*/ 36 h 121"/>
                <a:gd name="T52" fmla="*/ 10 w 121"/>
                <a:gd name="T53" fmla="*/ 40 h 121"/>
                <a:gd name="T54" fmla="*/ 1 w 121"/>
                <a:gd name="T55" fmla="*/ 40 h 121"/>
                <a:gd name="T56" fmla="*/ 0 w 121"/>
                <a:gd name="T57" fmla="*/ 42 h 121"/>
                <a:gd name="T58" fmla="*/ 0 w 121"/>
                <a:gd name="T59" fmla="*/ 51 h 121"/>
                <a:gd name="T60" fmla="*/ 0 w 121"/>
                <a:gd name="T61" fmla="*/ 52 h 121"/>
                <a:gd name="T62" fmla="*/ 9 w 121"/>
                <a:gd name="T63" fmla="*/ 61 h 121"/>
                <a:gd name="T64" fmla="*/ 9 w 121"/>
                <a:gd name="T65" fmla="*/ 61 h 121"/>
                <a:gd name="T66" fmla="*/ 4 w 121"/>
                <a:gd name="T67" fmla="*/ 64 h 121"/>
                <a:gd name="T68" fmla="*/ 4 w 121"/>
                <a:gd name="T69" fmla="*/ 66 h 121"/>
                <a:gd name="T70" fmla="*/ 8 w 121"/>
                <a:gd name="T71" fmla="*/ 74 h 121"/>
                <a:gd name="T72" fmla="*/ 56 w 121"/>
                <a:gd name="T73" fmla="*/ 121 h 121"/>
                <a:gd name="T74" fmla="*/ 121 w 121"/>
                <a:gd name="T75" fmla="*/ 5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21">
                  <a:moveTo>
                    <a:pt x="121" y="56"/>
                  </a:moveTo>
                  <a:cubicBezTo>
                    <a:pt x="74" y="8"/>
                    <a:pt x="74" y="8"/>
                    <a:pt x="74" y="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3"/>
                    <a:pt x="65" y="4"/>
                    <a:pt x="64" y="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8" y="3"/>
                    <a:pt x="27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8" y="10"/>
                    <a:pt x="19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0" y="22"/>
                    <a:pt x="19" y="2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7"/>
                    <a:pt x="10" y="39"/>
                    <a:pt x="1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1"/>
                    <a:pt x="0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3" y="65"/>
                    <a:pt x="4" y="66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90" y="117"/>
                    <a:pt x="117" y="90"/>
                    <a:pt x="121" y="5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ṡḻîde">
              <a:extLst>
                <a:ext uri="{FF2B5EF4-FFF2-40B4-BE49-F238E27FC236}">
                  <a16:creationId xmlns:a16="http://schemas.microsoft.com/office/drawing/2014/main" xmlns="" id="{5C39923D-9EA0-4F7B-A55F-6A3EA7120D26}"/>
                </a:ext>
              </a:extLst>
            </p:cNvPr>
            <p:cNvSpPr/>
            <p:nvPr/>
          </p:nvSpPr>
          <p:spPr bwMode="auto">
            <a:xfrm>
              <a:off x="8299188" y="2488331"/>
              <a:ext cx="384607" cy="776293"/>
            </a:xfrm>
            <a:custGeom>
              <a:avLst/>
              <a:gdLst>
                <a:gd name="T0" fmla="*/ 45 w 46"/>
                <a:gd name="T1" fmla="*/ 40 h 93"/>
                <a:gd name="T2" fmla="*/ 37 w 46"/>
                <a:gd name="T3" fmla="*/ 40 h 93"/>
                <a:gd name="T4" fmla="*/ 35 w 46"/>
                <a:gd name="T5" fmla="*/ 34 h 93"/>
                <a:gd name="T6" fmla="*/ 42 w 46"/>
                <a:gd name="T7" fmla="*/ 29 h 93"/>
                <a:gd name="T8" fmla="*/ 43 w 46"/>
                <a:gd name="T9" fmla="*/ 27 h 93"/>
                <a:gd name="T10" fmla="*/ 38 w 46"/>
                <a:gd name="T11" fmla="*/ 19 h 93"/>
                <a:gd name="T12" fmla="*/ 36 w 46"/>
                <a:gd name="T13" fmla="*/ 19 h 93"/>
                <a:gd name="T14" fmla="*/ 28 w 46"/>
                <a:gd name="T15" fmla="*/ 23 h 93"/>
                <a:gd name="T16" fmla="*/ 23 w 46"/>
                <a:gd name="T17" fmla="*/ 19 h 93"/>
                <a:gd name="T18" fmla="*/ 28 w 46"/>
                <a:gd name="T19" fmla="*/ 10 h 93"/>
                <a:gd name="T20" fmla="*/ 27 w 46"/>
                <a:gd name="T21" fmla="*/ 8 h 93"/>
                <a:gd name="T22" fmla="*/ 19 w 46"/>
                <a:gd name="T23" fmla="*/ 4 h 93"/>
                <a:gd name="T24" fmla="*/ 17 w 46"/>
                <a:gd name="T25" fmla="*/ 4 h 93"/>
                <a:gd name="T26" fmla="*/ 12 w 46"/>
                <a:gd name="T27" fmla="*/ 13 h 93"/>
                <a:gd name="T28" fmla="*/ 6 w 46"/>
                <a:gd name="T29" fmla="*/ 11 h 93"/>
                <a:gd name="T30" fmla="*/ 6 w 46"/>
                <a:gd name="T31" fmla="*/ 1 h 93"/>
                <a:gd name="T32" fmla="*/ 4 w 46"/>
                <a:gd name="T33" fmla="*/ 0 h 93"/>
                <a:gd name="T34" fmla="*/ 0 w 46"/>
                <a:gd name="T35" fmla="*/ 0 h 93"/>
                <a:gd name="T36" fmla="*/ 0 w 46"/>
                <a:gd name="T37" fmla="*/ 21 h 93"/>
                <a:gd name="T38" fmla="*/ 0 w 46"/>
                <a:gd name="T39" fmla="*/ 21 h 93"/>
                <a:gd name="T40" fmla="*/ 28 w 46"/>
                <a:gd name="T41" fmla="*/ 48 h 93"/>
                <a:gd name="T42" fmla="*/ 0 w 46"/>
                <a:gd name="T43" fmla="*/ 76 h 93"/>
                <a:gd name="T44" fmla="*/ 0 w 46"/>
                <a:gd name="T45" fmla="*/ 76 h 93"/>
                <a:gd name="T46" fmla="*/ 0 w 46"/>
                <a:gd name="T47" fmla="*/ 93 h 93"/>
                <a:gd name="T48" fmla="*/ 4 w 46"/>
                <a:gd name="T49" fmla="*/ 93 h 93"/>
                <a:gd name="T50" fmla="*/ 6 w 46"/>
                <a:gd name="T51" fmla="*/ 92 h 93"/>
                <a:gd name="T52" fmla="*/ 6 w 46"/>
                <a:gd name="T53" fmla="*/ 86 h 93"/>
                <a:gd name="T54" fmla="*/ 14 w 46"/>
                <a:gd name="T55" fmla="*/ 84 h 93"/>
                <a:gd name="T56" fmla="*/ 17 w 46"/>
                <a:gd name="T57" fmla="*/ 89 h 93"/>
                <a:gd name="T58" fmla="*/ 19 w 46"/>
                <a:gd name="T59" fmla="*/ 89 h 93"/>
                <a:gd name="T60" fmla="*/ 27 w 46"/>
                <a:gd name="T61" fmla="*/ 85 h 93"/>
                <a:gd name="T62" fmla="*/ 28 w 46"/>
                <a:gd name="T63" fmla="*/ 83 h 93"/>
                <a:gd name="T64" fmla="*/ 25 w 46"/>
                <a:gd name="T65" fmla="*/ 77 h 93"/>
                <a:gd name="T66" fmla="*/ 30 w 46"/>
                <a:gd name="T67" fmla="*/ 71 h 93"/>
                <a:gd name="T68" fmla="*/ 36 w 46"/>
                <a:gd name="T69" fmla="*/ 74 h 93"/>
                <a:gd name="T70" fmla="*/ 38 w 46"/>
                <a:gd name="T71" fmla="*/ 74 h 93"/>
                <a:gd name="T72" fmla="*/ 43 w 46"/>
                <a:gd name="T73" fmla="*/ 66 h 93"/>
                <a:gd name="T74" fmla="*/ 42 w 46"/>
                <a:gd name="T75" fmla="*/ 64 h 93"/>
                <a:gd name="T76" fmla="*/ 36 w 46"/>
                <a:gd name="T77" fmla="*/ 60 h 93"/>
                <a:gd name="T78" fmla="*/ 38 w 46"/>
                <a:gd name="T79" fmla="*/ 53 h 93"/>
                <a:gd name="T80" fmla="*/ 45 w 46"/>
                <a:gd name="T81" fmla="*/ 53 h 93"/>
                <a:gd name="T82" fmla="*/ 46 w 46"/>
                <a:gd name="T83" fmla="*/ 51 h 93"/>
                <a:gd name="T84" fmla="*/ 46 w 46"/>
                <a:gd name="T85" fmla="*/ 42 h 93"/>
                <a:gd name="T86" fmla="*/ 45 w 46"/>
                <a:gd name="T8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" h="93">
                  <a:moveTo>
                    <a:pt x="45" y="40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6" y="38"/>
                    <a:pt x="36" y="36"/>
                    <a:pt x="35" y="34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7" y="18"/>
                    <a:pt x="36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1"/>
                    <a:pt x="25" y="20"/>
                    <a:pt x="23" y="1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9"/>
                    <a:pt x="27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3"/>
                    <a:pt x="18" y="4"/>
                    <a:pt x="17" y="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2"/>
                    <a:pt x="8" y="11"/>
                    <a:pt x="6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5" y="21"/>
                    <a:pt x="28" y="33"/>
                    <a:pt x="28" y="48"/>
                  </a:cubicBezTo>
                  <a:cubicBezTo>
                    <a:pt x="28" y="64"/>
                    <a:pt x="15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3"/>
                    <a:pt x="6" y="93"/>
                    <a:pt x="6" y="92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9" y="85"/>
                    <a:pt x="11" y="85"/>
                    <a:pt x="14" y="84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8" y="90"/>
                    <a:pt x="18" y="90"/>
                    <a:pt x="19" y="89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4"/>
                    <a:pt x="28" y="83"/>
                    <a:pt x="28" y="83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5"/>
                    <a:pt x="28" y="73"/>
                    <a:pt x="30" y="71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7" y="75"/>
                    <a:pt x="38" y="75"/>
                    <a:pt x="38" y="74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3" y="64"/>
                    <a:pt x="42" y="64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8"/>
                    <a:pt x="37" y="55"/>
                    <a:pt x="38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6" y="53"/>
                    <a:pt x="46" y="52"/>
                    <a:pt x="46" y="5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0"/>
                    <a:pt x="45" y="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1íḓè">
              <a:extLst>
                <a:ext uri="{FF2B5EF4-FFF2-40B4-BE49-F238E27FC236}">
                  <a16:creationId xmlns:a16="http://schemas.microsoft.com/office/drawing/2014/main" xmlns="" id="{03C5E433-71D9-417D-BFF5-D3B9A3D31177}"/>
                </a:ext>
              </a:extLst>
            </p:cNvPr>
            <p:cNvSpPr/>
            <p:nvPr/>
          </p:nvSpPr>
          <p:spPr bwMode="auto">
            <a:xfrm>
              <a:off x="7907503" y="2488331"/>
              <a:ext cx="391685" cy="776293"/>
            </a:xfrm>
            <a:custGeom>
              <a:avLst/>
              <a:gdLst>
                <a:gd name="T0" fmla="*/ 20 w 47"/>
                <a:gd name="T1" fmla="*/ 48 h 93"/>
                <a:gd name="T2" fmla="*/ 47 w 47"/>
                <a:gd name="T3" fmla="*/ 21 h 93"/>
                <a:gd name="T4" fmla="*/ 47 w 47"/>
                <a:gd name="T5" fmla="*/ 0 h 93"/>
                <a:gd name="T6" fmla="*/ 42 w 47"/>
                <a:gd name="T7" fmla="*/ 0 h 93"/>
                <a:gd name="T8" fmla="*/ 41 w 47"/>
                <a:gd name="T9" fmla="*/ 1 h 93"/>
                <a:gd name="T10" fmla="*/ 40 w 47"/>
                <a:gd name="T11" fmla="*/ 11 h 93"/>
                <a:gd name="T12" fmla="*/ 35 w 47"/>
                <a:gd name="T13" fmla="*/ 13 h 93"/>
                <a:gd name="T14" fmla="*/ 29 w 47"/>
                <a:gd name="T15" fmla="*/ 4 h 93"/>
                <a:gd name="T16" fmla="*/ 27 w 47"/>
                <a:gd name="T17" fmla="*/ 4 h 93"/>
                <a:gd name="T18" fmla="*/ 19 w 47"/>
                <a:gd name="T19" fmla="*/ 8 h 93"/>
                <a:gd name="T20" fmla="*/ 19 w 47"/>
                <a:gd name="T21" fmla="*/ 10 h 93"/>
                <a:gd name="T22" fmla="*/ 23 w 47"/>
                <a:gd name="T23" fmla="*/ 19 h 93"/>
                <a:gd name="T24" fmla="*/ 19 w 47"/>
                <a:gd name="T25" fmla="*/ 23 h 93"/>
                <a:gd name="T26" fmla="*/ 10 w 47"/>
                <a:gd name="T27" fmla="*/ 19 h 93"/>
                <a:gd name="T28" fmla="*/ 8 w 47"/>
                <a:gd name="T29" fmla="*/ 19 h 93"/>
                <a:gd name="T30" fmla="*/ 4 w 47"/>
                <a:gd name="T31" fmla="*/ 27 h 93"/>
                <a:gd name="T32" fmla="*/ 4 w 47"/>
                <a:gd name="T33" fmla="*/ 29 h 93"/>
                <a:gd name="T34" fmla="*/ 12 w 47"/>
                <a:gd name="T35" fmla="*/ 34 h 93"/>
                <a:gd name="T36" fmla="*/ 10 w 47"/>
                <a:gd name="T37" fmla="*/ 40 h 93"/>
                <a:gd name="T38" fmla="*/ 1 w 47"/>
                <a:gd name="T39" fmla="*/ 40 h 93"/>
                <a:gd name="T40" fmla="*/ 0 w 47"/>
                <a:gd name="T41" fmla="*/ 42 h 93"/>
                <a:gd name="T42" fmla="*/ 0 w 47"/>
                <a:gd name="T43" fmla="*/ 51 h 93"/>
                <a:gd name="T44" fmla="*/ 1 w 47"/>
                <a:gd name="T45" fmla="*/ 53 h 93"/>
                <a:gd name="T46" fmla="*/ 9 w 47"/>
                <a:gd name="T47" fmla="*/ 53 h 93"/>
                <a:gd name="T48" fmla="*/ 11 w 47"/>
                <a:gd name="T49" fmla="*/ 60 h 93"/>
                <a:gd name="T50" fmla="*/ 4 w 47"/>
                <a:gd name="T51" fmla="*/ 64 h 93"/>
                <a:gd name="T52" fmla="*/ 4 w 47"/>
                <a:gd name="T53" fmla="*/ 66 h 93"/>
                <a:gd name="T54" fmla="*/ 8 w 47"/>
                <a:gd name="T55" fmla="*/ 74 h 93"/>
                <a:gd name="T56" fmla="*/ 10 w 47"/>
                <a:gd name="T57" fmla="*/ 74 h 93"/>
                <a:gd name="T58" fmla="*/ 17 w 47"/>
                <a:gd name="T59" fmla="*/ 71 h 93"/>
                <a:gd name="T60" fmla="*/ 22 w 47"/>
                <a:gd name="T61" fmla="*/ 77 h 93"/>
                <a:gd name="T62" fmla="*/ 19 w 47"/>
                <a:gd name="T63" fmla="*/ 83 h 93"/>
                <a:gd name="T64" fmla="*/ 19 w 47"/>
                <a:gd name="T65" fmla="*/ 85 h 93"/>
                <a:gd name="T66" fmla="*/ 27 w 47"/>
                <a:gd name="T67" fmla="*/ 89 h 93"/>
                <a:gd name="T68" fmla="*/ 29 w 47"/>
                <a:gd name="T69" fmla="*/ 89 h 93"/>
                <a:gd name="T70" fmla="*/ 33 w 47"/>
                <a:gd name="T71" fmla="*/ 83 h 93"/>
                <a:gd name="T72" fmla="*/ 40 w 47"/>
                <a:gd name="T73" fmla="*/ 86 h 93"/>
                <a:gd name="T74" fmla="*/ 41 w 47"/>
                <a:gd name="T75" fmla="*/ 92 h 93"/>
                <a:gd name="T76" fmla="*/ 42 w 47"/>
                <a:gd name="T77" fmla="*/ 93 h 93"/>
                <a:gd name="T78" fmla="*/ 47 w 47"/>
                <a:gd name="T79" fmla="*/ 93 h 93"/>
                <a:gd name="T80" fmla="*/ 47 w 47"/>
                <a:gd name="T81" fmla="*/ 76 h 93"/>
                <a:gd name="T82" fmla="*/ 20 w 47"/>
                <a:gd name="T83" fmla="*/ 4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" h="93">
                  <a:moveTo>
                    <a:pt x="20" y="48"/>
                  </a:moveTo>
                  <a:cubicBezTo>
                    <a:pt x="20" y="33"/>
                    <a:pt x="32" y="21"/>
                    <a:pt x="47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6" y="12"/>
                    <a:pt x="35" y="1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8" y="3"/>
                    <a:pt x="27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8" y="10"/>
                    <a:pt x="19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0" y="22"/>
                    <a:pt x="19" y="2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9" y="18"/>
                    <a:pt x="8" y="1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6"/>
                    <a:pt x="11" y="38"/>
                    <a:pt x="1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1"/>
                    <a:pt x="0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1" y="53"/>
                    <a:pt x="1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8"/>
                    <a:pt x="11" y="60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3" y="65"/>
                    <a:pt x="4" y="66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5"/>
                    <a:pt x="10" y="75"/>
                    <a:pt x="10" y="74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3"/>
                    <a:pt x="20" y="75"/>
                    <a:pt x="22" y="77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83"/>
                    <a:pt x="19" y="84"/>
                    <a:pt x="19" y="85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4"/>
                    <a:pt x="38" y="85"/>
                    <a:pt x="40" y="86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1" y="93"/>
                    <a:pt x="41" y="93"/>
                    <a:pt x="42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32" y="76"/>
                    <a:pt x="20" y="64"/>
                    <a:pt x="2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šlîḑe">
              <a:extLst>
                <a:ext uri="{FF2B5EF4-FFF2-40B4-BE49-F238E27FC236}">
                  <a16:creationId xmlns:a16="http://schemas.microsoft.com/office/drawing/2014/main" xmlns="" id="{F5BFEEE3-5142-4622-8F43-D35DA3A7965B}"/>
                </a:ext>
              </a:extLst>
            </p:cNvPr>
            <p:cNvSpPr/>
            <p:nvPr/>
          </p:nvSpPr>
          <p:spPr bwMode="auto">
            <a:xfrm>
              <a:off x="8165874" y="2754960"/>
              <a:ext cx="266629" cy="2760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ṣḷïde">
              <a:extLst>
                <a:ext uri="{FF2B5EF4-FFF2-40B4-BE49-F238E27FC236}">
                  <a16:creationId xmlns:a16="http://schemas.microsoft.com/office/drawing/2014/main" xmlns="" id="{6385B7D2-3D8D-44BE-830A-0969F1EDBE2A}"/>
                </a:ext>
              </a:extLst>
            </p:cNvPr>
            <p:cNvSpPr/>
            <p:nvPr/>
          </p:nvSpPr>
          <p:spPr bwMode="auto">
            <a:xfrm>
              <a:off x="8241379" y="2838723"/>
              <a:ext cx="116798" cy="1085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5" name="íṥḻíďé">
            <a:extLst>
              <a:ext uri="{FF2B5EF4-FFF2-40B4-BE49-F238E27FC236}">
                <a16:creationId xmlns:a16="http://schemas.microsoft.com/office/drawing/2014/main" xmlns="" id="{7B637B24-2DF1-495E-AC36-C01823D1B436}"/>
              </a:ext>
            </a:extLst>
          </p:cNvPr>
          <p:cNvGrpSpPr/>
          <p:nvPr/>
        </p:nvGrpSpPr>
        <p:grpSpPr>
          <a:xfrm>
            <a:off x="9469161" y="3879806"/>
            <a:ext cx="1260000" cy="1260000"/>
            <a:chOff x="9147040" y="2290917"/>
            <a:chExt cx="1260000" cy="1260000"/>
          </a:xfrm>
        </p:grpSpPr>
        <p:sp>
          <p:nvSpPr>
            <p:cNvPr id="96" name="ïS1idé">
              <a:extLst>
                <a:ext uri="{FF2B5EF4-FFF2-40B4-BE49-F238E27FC236}">
                  <a16:creationId xmlns:a16="http://schemas.microsoft.com/office/drawing/2014/main" xmlns="" id="{7EB7A9D3-7E0B-443E-8993-379B3E0B497D}"/>
                </a:ext>
              </a:extLst>
            </p:cNvPr>
            <p:cNvSpPr/>
            <p:nvPr/>
          </p:nvSpPr>
          <p:spPr bwMode="auto">
            <a:xfrm>
              <a:off x="9147040" y="2290917"/>
              <a:ext cx="1260000" cy="12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ṩ1ïdé">
              <a:extLst>
                <a:ext uri="{FF2B5EF4-FFF2-40B4-BE49-F238E27FC236}">
                  <a16:creationId xmlns:a16="http://schemas.microsoft.com/office/drawing/2014/main" xmlns="" id="{A29873A1-F6F8-4E5F-A590-1285EA4786B4}"/>
                </a:ext>
              </a:extLst>
            </p:cNvPr>
            <p:cNvSpPr/>
            <p:nvPr/>
          </p:nvSpPr>
          <p:spPr bwMode="auto">
            <a:xfrm>
              <a:off x="9428169" y="2556804"/>
              <a:ext cx="973790" cy="994113"/>
            </a:xfrm>
            <a:custGeom>
              <a:avLst/>
              <a:gdLst>
                <a:gd name="T0" fmla="*/ 201 w 201"/>
                <a:gd name="T1" fmla="*/ 80 h 205"/>
                <a:gd name="T2" fmla="*/ 72 w 201"/>
                <a:gd name="T3" fmla="*/ 205 h 205"/>
                <a:gd name="T4" fmla="*/ 53 w 201"/>
                <a:gd name="T5" fmla="*/ 204 h 205"/>
                <a:gd name="T6" fmla="*/ 3 w 201"/>
                <a:gd name="T7" fmla="*/ 153 h 205"/>
                <a:gd name="T8" fmla="*/ 0 w 201"/>
                <a:gd name="T9" fmla="*/ 147 h 205"/>
                <a:gd name="T10" fmla="*/ 0 w 201"/>
                <a:gd name="T11" fmla="*/ 9 h 205"/>
                <a:gd name="T12" fmla="*/ 9 w 201"/>
                <a:gd name="T13" fmla="*/ 0 h 205"/>
                <a:gd name="T14" fmla="*/ 110 w 201"/>
                <a:gd name="T15" fmla="*/ 0 h 205"/>
                <a:gd name="T16" fmla="*/ 114 w 201"/>
                <a:gd name="T17" fmla="*/ 0 h 205"/>
                <a:gd name="T18" fmla="*/ 120 w 201"/>
                <a:gd name="T19" fmla="*/ 3 h 205"/>
                <a:gd name="T20" fmla="*/ 144 w 201"/>
                <a:gd name="T21" fmla="*/ 27 h 205"/>
                <a:gd name="T22" fmla="*/ 144 w 201"/>
                <a:gd name="T23" fmla="*/ 27 h 205"/>
                <a:gd name="T24" fmla="*/ 148 w 201"/>
                <a:gd name="T25" fmla="*/ 26 h 205"/>
                <a:gd name="T26" fmla="*/ 201 w 201"/>
                <a:gd name="T27" fmla="*/ 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05">
                  <a:moveTo>
                    <a:pt x="201" y="80"/>
                  </a:moveTo>
                  <a:cubicBezTo>
                    <a:pt x="199" y="150"/>
                    <a:pt x="142" y="205"/>
                    <a:pt x="72" y="205"/>
                  </a:cubicBezTo>
                  <a:cubicBezTo>
                    <a:pt x="65" y="205"/>
                    <a:pt x="59" y="204"/>
                    <a:pt x="53" y="204"/>
                  </a:cubicBezTo>
                  <a:cubicBezTo>
                    <a:pt x="53" y="203"/>
                    <a:pt x="4" y="154"/>
                    <a:pt x="3" y="153"/>
                  </a:cubicBezTo>
                  <a:cubicBezTo>
                    <a:pt x="1" y="152"/>
                    <a:pt x="0" y="149"/>
                    <a:pt x="0" y="14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1"/>
                    <a:pt x="120" y="3"/>
                  </a:cubicBezTo>
                  <a:cubicBezTo>
                    <a:pt x="121" y="4"/>
                    <a:pt x="143" y="27"/>
                    <a:pt x="144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8" y="26"/>
                    <a:pt x="148" y="26"/>
                    <a:pt x="148" y="26"/>
                  </a:cubicBezTo>
                  <a:lnTo>
                    <a:pt x="201" y="8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š1iḋé">
              <a:extLst>
                <a:ext uri="{FF2B5EF4-FFF2-40B4-BE49-F238E27FC236}">
                  <a16:creationId xmlns:a16="http://schemas.microsoft.com/office/drawing/2014/main" xmlns="" id="{B19A1C90-46D1-431F-869D-F8213EFE1D51}"/>
                </a:ext>
              </a:extLst>
            </p:cNvPr>
            <p:cNvSpPr/>
            <p:nvPr/>
          </p:nvSpPr>
          <p:spPr bwMode="auto">
            <a:xfrm>
              <a:off x="9961637" y="2556804"/>
              <a:ext cx="57581" cy="757017"/>
            </a:xfrm>
            <a:custGeom>
              <a:avLst/>
              <a:gdLst>
                <a:gd name="T0" fmla="*/ 4 w 12"/>
                <a:gd name="T1" fmla="*/ 0 h 156"/>
                <a:gd name="T2" fmla="*/ 0 w 12"/>
                <a:gd name="T3" fmla="*/ 0 h 156"/>
                <a:gd name="T4" fmla="*/ 9 w 12"/>
                <a:gd name="T5" fmla="*/ 9 h 156"/>
                <a:gd name="T6" fmla="*/ 9 w 12"/>
                <a:gd name="T7" fmla="*/ 147 h 156"/>
                <a:gd name="T8" fmla="*/ 0 w 12"/>
                <a:gd name="T9" fmla="*/ 156 h 156"/>
                <a:gd name="T10" fmla="*/ 4 w 12"/>
                <a:gd name="T11" fmla="*/ 156 h 156"/>
                <a:gd name="T12" fmla="*/ 12 w 12"/>
                <a:gd name="T13" fmla="*/ 147 h 156"/>
                <a:gd name="T14" fmla="*/ 12 w 12"/>
                <a:gd name="T15" fmla="*/ 9 h 156"/>
                <a:gd name="T16" fmla="*/ 4 w 1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6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4"/>
                    <a:pt x="9" y="9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52"/>
                    <a:pt x="5" y="156"/>
                    <a:pt x="0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8" y="156"/>
                    <a:pt x="12" y="152"/>
                    <a:pt x="12" y="1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4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şlîďe">
              <a:extLst>
                <a:ext uri="{FF2B5EF4-FFF2-40B4-BE49-F238E27FC236}">
                  <a16:creationId xmlns:a16="http://schemas.microsoft.com/office/drawing/2014/main" xmlns="" id="{B1631049-AD70-49CF-882B-24C590D3F47C}"/>
                </a:ext>
              </a:extLst>
            </p:cNvPr>
            <p:cNvSpPr/>
            <p:nvPr/>
          </p:nvSpPr>
          <p:spPr bwMode="auto">
            <a:xfrm>
              <a:off x="9428169" y="2556804"/>
              <a:ext cx="575806" cy="757017"/>
            </a:xfrm>
            <a:custGeom>
              <a:avLst/>
              <a:gdLst>
                <a:gd name="T0" fmla="*/ 119 w 119"/>
                <a:gd name="T1" fmla="*/ 147 h 156"/>
                <a:gd name="T2" fmla="*/ 119 w 119"/>
                <a:gd name="T3" fmla="*/ 9 h 156"/>
                <a:gd name="T4" fmla="*/ 110 w 119"/>
                <a:gd name="T5" fmla="*/ 0 h 156"/>
                <a:gd name="T6" fmla="*/ 9 w 119"/>
                <a:gd name="T7" fmla="*/ 0 h 156"/>
                <a:gd name="T8" fmla="*/ 0 w 119"/>
                <a:gd name="T9" fmla="*/ 9 h 156"/>
                <a:gd name="T10" fmla="*/ 0 w 119"/>
                <a:gd name="T11" fmla="*/ 147 h 156"/>
                <a:gd name="T12" fmla="*/ 9 w 119"/>
                <a:gd name="T13" fmla="*/ 156 h 156"/>
                <a:gd name="T14" fmla="*/ 110 w 119"/>
                <a:gd name="T15" fmla="*/ 156 h 156"/>
                <a:gd name="T16" fmla="*/ 119 w 119"/>
                <a:gd name="T17" fmla="*/ 1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6">
                  <a:moveTo>
                    <a:pt x="119" y="147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5" y="0"/>
                    <a:pt x="1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2"/>
                    <a:pt x="4" y="156"/>
                    <a:pt x="9" y="156"/>
                  </a:cubicBezTo>
                  <a:cubicBezTo>
                    <a:pt x="110" y="156"/>
                    <a:pt x="110" y="156"/>
                    <a:pt x="110" y="156"/>
                  </a:cubicBezTo>
                  <a:cubicBezTo>
                    <a:pt x="115" y="156"/>
                    <a:pt x="119" y="152"/>
                    <a:pt x="119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ṣļíḓé">
              <a:extLst>
                <a:ext uri="{FF2B5EF4-FFF2-40B4-BE49-F238E27FC236}">
                  <a16:creationId xmlns:a16="http://schemas.microsoft.com/office/drawing/2014/main" xmlns="" id="{F4811F2C-BEF3-4AFF-92C7-AE0525256AC6}"/>
                </a:ext>
              </a:extLst>
            </p:cNvPr>
            <p:cNvSpPr/>
            <p:nvPr/>
          </p:nvSpPr>
          <p:spPr bwMode="auto">
            <a:xfrm>
              <a:off x="9722846" y="2649949"/>
              <a:ext cx="228628" cy="570726"/>
            </a:xfrm>
            <a:custGeom>
              <a:avLst/>
              <a:gdLst>
                <a:gd name="T0" fmla="*/ 132 w 135"/>
                <a:gd name="T1" fmla="*/ 266 h 337"/>
                <a:gd name="T2" fmla="*/ 135 w 135"/>
                <a:gd name="T3" fmla="*/ 269 h 337"/>
                <a:gd name="T4" fmla="*/ 135 w 135"/>
                <a:gd name="T5" fmla="*/ 0 h 337"/>
                <a:gd name="T6" fmla="*/ 0 w 135"/>
                <a:gd name="T7" fmla="*/ 0 h 337"/>
                <a:gd name="T8" fmla="*/ 0 w 135"/>
                <a:gd name="T9" fmla="*/ 337 h 337"/>
                <a:gd name="T10" fmla="*/ 61 w 135"/>
                <a:gd name="T11" fmla="*/ 337 h 337"/>
                <a:gd name="T12" fmla="*/ 132 w 135"/>
                <a:gd name="T13" fmla="*/ 26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337">
                  <a:moveTo>
                    <a:pt x="132" y="266"/>
                  </a:moveTo>
                  <a:lnTo>
                    <a:pt x="135" y="26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337"/>
                  </a:lnTo>
                  <a:lnTo>
                    <a:pt x="61" y="337"/>
                  </a:lnTo>
                  <a:lnTo>
                    <a:pt x="132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ľíďé">
              <a:extLst>
                <a:ext uri="{FF2B5EF4-FFF2-40B4-BE49-F238E27FC236}">
                  <a16:creationId xmlns:a16="http://schemas.microsoft.com/office/drawing/2014/main" xmlns="" id="{92EED4F8-2A44-44E4-86FB-F9CC038EB199}"/>
                </a:ext>
              </a:extLst>
            </p:cNvPr>
            <p:cNvSpPr/>
            <p:nvPr/>
          </p:nvSpPr>
          <p:spPr bwMode="auto">
            <a:xfrm>
              <a:off x="9500992" y="2649949"/>
              <a:ext cx="221854" cy="570726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ṥļiḍé">
              <a:extLst>
                <a:ext uri="{FF2B5EF4-FFF2-40B4-BE49-F238E27FC236}">
                  <a16:creationId xmlns:a16="http://schemas.microsoft.com/office/drawing/2014/main" xmlns="" id="{36EB3998-BA32-43A3-8078-DD5000121BE4}"/>
                </a:ext>
              </a:extLst>
            </p:cNvPr>
            <p:cNvSpPr/>
            <p:nvPr/>
          </p:nvSpPr>
          <p:spPr bwMode="auto">
            <a:xfrm>
              <a:off x="9534863" y="2722771"/>
              <a:ext cx="86370" cy="425081"/>
            </a:xfrm>
            <a:custGeom>
              <a:avLst/>
              <a:gdLst>
                <a:gd name="T0" fmla="*/ 5 w 18"/>
                <a:gd name="T1" fmla="*/ 0 h 88"/>
                <a:gd name="T2" fmla="*/ 0 w 18"/>
                <a:gd name="T3" fmla="*/ 13 h 88"/>
                <a:gd name="T4" fmla="*/ 13 w 18"/>
                <a:gd name="T5" fmla="*/ 17 h 88"/>
                <a:gd name="T6" fmla="*/ 18 w 18"/>
                <a:gd name="T7" fmla="*/ 5 h 88"/>
                <a:gd name="T8" fmla="*/ 15 w 18"/>
                <a:gd name="T9" fmla="*/ 13 h 88"/>
                <a:gd name="T10" fmla="*/ 5 w 18"/>
                <a:gd name="T11" fmla="*/ 15 h 88"/>
                <a:gd name="T12" fmla="*/ 3 w 18"/>
                <a:gd name="T13" fmla="*/ 5 h 88"/>
                <a:gd name="T14" fmla="*/ 13 w 18"/>
                <a:gd name="T15" fmla="*/ 3 h 88"/>
                <a:gd name="T16" fmla="*/ 15 w 18"/>
                <a:gd name="T17" fmla="*/ 13 h 88"/>
                <a:gd name="T18" fmla="*/ 5 w 18"/>
                <a:gd name="T19" fmla="*/ 23 h 88"/>
                <a:gd name="T20" fmla="*/ 0 w 18"/>
                <a:gd name="T21" fmla="*/ 36 h 88"/>
                <a:gd name="T22" fmla="*/ 13 w 18"/>
                <a:gd name="T23" fmla="*/ 41 h 88"/>
                <a:gd name="T24" fmla="*/ 18 w 18"/>
                <a:gd name="T25" fmla="*/ 28 h 88"/>
                <a:gd name="T26" fmla="*/ 15 w 18"/>
                <a:gd name="T27" fmla="*/ 36 h 88"/>
                <a:gd name="T28" fmla="*/ 5 w 18"/>
                <a:gd name="T29" fmla="*/ 38 h 88"/>
                <a:gd name="T30" fmla="*/ 3 w 18"/>
                <a:gd name="T31" fmla="*/ 28 h 88"/>
                <a:gd name="T32" fmla="*/ 13 w 18"/>
                <a:gd name="T33" fmla="*/ 26 h 88"/>
                <a:gd name="T34" fmla="*/ 15 w 18"/>
                <a:gd name="T35" fmla="*/ 36 h 88"/>
                <a:gd name="T36" fmla="*/ 5 w 18"/>
                <a:gd name="T37" fmla="*/ 47 h 88"/>
                <a:gd name="T38" fmla="*/ 0 w 18"/>
                <a:gd name="T39" fmla="*/ 60 h 88"/>
                <a:gd name="T40" fmla="*/ 13 w 18"/>
                <a:gd name="T41" fmla="*/ 65 h 88"/>
                <a:gd name="T42" fmla="*/ 18 w 18"/>
                <a:gd name="T43" fmla="*/ 52 h 88"/>
                <a:gd name="T44" fmla="*/ 15 w 18"/>
                <a:gd name="T45" fmla="*/ 60 h 88"/>
                <a:gd name="T46" fmla="*/ 5 w 18"/>
                <a:gd name="T47" fmla="*/ 62 h 88"/>
                <a:gd name="T48" fmla="*/ 3 w 18"/>
                <a:gd name="T49" fmla="*/ 52 h 88"/>
                <a:gd name="T50" fmla="*/ 13 w 18"/>
                <a:gd name="T51" fmla="*/ 50 h 88"/>
                <a:gd name="T52" fmla="*/ 15 w 18"/>
                <a:gd name="T53" fmla="*/ 60 h 88"/>
                <a:gd name="T54" fmla="*/ 5 w 18"/>
                <a:gd name="T55" fmla="*/ 70 h 88"/>
                <a:gd name="T56" fmla="*/ 0 w 18"/>
                <a:gd name="T57" fmla="*/ 83 h 88"/>
                <a:gd name="T58" fmla="*/ 13 w 18"/>
                <a:gd name="T59" fmla="*/ 88 h 88"/>
                <a:gd name="T60" fmla="*/ 18 w 18"/>
                <a:gd name="T61" fmla="*/ 75 h 88"/>
                <a:gd name="T62" fmla="*/ 15 w 18"/>
                <a:gd name="T63" fmla="*/ 83 h 88"/>
                <a:gd name="T64" fmla="*/ 5 w 18"/>
                <a:gd name="T65" fmla="*/ 85 h 88"/>
                <a:gd name="T66" fmla="*/ 3 w 18"/>
                <a:gd name="T67" fmla="*/ 75 h 88"/>
                <a:gd name="T68" fmla="*/ 13 w 18"/>
                <a:gd name="T69" fmla="*/ 73 h 88"/>
                <a:gd name="T70" fmla="*/ 15 w 18"/>
                <a:gd name="T71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" h="88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5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7"/>
                    <a:pt x="18" y="15"/>
                    <a:pt x="18" y="1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5" y="0"/>
                    <a:pt x="13" y="0"/>
                  </a:cubicBezTo>
                  <a:close/>
                  <a:moveTo>
                    <a:pt x="15" y="13"/>
                  </a:moveTo>
                  <a:cubicBezTo>
                    <a:pt x="15" y="14"/>
                    <a:pt x="14" y="15"/>
                    <a:pt x="13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3" y="14"/>
                    <a:pt x="3" y="1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13"/>
                  </a:lnTo>
                  <a:close/>
                  <a:moveTo>
                    <a:pt x="13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5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2" y="41"/>
                    <a:pt x="5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8" y="39"/>
                    <a:pt x="18" y="3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5"/>
                    <a:pt x="15" y="23"/>
                    <a:pt x="13" y="23"/>
                  </a:cubicBezTo>
                  <a:close/>
                  <a:moveTo>
                    <a:pt x="15" y="36"/>
                  </a:moveTo>
                  <a:cubicBezTo>
                    <a:pt x="15" y="37"/>
                    <a:pt x="14" y="38"/>
                    <a:pt x="1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3" y="37"/>
                    <a:pt x="3" y="3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7"/>
                    <a:pt x="4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5" y="27"/>
                    <a:pt x="15" y="28"/>
                  </a:cubicBezTo>
                  <a:lnTo>
                    <a:pt x="15" y="36"/>
                  </a:lnTo>
                  <a:close/>
                  <a:moveTo>
                    <a:pt x="13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0" y="49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5"/>
                    <a:pt x="18" y="62"/>
                    <a:pt x="18" y="6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49"/>
                    <a:pt x="15" y="47"/>
                    <a:pt x="13" y="47"/>
                  </a:cubicBezTo>
                  <a:close/>
                  <a:moveTo>
                    <a:pt x="15" y="60"/>
                  </a:moveTo>
                  <a:cubicBezTo>
                    <a:pt x="15" y="61"/>
                    <a:pt x="14" y="62"/>
                    <a:pt x="13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3" y="61"/>
                    <a:pt x="3" y="6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1"/>
                    <a:pt x="4" y="50"/>
                    <a:pt x="5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5" y="52"/>
                  </a:cubicBezTo>
                  <a:lnTo>
                    <a:pt x="15" y="60"/>
                  </a:lnTo>
                  <a:close/>
                  <a:moveTo>
                    <a:pt x="13" y="70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2" y="70"/>
                    <a:pt x="0" y="73"/>
                    <a:pt x="0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5" y="88"/>
                    <a:pt x="18" y="86"/>
                    <a:pt x="18" y="83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3"/>
                    <a:pt x="15" y="70"/>
                    <a:pt x="13" y="70"/>
                  </a:cubicBezTo>
                  <a:close/>
                  <a:moveTo>
                    <a:pt x="15" y="83"/>
                  </a:moveTo>
                  <a:cubicBezTo>
                    <a:pt x="15" y="84"/>
                    <a:pt x="14" y="85"/>
                    <a:pt x="13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5"/>
                    <a:pt x="3" y="84"/>
                    <a:pt x="3" y="8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74"/>
                    <a:pt x="4" y="73"/>
                    <a:pt x="5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4" y="73"/>
                    <a:pt x="15" y="74"/>
                    <a:pt x="15" y="75"/>
                  </a:cubicBezTo>
                  <a:lnTo>
                    <a:pt x="15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ŝḷïḍè">
              <a:extLst>
                <a:ext uri="{FF2B5EF4-FFF2-40B4-BE49-F238E27FC236}">
                  <a16:creationId xmlns:a16="http://schemas.microsoft.com/office/drawing/2014/main" xmlns="" id="{654D075D-4802-4B47-851C-5CC3581A9832}"/>
                </a:ext>
              </a:extLst>
            </p:cNvPr>
            <p:cNvSpPr/>
            <p:nvPr/>
          </p:nvSpPr>
          <p:spPr bwMode="auto">
            <a:xfrm>
              <a:off x="9651717" y="2795594"/>
              <a:ext cx="247258" cy="348871"/>
            </a:xfrm>
            <a:custGeom>
              <a:avLst/>
              <a:gdLst>
                <a:gd name="T0" fmla="*/ 146 w 146"/>
                <a:gd name="T1" fmla="*/ 0 h 206"/>
                <a:gd name="T2" fmla="*/ 146 w 146"/>
                <a:gd name="T3" fmla="*/ 5 h 206"/>
                <a:gd name="T4" fmla="*/ 0 w 146"/>
                <a:gd name="T5" fmla="*/ 5 h 206"/>
                <a:gd name="T6" fmla="*/ 0 w 146"/>
                <a:gd name="T7" fmla="*/ 0 h 206"/>
                <a:gd name="T8" fmla="*/ 146 w 146"/>
                <a:gd name="T9" fmla="*/ 0 h 206"/>
                <a:gd name="T10" fmla="*/ 0 w 146"/>
                <a:gd name="T11" fmla="*/ 71 h 206"/>
                <a:gd name="T12" fmla="*/ 146 w 146"/>
                <a:gd name="T13" fmla="*/ 71 h 206"/>
                <a:gd name="T14" fmla="*/ 146 w 146"/>
                <a:gd name="T15" fmla="*/ 68 h 206"/>
                <a:gd name="T16" fmla="*/ 0 w 146"/>
                <a:gd name="T17" fmla="*/ 68 h 206"/>
                <a:gd name="T18" fmla="*/ 0 w 146"/>
                <a:gd name="T19" fmla="*/ 71 h 206"/>
                <a:gd name="T20" fmla="*/ 0 w 146"/>
                <a:gd name="T21" fmla="*/ 140 h 206"/>
                <a:gd name="T22" fmla="*/ 146 w 146"/>
                <a:gd name="T23" fmla="*/ 140 h 206"/>
                <a:gd name="T24" fmla="*/ 146 w 146"/>
                <a:gd name="T25" fmla="*/ 134 h 206"/>
                <a:gd name="T26" fmla="*/ 0 w 146"/>
                <a:gd name="T27" fmla="*/ 134 h 206"/>
                <a:gd name="T28" fmla="*/ 0 w 146"/>
                <a:gd name="T29" fmla="*/ 140 h 206"/>
                <a:gd name="T30" fmla="*/ 0 w 146"/>
                <a:gd name="T31" fmla="*/ 206 h 206"/>
                <a:gd name="T32" fmla="*/ 146 w 146"/>
                <a:gd name="T33" fmla="*/ 206 h 206"/>
                <a:gd name="T34" fmla="*/ 146 w 146"/>
                <a:gd name="T35" fmla="*/ 203 h 206"/>
                <a:gd name="T36" fmla="*/ 0 w 146"/>
                <a:gd name="T37" fmla="*/ 203 h 206"/>
                <a:gd name="T38" fmla="*/ 0 w 146"/>
                <a:gd name="T3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206">
                  <a:moveTo>
                    <a:pt x="146" y="0"/>
                  </a:moveTo>
                  <a:lnTo>
                    <a:pt x="14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46" y="0"/>
                  </a:lnTo>
                  <a:close/>
                  <a:moveTo>
                    <a:pt x="0" y="71"/>
                  </a:moveTo>
                  <a:lnTo>
                    <a:pt x="146" y="71"/>
                  </a:lnTo>
                  <a:lnTo>
                    <a:pt x="146" y="68"/>
                  </a:lnTo>
                  <a:lnTo>
                    <a:pt x="0" y="68"/>
                  </a:lnTo>
                  <a:lnTo>
                    <a:pt x="0" y="71"/>
                  </a:lnTo>
                  <a:close/>
                  <a:moveTo>
                    <a:pt x="0" y="140"/>
                  </a:moveTo>
                  <a:lnTo>
                    <a:pt x="146" y="140"/>
                  </a:lnTo>
                  <a:lnTo>
                    <a:pt x="146" y="134"/>
                  </a:lnTo>
                  <a:lnTo>
                    <a:pt x="0" y="134"/>
                  </a:lnTo>
                  <a:lnTo>
                    <a:pt x="0" y="140"/>
                  </a:lnTo>
                  <a:close/>
                  <a:moveTo>
                    <a:pt x="0" y="206"/>
                  </a:moveTo>
                  <a:lnTo>
                    <a:pt x="146" y="206"/>
                  </a:lnTo>
                  <a:lnTo>
                    <a:pt x="146" y="203"/>
                  </a:lnTo>
                  <a:lnTo>
                    <a:pt x="0" y="203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ṡḻíḓè">
              <a:extLst>
                <a:ext uri="{FF2B5EF4-FFF2-40B4-BE49-F238E27FC236}">
                  <a16:creationId xmlns:a16="http://schemas.microsoft.com/office/drawing/2014/main" xmlns="" id="{DC605A17-D4A9-43B4-9DFF-AFDA8A931FAF}"/>
                </a:ext>
              </a:extLst>
            </p:cNvPr>
            <p:cNvSpPr/>
            <p:nvPr/>
          </p:nvSpPr>
          <p:spPr bwMode="auto">
            <a:xfrm>
              <a:off x="9826153" y="3100433"/>
              <a:ext cx="120241" cy="120242"/>
            </a:xfrm>
            <a:custGeom>
              <a:avLst/>
              <a:gdLst>
                <a:gd name="T0" fmla="*/ 71 w 71"/>
                <a:gd name="T1" fmla="*/ 0 h 71"/>
                <a:gd name="T2" fmla="*/ 0 w 71"/>
                <a:gd name="T3" fmla="*/ 0 h 71"/>
                <a:gd name="T4" fmla="*/ 0 w 71"/>
                <a:gd name="T5" fmla="*/ 71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5" name="ïśḻîḋé">
              <a:extLst>
                <a:ext uri="{FF2B5EF4-FFF2-40B4-BE49-F238E27FC236}">
                  <a16:creationId xmlns:a16="http://schemas.microsoft.com/office/drawing/2014/main" xmlns="" id="{AB685A5F-C5E7-4F5B-9901-7043E1ED512C}"/>
                </a:ext>
              </a:extLst>
            </p:cNvPr>
            <p:cNvGrpSpPr/>
            <p:nvPr/>
          </p:nvGrpSpPr>
          <p:grpSpPr>
            <a:xfrm>
              <a:off x="9771960" y="2683820"/>
              <a:ext cx="442016" cy="440323"/>
              <a:chOff x="9771960" y="2683820"/>
              <a:chExt cx="442016" cy="440323"/>
            </a:xfrm>
          </p:grpSpPr>
          <p:sp>
            <p:nvSpPr>
              <p:cNvPr id="106" name="ís1ïḑè">
                <a:extLst>
                  <a:ext uri="{FF2B5EF4-FFF2-40B4-BE49-F238E27FC236}">
                    <a16:creationId xmlns:a16="http://schemas.microsoft.com/office/drawing/2014/main" xmlns="" id="{CD235854-CB66-45F0-893E-DDEDA459262F}"/>
                  </a:ext>
                </a:extLst>
              </p:cNvPr>
              <p:cNvSpPr/>
              <p:nvPr/>
            </p:nvSpPr>
            <p:spPr bwMode="auto">
              <a:xfrm>
                <a:off x="9777040" y="3017449"/>
                <a:ext cx="62661" cy="82984"/>
              </a:xfrm>
              <a:custGeom>
                <a:avLst/>
                <a:gdLst>
                  <a:gd name="T0" fmla="*/ 10 w 13"/>
                  <a:gd name="T1" fmla="*/ 3 h 17"/>
                  <a:gd name="T2" fmla="*/ 3 w 13"/>
                  <a:gd name="T3" fmla="*/ 2 h 17"/>
                  <a:gd name="T4" fmla="*/ 0 w 13"/>
                  <a:gd name="T5" fmla="*/ 14 h 17"/>
                  <a:gd name="T6" fmla="*/ 4 w 13"/>
                  <a:gd name="T7" fmla="*/ 17 h 17"/>
                  <a:gd name="T8" fmla="*/ 11 w 13"/>
                  <a:gd name="T9" fmla="*/ 10 h 17"/>
                  <a:gd name="T10" fmla="*/ 10 w 13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7" y="1"/>
                      <a:pt x="4" y="0"/>
                      <a:pt x="3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3" y="8"/>
                      <a:pt x="12" y="5"/>
                      <a:pt x="10" y="3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śḷíḋè">
                <a:extLst>
                  <a:ext uri="{FF2B5EF4-FFF2-40B4-BE49-F238E27FC236}">
                    <a16:creationId xmlns:a16="http://schemas.microsoft.com/office/drawing/2014/main" xmlns="" id="{D9A2521E-D352-49A4-AF3C-94A545EB1F40}"/>
                  </a:ext>
                </a:extLst>
              </p:cNvPr>
              <p:cNvSpPr/>
              <p:nvPr/>
            </p:nvSpPr>
            <p:spPr bwMode="auto">
              <a:xfrm>
                <a:off x="9795670" y="3056401"/>
                <a:ext cx="82983" cy="62662"/>
              </a:xfrm>
              <a:custGeom>
                <a:avLst/>
                <a:gdLst>
                  <a:gd name="T0" fmla="*/ 14 w 17"/>
                  <a:gd name="T1" fmla="*/ 3 h 13"/>
                  <a:gd name="T2" fmla="*/ 7 w 17"/>
                  <a:gd name="T3" fmla="*/ 2 h 13"/>
                  <a:gd name="T4" fmla="*/ 0 w 17"/>
                  <a:gd name="T5" fmla="*/ 9 h 13"/>
                  <a:gd name="T6" fmla="*/ 3 w 17"/>
                  <a:gd name="T7" fmla="*/ 13 h 13"/>
                  <a:gd name="T8" fmla="*/ 15 w 17"/>
                  <a:gd name="T9" fmla="*/ 10 h 13"/>
                  <a:gd name="T10" fmla="*/ 14 w 17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4" y="3"/>
                    </a:moveTo>
                    <a:cubicBezTo>
                      <a:pt x="12" y="1"/>
                      <a:pt x="9" y="0"/>
                      <a:pt x="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9"/>
                      <a:pt x="16" y="6"/>
                      <a:pt x="14" y="3"/>
                    </a:cubicBez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ŝḻîďê">
                <a:extLst>
                  <a:ext uri="{FF2B5EF4-FFF2-40B4-BE49-F238E27FC236}">
                    <a16:creationId xmlns:a16="http://schemas.microsoft.com/office/drawing/2014/main" xmlns="" id="{41C60010-B0C8-46AE-A333-906F73E82B06}"/>
                  </a:ext>
                </a:extLst>
              </p:cNvPr>
              <p:cNvSpPr/>
              <p:nvPr/>
            </p:nvSpPr>
            <p:spPr bwMode="auto">
              <a:xfrm>
                <a:off x="9771960" y="3085191"/>
                <a:ext cx="23710" cy="38952"/>
              </a:xfrm>
              <a:custGeom>
                <a:avLst/>
                <a:gdLst>
                  <a:gd name="T0" fmla="*/ 3 w 14"/>
                  <a:gd name="T1" fmla="*/ 0 h 23"/>
                  <a:gd name="T2" fmla="*/ 0 w 14"/>
                  <a:gd name="T3" fmla="*/ 23 h 23"/>
                  <a:gd name="T4" fmla="*/ 14 w 14"/>
                  <a:gd name="T5" fmla="*/ 9 h 23"/>
                  <a:gd name="T6" fmla="*/ 3 w 1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3">
                    <a:moveTo>
                      <a:pt x="3" y="0"/>
                    </a:moveTo>
                    <a:lnTo>
                      <a:pt x="0" y="23"/>
                    </a:lnTo>
                    <a:lnTo>
                      <a:pt x="14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e">
                <a:extLst>
                  <a:ext uri="{FF2B5EF4-FFF2-40B4-BE49-F238E27FC236}">
                    <a16:creationId xmlns:a16="http://schemas.microsoft.com/office/drawing/2014/main" xmlns="" id="{BF5802A7-6DD5-4E96-A1CB-377178D8D32D}"/>
                  </a:ext>
                </a:extLst>
              </p:cNvPr>
              <p:cNvSpPr/>
              <p:nvPr/>
            </p:nvSpPr>
            <p:spPr bwMode="auto">
              <a:xfrm>
                <a:off x="9771960" y="3100433"/>
                <a:ext cx="38951" cy="23710"/>
              </a:xfrm>
              <a:custGeom>
                <a:avLst/>
                <a:gdLst>
                  <a:gd name="T0" fmla="*/ 14 w 23"/>
                  <a:gd name="T1" fmla="*/ 0 h 14"/>
                  <a:gd name="T2" fmla="*/ 0 w 23"/>
                  <a:gd name="T3" fmla="*/ 14 h 14"/>
                  <a:gd name="T4" fmla="*/ 23 w 23"/>
                  <a:gd name="T5" fmla="*/ 11 h 14"/>
                  <a:gd name="T6" fmla="*/ 14 w 2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4">
                    <a:moveTo>
                      <a:pt x="14" y="0"/>
                    </a:moveTo>
                    <a:lnTo>
                      <a:pt x="0" y="14"/>
                    </a:lnTo>
                    <a:lnTo>
                      <a:pt x="23" y="1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ṣliḓè">
                <a:extLst>
                  <a:ext uri="{FF2B5EF4-FFF2-40B4-BE49-F238E27FC236}">
                    <a16:creationId xmlns:a16="http://schemas.microsoft.com/office/drawing/2014/main" xmlns="" id="{088F0503-115A-4AD0-A11E-8877FA1ABD6D}"/>
                  </a:ext>
                </a:extLst>
              </p:cNvPr>
              <p:cNvSpPr/>
              <p:nvPr/>
            </p:nvSpPr>
            <p:spPr bwMode="auto">
              <a:xfrm>
                <a:off x="9792282" y="2780352"/>
                <a:ext cx="281129" cy="286210"/>
              </a:xfrm>
              <a:custGeom>
                <a:avLst/>
                <a:gdLst>
                  <a:gd name="T0" fmla="*/ 50 w 58"/>
                  <a:gd name="T1" fmla="*/ 0 h 59"/>
                  <a:gd name="T2" fmla="*/ 0 w 58"/>
                  <a:gd name="T3" fmla="*/ 51 h 59"/>
                  <a:gd name="T4" fmla="*/ 7 w 58"/>
                  <a:gd name="T5" fmla="*/ 52 h 59"/>
                  <a:gd name="T6" fmla="*/ 8 w 58"/>
                  <a:gd name="T7" fmla="*/ 59 h 59"/>
                  <a:gd name="T8" fmla="*/ 58 w 58"/>
                  <a:gd name="T9" fmla="*/ 9 h 59"/>
                  <a:gd name="T10" fmla="*/ 50 w 5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9">
                    <a:moveTo>
                      <a:pt x="5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1" y="49"/>
                      <a:pt x="4" y="50"/>
                      <a:pt x="7" y="52"/>
                    </a:cubicBezTo>
                    <a:cubicBezTo>
                      <a:pt x="9" y="54"/>
                      <a:pt x="10" y="57"/>
                      <a:pt x="8" y="5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śḻidê">
                <a:extLst>
                  <a:ext uri="{FF2B5EF4-FFF2-40B4-BE49-F238E27FC236}">
                    <a16:creationId xmlns:a16="http://schemas.microsoft.com/office/drawing/2014/main" xmlns="" id="{E21B9B04-378F-4B36-94B1-0447C5C392A4}"/>
                  </a:ext>
                </a:extLst>
              </p:cNvPr>
              <p:cNvSpPr/>
              <p:nvPr/>
            </p:nvSpPr>
            <p:spPr bwMode="auto">
              <a:xfrm>
                <a:off x="9829541" y="2824384"/>
                <a:ext cx="286209" cy="281129"/>
              </a:xfrm>
              <a:custGeom>
                <a:avLst/>
                <a:gdLst>
                  <a:gd name="T0" fmla="*/ 50 w 59"/>
                  <a:gd name="T1" fmla="*/ 0 h 58"/>
                  <a:gd name="T2" fmla="*/ 0 w 59"/>
                  <a:gd name="T3" fmla="*/ 50 h 58"/>
                  <a:gd name="T4" fmla="*/ 7 w 59"/>
                  <a:gd name="T5" fmla="*/ 51 h 58"/>
                  <a:gd name="T6" fmla="*/ 8 w 59"/>
                  <a:gd name="T7" fmla="*/ 58 h 58"/>
                  <a:gd name="T8" fmla="*/ 59 w 59"/>
                  <a:gd name="T9" fmla="*/ 8 h 58"/>
                  <a:gd name="T10" fmla="*/ 50 w 5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8">
                    <a:moveTo>
                      <a:pt x="50" y="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2" y="48"/>
                      <a:pt x="5" y="49"/>
                      <a:pt x="7" y="51"/>
                    </a:cubicBezTo>
                    <a:cubicBezTo>
                      <a:pt x="9" y="54"/>
                      <a:pt x="10" y="57"/>
                      <a:pt x="8" y="58"/>
                    </a:cubicBezTo>
                    <a:cubicBezTo>
                      <a:pt x="59" y="8"/>
                      <a:pt x="59" y="8"/>
                      <a:pt x="59" y="8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15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śḻíḋe">
                <a:extLst>
                  <a:ext uri="{FF2B5EF4-FFF2-40B4-BE49-F238E27FC236}">
                    <a16:creationId xmlns:a16="http://schemas.microsoft.com/office/drawing/2014/main" xmlns="" id="{AF8975C0-37E0-4C65-8F7B-1E89CED3FE06}"/>
                  </a:ext>
                </a:extLst>
              </p:cNvPr>
              <p:cNvSpPr/>
              <p:nvPr/>
            </p:nvSpPr>
            <p:spPr bwMode="auto">
              <a:xfrm>
                <a:off x="10042928" y="2683820"/>
                <a:ext cx="137177" cy="125323"/>
              </a:xfrm>
              <a:custGeom>
                <a:avLst/>
                <a:gdLst>
                  <a:gd name="T0" fmla="*/ 81 w 81"/>
                  <a:gd name="T1" fmla="*/ 20 h 74"/>
                  <a:gd name="T2" fmla="*/ 60 w 81"/>
                  <a:gd name="T3" fmla="*/ 0 h 74"/>
                  <a:gd name="T4" fmla="*/ 49 w 81"/>
                  <a:gd name="T5" fmla="*/ 3 h 74"/>
                  <a:gd name="T6" fmla="*/ 0 w 81"/>
                  <a:gd name="T7" fmla="*/ 51 h 74"/>
                  <a:gd name="T8" fmla="*/ 26 w 81"/>
                  <a:gd name="T9" fmla="*/ 74 h 74"/>
                  <a:gd name="T10" fmla="*/ 81 w 81"/>
                  <a:gd name="T11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74">
                    <a:moveTo>
                      <a:pt x="81" y="20"/>
                    </a:moveTo>
                    <a:lnTo>
                      <a:pt x="60" y="0"/>
                    </a:lnTo>
                    <a:lnTo>
                      <a:pt x="49" y="3"/>
                    </a:lnTo>
                    <a:lnTo>
                      <a:pt x="0" y="51"/>
                    </a:lnTo>
                    <a:lnTo>
                      <a:pt x="26" y="74"/>
                    </a:lnTo>
                    <a:lnTo>
                      <a:pt x="81" y="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ṧľíḓé">
                <a:extLst>
                  <a:ext uri="{FF2B5EF4-FFF2-40B4-BE49-F238E27FC236}">
                    <a16:creationId xmlns:a16="http://schemas.microsoft.com/office/drawing/2014/main" xmlns="" id="{40133CCC-8499-42C5-A065-1382491EE2E4}"/>
                  </a:ext>
                </a:extLst>
              </p:cNvPr>
              <p:cNvSpPr/>
              <p:nvPr/>
            </p:nvSpPr>
            <p:spPr bwMode="auto">
              <a:xfrm>
                <a:off x="10086960" y="2717691"/>
                <a:ext cx="127016" cy="135484"/>
              </a:xfrm>
              <a:custGeom>
                <a:avLst/>
                <a:gdLst>
                  <a:gd name="T0" fmla="*/ 23 w 75"/>
                  <a:gd name="T1" fmla="*/ 80 h 80"/>
                  <a:gd name="T2" fmla="*/ 72 w 75"/>
                  <a:gd name="T3" fmla="*/ 31 h 80"/>
                  <a:gd name="T4" fmla="*/ 75 w 75"/>
                  <a:gd name="T5" fmla="*/ 20 h 80"/>
                  <a:gd name="T6" fmla="*/ 55 w 75"/>
                  <a:gd name="T7" fmla="*/ 0 h 80"/>
                  <a:gd name="T8" fmla="*/ 0 w 75"/>
                  <a:gd name="T9" fmla="*/ 54 h 80"/>
                  <a:gd name="T10" fmla="*/ 23 w 75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0">
                    <a:moveTo>
                      <a:pt x="23" y="80"/>
                    </a:moveTo>
                    <a:lnTo>
                      <a:pt x="72" y="31"/>
                    </a:lnTo>
                    <a:lnTo>
                      <a:pt x="75" y="20"/>
                    </a:lnTo>
                    <a:lnTo>
                      <a:pt x="55" y="0"/>
                    </a:lnTo>
                    <a:lnTo>
                      <a:pt x="0" y="54"/>
                    </a:lnTo>
                    <a:lnTo>
                      <a:pt x="23" y="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Sľiḍè">
                <a:extLst>
                  <a:ext uri="{FF2B5EF4-FFF2-40B4-BE49-F238E27FC236}">
                    <a16:creationId xmlns:a16="http://schemas.microsoft.com/office/drawing/2014/main" xmlns="" id="{53605AD7-DCC8-4727-9FCE-1622F55FB01A}"/>
                  </a:ext>
                </a:extLst>
              </p:cNvPr>
              <p:cNvSpPr/>
              <p:nvPr/>
            </p:nvSpPr>
            <p:spPr bwMode="auto">
              <a:xfrm>
                <a:off x="10034459" y="2770191"/>
                <a:ext cx="52499" cy="54194"/>
              </a:xfrm>
              <a:custGeom>
                <a:avLst/>
                <a:gdLst>
                  <a:gd name="T0" fmla="*/ 31 w 31"/>
                  <a:gd name="T1" fmla="*/ 23 h 32"/>
                  <a:gd name="T2" fmla="*/ 5 w 31"/>
                  <a:gd name="T3" fmla="*/ 0 h 32"/>
                  <a:gd name="T4" fmla="*/ 0 w 31"/>
                  <a:gd name="T5" fmla="*/ 6 h 32"/>
                  <a:gd name="T6" fmla="*/ 23 w 31"/>
                  <a:gd name="T7" fmla="*/ 32 h 32"/>
                  <a:gd name="T8" fmla="*/ 31 w 31"/>
                  <a:gd name="T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31" y="23"/>
                    </a:moveTo>
                    <a:lnTo>
                      <a:pt x="5" y="0"/>
                    </a:lnTo>
                    <a:lnTo>
                      <a:pt x="0" y="6"/>
                    </a:lnTo>
                    <a:lnTo>
                      <a:pt x="23" y="32"/>
                    </a:lnTo>
                    <a:lnTo>
                      <a:pt x="31" y="23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ḷïḍê">
                <a:extLst>
                  <a:ext uri="{FF2B5EF4-FFF2-40B4-BE49-F238E27FC236}">
                    <a16:creationId xmlns:a16="http://schemas.microsoft.com/office/drawing/2014/main" xmlns="" id="{EC506B44-94ED-450D-A413-36AFC9F03F9D}"/>
                  </a:ext>
                </a:extLst>
              </p:cNvPr>
              <p:cNvSpPr/>
              <p:nvPr/>
            </p:nvSpPr>
            <p:spPr bwMode="auto">
              <a:xfrm>
                <a:off x="10073412" y="2809143"/>
                <a:ext cx="52499" cy="54194"/>
              </a:xfrm>
              <a:custGeom>
                <a:avLst/>
                <a:gdLst>
                  <a:gd name="T0" fmla="*/ 0 w 31"/>
                  <a:gd name="T1" fmla="*/ 9 h 32"/>
                  <a:gd name="T2" fmla="*/ 25 w 31"/>
                  <a:gd name="T3" fmla="*/ 32 h 32"/>
                  <a:gd name="T4" fmla="*/ 31 w 31"/>
                  <a:gd name="T5" fmla="*/ 26 h 32"/>
                  <a:gd name="T6" fmla="*/ 8 w 31"/>
                  <a:gd name="T7" fmla="*/ 0 h 32"/>
                  <a:gd name="T8" fmla="*/ 0 w 31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2">
                    <a:moveTo>
                      <a:pt x="0" y="9"/>
                    </a:moveTo>
                    <a:lnTo>
                      <a:pt x="25" y="32"/>
                    </a:lnTo>
                    <a:lnTo>
                      <a:pt x="31" y="26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43BAD0F4-5D88-4849-93D7-BD32F1EE70BD}"/>
              </a:ext>
            </a:extLst>
          </p:cNvPr>
          <p:cNvCxnSpPr/>
          <p:nvPr/>
        </p:nvCxnSpPr>
        <p:spPr>
          <a:xfrm>
            <a:off x="6483066" y="4509806"/>
            <a:ext cx="759937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A0403B72-E1E7-4C37-AA78-3FFCFFB52C5A}"/>
              </a:ext>
            </a:extLst>
          </p:cNvPr>
          <p:cNvCxnSpPr/>
          <p:nvPr/>
        </p:nvCxnSpPr>
        <p:spPr>
          <a:xfrm>
            <a:off x="8640484" y="4509806"/>
            <a:ext cx="759937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C2514E13-A20E-4F62-8218-309B59922FFF}"/>
              </a:ext>
            </a:extLst>
          </p:cNvPr>
          <p:cNvSpPr txBox="1"/>
          <p:nvPr/>
        </p:nvSpPr>
        <p:spPr>
          <a:xfrm>
            <a:off x="5007389" y="2691348"/>
            <a:ext cx="1507963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填写问卷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131F205A-E2B2-4C09-AB52-4753D51C63CC}"/>
              </a:ext>
            </a:extLst>
          </p:cNvPr>
          <p:cNvSpPr txBox="1"/>
          <p:nvPr/>
        </p:nvSpPr>
        <p:spPr>
          <a:xfrm>
            <a:off x="5076763" y="5242865"/>
            <a:ext cx="15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创建问卷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xmlns="" id="{675D9E79-F41A-40C7-ABF4-5FCD27AED928}"/>
              </a:ext>
            </a:extLst>
          </p:cNvPr>
          <p:cNvSpPr txBox="1"/>
          <p:nvPr/>
        </p:nvSpPr>
        <p:spPr>
          <a:xfrm>
            <a:off x="7134968" y="2658938"/>
            <a:ext cx="15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问卷中心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56268ACA-33E7-4B10-9BF2-08BAE7FC2ED4}"/>
              </a:ext>
            </a:extLst>
          </p:cNvPr>
          <p:cNvSpPr txBox="1"/>
          <p:nvPr/>
        </p:nvSpPr>
        <p:spPr>
          <a:xfrm>
            <a:off x="7202931" y="5366727"/>
            <a:ext cx="15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提交等待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审核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xmlns="" id="{E473262C-0BFA-4216-803B-A0EE8CB48C77}"/>
              </a:ext>
            </a:extLst>
          </p:cNvPr>
          <p:cNvSpPr txBox="1"/>
          <p:nvPr/>
        </p:nvSpPr>
        <p:spPr>
          <a:xfrm>
            <a:off x="9254825" y="2675335"/>
            <a:ext cx="1507963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提交完成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xmlns="" id="{AB7145A6-97EC-402D-903E-10F83E4CCA9F}"/>
              </a:ext>
            </a:extLst>
          </p:cNvPr>
          <p:cNvSpPr txBox="1"/>
          <p:nvPr/>
        </p:nvSpPr>
        <p:spPr>
          <a:xfrm>
            <a:off x="9446792" y="5405693"/>
            <a:ext cx="15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管理问卷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2AA1B9B7-3133-4392-B255-FEF038C5FE6A}"/>
              </a:ext>
            </a:extLst>
          </p:cNvPr>
          <p:cNvSpPr txBox="1"/>
          <p:nvPr/>
        </p:nvSpPr>
        <p:spPr>
          <a:xfrm>
            <a:off x="431321" y="327804"/>
            <a:ext cx="298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用户流程：</a:t>
            </a:r>
          </a:p>
        </p:txBody>
      </p:sp>
    </p:spTree>
    <p:extLst>
      <p:ext uri="{BB962C8B-B14F-4D97-AF65-F5344CB8AC3E}">
        <p14:creationId xmlns:p14="http://schemas.microsoft.com/office/powerpoint/2010/main" val="1005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bbc4188-a710-4151-b2e9-10d0a42a356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E226F84-270D-458E-88B0-0A734900DB6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81566" y="2325204"/>
            <a:ext cx="9828867" cy="1405069"/>
            <a:chOff x="1199456" y="2761303"/>
            <a:chExt cx="9828867" cy="1405069"/>
          </a:xfrm>
        </p:grpSpPr>
        <p:sp>
          <p:nvSpPr>
            <p:cNvPr id="4" name="ísḷidè">
              <a:extLst>
                <a:ext uri="{FF2B5EF4-FFF2-40B4-BE49-F238E27FC236}">
                  <a16:creationId xmlns:a16="http://schemas.microsoft.com/office/drawing/2014/main" xmlns="" id="{8FE09A02-13E5-49E4-A5F8-56BA6E28318C}"/>
                </a:ext>
              </a:extLst>
            </p:cNvPr>
            <p:cNvSpPr/>
            <p:nvPr/>
          </p:nvSpPr>
          <p:spPr>
            <a:xfrm rot="5400000">
              <a:off x="6021744" y="-1449817"/>
              <a:ext cx="184292" cy="98288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iṩḷíḑê">
              <a:extLst>
                <a:ext uri="{FF2B5EF4-FFF2-40B4-BE49-F238E27FC236}">
                  <a16:creationId xmlns:a16="http://schemas.microsoft.com/office/drawing/2014/main" xmlns="" id="{2975FB8F-8542-41A4-9572-7356C91F7D0B}"/>
                </a:ext>
              </a:extLst>
            </p:cNvPr>
            <p:cNvGrpSpPr/>
            <p:nvPr/>
          </p:nvGrpSpPr>
          <p:grpSpPr>
            <a:xfrm>
              <a:off x="1703868" y="3213399"/>
              <a:ext cx="1521154" cy="660376"/>
              <a:chOff x="1785938" y="1587962"/>
              <a:chExt cx="1217700" cy="528638"/>
            </a:xfrm>
          </p:grpSpPr>
          <p:sp>
            <p:nvSpPr>
              <p:cNvPr id="33" name="iṡlïḍè">
                <a:extLst>
                  <a:ext uri="{FF2B5EF4-FFF2-40B4-BE49-F238E27FC236}">
                    <a16:creationId xmlns:a16="http://schemas.microsoft.com/office/drawing/2014/main" xmlns="" id="{5D164223-940C-470F-A995-EC6E112F26D8}"/>
                  </a:ext>
                </a:extLst>
              </p:cNvPr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šḷídé">
                <a:extLst>
                  <a:ext uri="{FF2B5EF4-FFF2-40B4-BE49-F238E27FC236}">
                    <a16:creationId xmlns:a16="http://schemas.microsoft.com/office/drawing/2014/main" xmlns="" id="{FBC658A4-98CC-43AD-BAA3-7581774B3DB8}"/>
                  </a:ext>
                </a:extLst>
              </p:cNvPr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šľïdè">
              <a:extLst>
                <a:ext uri="{FF2B5EF4-FFF2-40B4-BE49-F238E27FC236}">
                  <a16:creationId xmlns:a16="http://schemas.microsoft.com/office/drawing/2014/main" xmlns="" id="{F65D4C1C-B6B8-4758-AD1E-A5681ED3F887}"/>
                </a:ext>
              </a:extLst>
            </p:cNvPr>
            <p:cNvSpPr/>
            <p:nvPr/>
          </p:nvSpPr>
          <p:spPr>
            <a:xfrm>
              <a:off x="2292644" y="2761303"/>
              <a:ext cx="573350" cy="57335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 dirty="0">
                  <a:latin typeface="Impact" panose="020B0806030902050204" pitchFamily="34" charset="0"/>
                </a:rPr>
                <a:t>1</a:t>
              </a:r>
            </a:p>
          </p:txBody>
        </p:sp>
        <p:grpSp>
          <p:nvGrpSpPr>
            <p:cNvPr id="7" name="iśḷïḍe">
              <a:extLst>
                <a:ext uri="{FF2B5EF4-FFF2-40B4-BE49-F238E27FC236}">
                  <a16:creationId xmlns:a16="http://schemas.microsoft.com/office/drawing/2014/main" xmlns="" id="{FBE2A43F-228C-4CA5-A9B6-A17123429802}"/>
                </a:ext>
              </a:extLst>
            </p:cNvPr>
            <p:cNvGrpSpPr/>
            <p:nvPr/>
          </p:nvGrpSpPr>
          <p:grpSpPr>
            <a:xfrm flipV="1">
              <a:off x="3482725" y="3060256"/>
              <a:ext cx="1521154" cy="660376"/>
              <a:chOff x="1785938" y="1587962"/>
              <a:chExt cx="1217700" cy="528638"/>
            </a:xfrm>
          </p:grpSpPr>
          <p:sp>
            <p:nvSpPr>
              <p:cNvPr id="31" name="îṩlíḑè">
                <a:extLst>
                  <a:ext uri="{FF2B5EF4-FFF2-40B4-BE49-F238E27FC236}">
                    <a16:creationId xmlns:a16="http://schemas.microsoft.com/office/drawing/2014/main" xmlns="" id="{03A7715B-7556-41C0-9323-E17031E09DED}"/>
                  </a:ext>
                </a:extLst>
              </p:cNvPr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$líḋe">
                <a:extLst>
                  <a:ext uri="{FF2B5EF4-FFF2-40B4-BE49-F238E27FC236}">
                    <a16:creationId xmlns:a16="http://schemas.microsoft.com/office/drawing/2014/main" xmlns="" id="{30C4C706-FD13-4207-8D6D-EF44F16E4E01}"/>
                  </a:ext>
                </a:extLst>
              </p:cNvPr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îşľîďê">
              <a:extLst>
                <a:ext uri="{FF2B5EF4-FFF2-40B4-BE49-F238E27FC236}">
                  <a16:creationId xmlns:a16="http://schemas.microsoft.com/office/drawing/2014/main" xmlns="" id="{964FEA42-235F-4DE6-9C34-4198B5497288}"/>
                </a:ext>
              </a:extLst>
            </p:cNvPr>
            <p:cNvSpPr/>
            <p:nvPr/>
          </p:nvSpPr>
          <p:spPr>
            <a:xfrm>
              <a:off x="4071502" y="3593022"/>
              <a:ext cx="573350" cy="57335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>
                  <a:latin typeface="Impact" panose="020B0806030902050204" pitchFamily="34" charset="0"/>
                </a:rPr>
                <a:t>2</a:t>
              </a:r>
            </a:p>
          </p:txBody>
        </p:sp>
        <p:grpSp>
          <p:nvGrpSpPr>
            <p:cNvPr id="9" name="ïs1íḑé">
              <a:extLst>
                <a:ext uri="{FF2B5EF4-FFF2-40B4-BE49-F238E27FC236}">
                  <a16:creationId xmlns:a16="http://schemas.microsoft.com/office/drawing/2014/main" xmlns="" id="{46D03E06-6D42-408E-BC65-CFA8779B9D5D}"/>
                </a:ext>
              </a:extLst>
            </p:cNvPr>
            <p:cNvGrpSpPr/>
            <p:nvPr/>
          </p:nvGrpSpPr>
          <p:grpSpPr>
            <a:xfrm>
              <a:off x="5342742" y="3213399"/>
              <a:ext cx="1521154" cy="660376"/>
              <a:chOff x="1785938" y="1587962"/>
              <a:chExt cx="1217700" cy="528638"/>
            </a:xfrm>
          </p:grpSpPr>
          <p:sp>
            <p:nvSpPr>
              <p:cNvPr id="29" name="iṥlîḍe">
                <a:extLst>
                  <a:ext uri="{FF2B5EF4-FFF2-40B4-BE49-F238E27FC236}">
                    <a16:creationId xmlns:a16="http://schemas.microsoft.com/office/drawing/2014/main" xmlns="" id="{37E4527E-FEC1-44D6-BE51-B24CD21551C4}"/>
                  </a:ext>
                </a:extLst>
              </p:cNvPr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ṣliďè">
                <a:extLst>
                  <a:ext uri="{FF2B5EF4-FFF2-40B4-BE49-F238E27FC236}">
                    <a16:creationId xmlns:a16="http://schemas.microsoft.com/office/drawing/2014/main" xmlns="" id="{0141A8EE-35C7-4804-A1AD-FC86669A86F8}"/>
                  </a:ext>
                </a:extLst>
              </p:cNvPr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ṩḻíḍé">
              <a:extLst>
                <a:ext uri="{FF2B5EF4-FFF2-40B4-BE49-F238E27FC236}">
                  <a16:creationId xmlns:a16="http://schemas.microsoft.com/office/drawing/2014/main" xmlns="" id="{8BADD18E-E172-4996-AE03-202FCA15F194}"/>
                </a:ext>
              </a:extLst>
            </p:cNvPr>
            <p:cNvSpPr/>
            <p:nvPr/>
          </p:nvSpPr>
          <p:spPr>
            <a:xfrm>
              <a:off x="5931520" y="2761303"/>
              <a:ext cx="573350" cy="573350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>
                  <a:latin typeface="Impact" panose="020B0806030902050204" pitchFamily="34" charset="0"/>
                </a:rPr>
                <a:t>3</a:t>
              </a:r>
            </a:p>
          </p:txBody>
        </p:sp>
        <p:grpSp>
          <p:nvGrpSpPr>
            <p:cNvPr id="11" name="ïśḷïḓé">
              <a:extLst>
                <a:ext uri="{FF2B5EF4-FFF2-40B4-BE49-F238E27FC236}">
                  <a16:creationId xmlns:a16="http://schemas.microsoft.com/office/drawing/2014/main" xmlns="" id="{0703CC78-CE19-4210-BD61-00C5A5780AF1}"/>
                </a:ext>
              </a:extLst>
            </p:cNvPr>
            <p:cNvGrpSpPr/>
            <p:nvPr/>
          </p:nvGrpSpPr>
          <p:grpSpPr>
            <a:xfrm flipV="1">
              <a:off x="7264988" y="3060256"/>
              <a:ext cx="1521154" cy="660376"/>
              <a:chOff x="1785938" y="1587962"/>
              <a:chExt cx="1217700" cy="528638"/>
            </a:xfrm>
          </p:grpSpPr>
          <p:sp>
            <p:nvSpPr>
              <p:cNvPr id="27" name="išḷïde">
                <a:extLst>
                  <a:ext uri="{FF2B5EF4-FFF2-40B4-BE49-F238E27FC236}">
                    <a16:creationId xmlns:a16="http://schemas.microsoft.com/office/drawing/2014/main" xmlns="" id="{3D13EEDE-81F1-45F1-8447-4B8494E35C39}"/>
                  </a:ext>
                </a:extLst>
              </p:cNvPr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ŝḷîḓe">
                <a:extLst>
                  <a:ext uri="{FF2B5EF4-FFF2-40B4-BE49-F238E27FC236}">
                    <a16:creationId xmlns:a16="http://schemas.microsoft.com/office/drawing/2014/main" xmlns="" id="{D14EC603-3B6A-4898-AFA6-97AA3834B415}"/>
                  </a:ext>
                </a:extLst>
              </p:cNvPr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i$1îḓé">
              <a:extLst>
                <a:ext uri="{FF2B5EF4-FFF2-40B4-BE49-F238E27FC236}">
                  <a16:creationId xmlns:a16="http://schemas.microsoft.com/office/drawing/2014/main" xmlns="" id="{38E268D2-1311-4754-BDDF-9A31679E3B32}"/>
                </a:ext>
              </a:extLst>
            </p:cNvPr>
            <p:cNvSpPr/>
            <p:nvPr/>
          </p:nvSpPr>
          <p:spPr>
            <a:xfrm>
              <a:off x="7828634" y="3593022"/>
              <a:ext cx="573350" cy="57335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>
                  <a:latin typeface="Impact" panose="020B0806030902050204" pitchFamily="34" charset="0"/>
                </a:rPr>
                <a:t>4</a:t>
              </a:r>
            </a:p>
          </p:txBody>
        </p:sp>
        <p:grpSp>
          <p:nvGrpSpPr>
            <p:cNvPr id="13" name="îs1ïḍè">
              <a:extLst>
                <a:ext uri="{FF2B5EF4-FFF2-40B4-BE49-F238E27FC236}">
                  <a16:creationId xmlns:a16="http://schemas.microsoft.com/office/drawing/2014/main" xmlns="" id="{98FB2184-0A57-4B3E-9EB7-4160B7EF5048}"/>
                </a:ext>
              </a:extLst>
            </p:cNvPr>
            <p:cNvGrpSpPr/>
            <p:nvPr/>
          </p:nvGrpSpPr>
          <p:grpSpPr>
            <a:xfrm>
              <a:off x="9333800" y="3213399"/>
              <a:ext cx="1521154" cy="660376"/>
              <a:chOff x="1785938" y="1587962"/>
              <a:chExt cx="1217700" cy="528638"/>
            </a:xfrm>
          </p:grpSpPr>
          <p:sp>
            <p:nvSpPr>
              <p:cNvPr id="25" name="iS1iḍe">
                <a:extLst>
                  <a:ext uri="{FF2B5EF4-FFF2-40B4-BE49-F238E27FC236}">
                    <a16:creationId xmlns:a16="http://schemas.microsoft.com/office/drawing/2014/main" xmlns="" id="{251BBB8D-D76B-49BB-B648-98AF5EA1D149}"/>
                  </a:ext>
                </a:extLst>
              </p:cNvPr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lïdê">
                <a:extLst>
                  <a:ext uri="{FF2B5EF4-FFF2-40B4-BE49-F238E27FC236}">
                    <a16:creationId xmlns:a16="http://schemas.microsoft.com/office/drawing/2014/main" xmlns="" id="{17BD4C7D-97B4-4B17-A97A-E1E2028A8599}"/>
                  </a:ext>
                </a:extLst>
              </p:cNvPr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i$ļïḑê">
              <a:extLst>
                <a:ext uri="{FF2B5EF4-FFF2-40B4-BE49-F238E27FC236}">
                  <a16:creationId xmlns:a16="http://schemas.microsoft.com/office/drawing/2014/main" xmlns="" id="{F1DF7282-0401-414F-A3B0-300DB2339811}"/>
                </a:ext>
              </a:extLst>
            </p:cNvPr>
            <p:cNvSpPr/>
            <p:nvPr/>
          </p:nvSpPr>
          <p:spPr>
            <a:xfrm>
              <a:off x="9922576" y="2761303"/>
              <a:ext cx="573350" cy="573350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>
                  <a:latin typeface="Impact" panose="020B0806030902050204" pitchFamily="34" charset="0"/>
                </a:rPr>
                <a:t>5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8D0762A6-575E-4DA1-8746-921A04EC28B7}"/>
              </a:ext>
            </a:extLst>
          </p:cNvPr>
          <p:cNvSpPr txBox="1"/>
          <p:nvPr/>
        </p:nvSpPr>
        <p:spPr>
          <a:xfrm>
            <a:off x="1605019" y="3572066"/>
            <a:ext cx="19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41970AD2-352B-48D7-8837-C55F10133C8C}"/>
              </a:ext>
            </a:extLst>
          </p:cNvPr>
          <p:cNvSpPr txBox="1"/>
          <p:nvPr/>
        </p:nvSpPr>
        <p:spPr>
          <a:xfrm>
            <a:off x="3464835" y="2008192"/>
            <a:ext cx="151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分类管理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4B1E5407-A477-40DC-BDD8-515B7D650D87}"/>
              </a:ext>
            </a:extLst>
          </p:cNvPr>
          <p:cNvSpPr txBox="1"/>
          <p:nvPr/>
        </p:nvSpPr>
        <p:spPr>
          <a:xfrm>
            <a:off x="5320904" y="3572066"/>
            <a:ext cx="173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问卷管理（审核发布）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42C5DEF-6B5A-44D4-A080-FD5E8F07E13C}"/>
              </a:ext>
            </a:extLst>
          </p:cNvPr>
          <p:cNvSpPr txBox="1"/>
          <p:nvPr/>
        </p:nvSpPr>
        <p:spPr>
          <a:xfrm>
            <a:off x="7115890" y="2008192"/>
            <a:ext cx="173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管理员管理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2C593601-9337-46AF-A508-8FAFC5EB1502}"/>
              </a:ext>
            </a:extLst>
          </p:cNvPr>
          <p:cNvSpPr txBox="1"/>
          <p:nvPr/>
        </p:nvSpPr>
        <p:spPr>
          <a:xfrm>
            <a:off x="9157809" y="3572066"/>
            <a:ext cx="173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5DAE61A-2D0A-4E7F-A027-2A016CB1B32E}"/>
              </a:ext>
            </a:extLst>
          </p:cNvPr>
          <p:cNvSpPr txBox="1"/>
          <p:nvPr/>
        </p:nvSpPr>
        <p:spPr>
          <a:xfrm>
            <a:off x="431321" y="327804"/>
            <a:ext cx="344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管理员（超级）流程：</a:t>
            </a:r>
          </a:p>
        </p:txBody>
      </p:sp>
    </p:spTree>
    <p:extLst>
      <p:ext uri="{BB962C8B-B14F-4D97-AF65-F5344CB8AC3E}">
        <p14:creationId xmlns:p14="http://schemas.microsoft.com/office/powerpoint/2010/main" val="20709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b8b0ef3-63fb-4764-9a91-5075c4b8be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AFC0C12-1F50-4849-82DF-E45E9ED548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39219" y="1651386"/>
            <a:ext cx="6401084" cy="3555226"/>
            <a:chOff x="4655999" y="1926064"/>
            <a:chExt cx="6401084" cy="3555226"/>
          </a:xfrm>
        </p:grpSpPr>
        <p:grpSp>
          <p:nvGrpSpPr>
            <p:cNvPr id="5" name="isļíḍè">
              <a:extLst>
                <a:ext uri="{FF2B5EF4-FFF2-40B4-BE49-F238E27FC236}">
                  <a16:creationId xmlns:a16="http://schemas.microsoft.com/office/drawing/2014/main" xmlns="" id="{C8CF1138-D996-4114-9C05-CFA6A6E7A342}"/>
                </a:ext>
              </a:extLst>
            </p:cNvPr>
            <p:cNvGrpSpPr/>
            <p:nvPr/>
          </p:nvGrpSpPr>
          <p:grpSpPr>
            <a:xfrm>
              <a:off x="4655999" y="3423732"/>
              <a:ext cx="821507" cy="836674"/>
              <a:chOff x="839416" y="3759770"/>
              <a:chExt cx="773907" cy="788195"/>
            </a:xfrm>
          </p:grpSpPr>
          <p:sp>
            <p:nvSpPr>
              <p:cNvPr id="21" name="îṩlîdê">
                <a:extLst>
                  <a:ext uri="{FF2B5EF4-FFF2-40B4-BE49-F238E27FC236}">
                    <a16:creationId xmlns:a16="http://schemas.microsoft.com/office/drawing/2014/main" xmlns="" id="{5ECDAC59-0DB1-4A5F-B083-EA390621EC21}"/>
                  </a:ext>
                </a:extLst>
              </p:cNvPr>
              <p:cNvSpPr/>
              <p:nvPr/>
            </p:nvSpPr>
            <p:spPr bwMode="auto">
              <a:xfrm>
                <a:off x="903710" y="3759770"/>
                <a:ext cx="315516" cy="788194"/>
              </a:xfrm>
              <a:custGeom>
                <a:avLst/>
                <a:gdLst>
                  <a:gd name="T0" fmla="*/ 483 w 552"/>
                  <a:gd name="T1" fmla="*/ 1379 h 1379"/>
                  <a:gd name="T2" fmla="*/ 552 w 552"/>
                  <a:gd name="T3" fmla="*/ 1310 h 1379"/>
                  <a:gd name="T4" fmla="*/ 552 w 552"/>
                  <a:gd name="T5" fmla="*/ 69 h 1379"/>
                  <a:gd name="T6" fmla="*/ 483 w 552"/>
                  <a:gd name="T7" fmla="*/ 0 h 1379"/>
                  <a:gd name="T8" fmla="*/ 69 w 552"/>
                  <a:gd name="T9" fmla="*/ 0 h 1379"/>
                  <a:gd name="T10" fmla="*/ 0 w 552"/>
                  <a:gd name="T11" fmla="*/ 69 h 1379"/>
                  <a:gd name="T12" fmla="*/ 0 w 552"/>
                  <a:gd name="T13" fmla="*/ 1310 h 1379"/>
                  <a:gd name="T14" fmla="*/ 69 w 552"/>
                  <a:gd name="T15" fmla="*/ 1379 h 1379"/>
                  <a:gd name="T16" fmla="*/ 483 w 552"/>
                  <a:gd name="T17" fmla="*/ 1379 h 1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" h="1379">
                    <a:moveTo>
                      <a:pt x="483" y="1379"/>
                    </a:moveTo>
                    <a:cubicBezTo>
                      <a:pt x="521" y="1379"/>
                      <a:pt x="552" y="1348"/>
                      <a:pt x="552" y="1310"/>
                    </a:cubicBezTo>
                    <a:lnTo>
                      <a:pt x="552" y="69"/>
                    </a:lnTo>
                    <a:cubicBezTo>
                      <a:pt x="552" y="31"/>
                      <a:pt x="521" y="0"/>
                      <a:pt x="483" y="0"/>
                    </a:cubicBez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lnTo>
                      <a:pt x="0" y="1310"/>
                    </a:lnTo>
                    <a:cubicBezTo>
                      <a:pt x="0" y="1348"/>
                      <a:pt x="31" y="1379"/>
                      <a:pt x="69" y="1379"/>
                    </a:cubicBezTo>
                    <a:lnTo>
                      <a:pt x="483" y="137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1íḍe">
                <a:extLst>
                  <a:ext uri="{FF2B5EF4-FFF2-40B4-BE49-F238E27FC236}">
                    <a16:creationId xmlns:a16="http://schemas.microsoft.com/office/drawing/2014/main" xmlns="" id="{8FF715F7-409A-4FA0-B4A3-4EA2F5564723}"/>
                  </a:ext>
                </a:extLst>
              </p:cNvPr>
              <p:cNvSpPr/>
              <p:nvPr/>
            </p:nvSpPr>
            <p:spPr bwMode="auto">
              <a:xfrm>
                <a:off x="903710" y="4311030"/>
                <a:ext cx="413147" cy="236935"/>
              </a:xfrm>
              <a:custGeom>
                <a:avLst/>
                <a:gdLst>
                  <a:gd name="T0" fmla="*/ 207 w 724"/>
                  <a:gd name="T1" fmla="*/ 0 h 414"/>
                  <a:gd name="T2" fmla="*/ 0 w 724"/>
                  <a:gd name="T3" fmla="*/ 207 h 414"/>
                  <a:gd name="T4" fmla="*/ 207 w 724"/>
                  <a:gd name="T5" fmla="*/ 414 h 414"/>
                  <a:gd name="T6" fmla="*/ 517 w 724"/>
                  <a:gd name="T7" fmla="*/ 414 h 414"/>
                  <a:gd name="T8" fmla="*/ 724 w 724"/>
                  <a:gd name="T9" fmla="*/ 207 h 414"/>
                  <a:gd name="T10" fmla="*/ 517 w 724"/>
                  <a:gd name="T11" fmla="*/ 0 h 414"/>
                  <a:gd name="T12" fmla="*/ 207 w 724"/>
                  <a:gd name="T13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4" h="414">
                    <a:moveTo>
                      <a:pt x="207" y="0"/>
                    </a:moveTo>
                    <a:cubicBezTo>
                      <a:pt x="93" y="0"/>
                      <a:pt x="0" y="93"/>
                      <a:pt x="0" y="207"/>
                    </a:cubicBezTo>
                    <a:cubicBezTo>
                      <a:pt x="0" y="321"/>
                      <a:pt x="93" y="414"/>
                      <a:pt x="207" y="414"/>
                    </a:cubicBezTo>
                    <a:lnTo>
                      <a:pt x="517" y="414"/>
                    </a:lnTo>
                    <a:cubicBezTo>
                      <a:pt x="632" y="414"/>
                      <a:pt x="724" y="321"/>
                      <a:pt x="724" y="207"/>
                    </a:cubicBezTo>
                    <a:cubicBezTo>
                      <a:pt x="724" y="93"/>
                      <a:pt x="632" y="0"/>
                      <a:pt x="517" y="0"/>
                    </a:cubicBezTo>
                    <a:lnTo>
                      <a:pt x="207" y="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ś1íḋè">
                <a:extLst>
                  <a:ext uri="{FF2B5EF4-FFF2-40B4-BE49-F238E27FC236}">
                    <a16:creationId xmlns:a16="http://schemas.microsoft.com/office/drawing/2014/main" xmlns="" id="{E49C4EC9-FCD0-43E6-8A9C-F5C5BE86F827}"/>
                  </a:ext>
                </a:extLst>
              </p:cNvPr>
              <p:cNvSpPr/>
              <p:nvPr/>
            </p:nvSpPr>
            <p:spPr bwMode="auto">
              <a:xfrm>
                <a:off x="1159694" y="3896692"/>
                <a:ext cx="453629" cy="375047"/>
              </a:xfrm>
              <a:custGeom>
                <a:avLst/>
                <a:gdLst>
                  <a:gd name="T0" fmla="*/ 68 w 793"/>
                  <a:gd name="T1" fmla="*/ 655 h 655"/>
                  <a:gd name="T2" fmla="*/ 0 w 793"/>
                  <a:gd name="T3" fmla="*/ 586 h 655"/>
                  <a:gd name="T4" fmla="*/ 0 w 793"/>
                  <a:gd name="T5" fmla="*/ 69 h 655"/>
                  <a:gd name="T6" fmla="*/ 68 w 793"/>
                  <a:gd name="T7" fmla="*/ 0 h 655"/>
                  <a:gd name="T8" fmla="*/ 724 w 793"/>
                  <a:gd name="T9" fmla="*/ 0 h 655"/>
                  <a:gd name="T10" fmla="*/ 793 w 793"/>
                  <a:gd name="T11" fmla="*/ 69 h 655"/>
                  <a:gd name="T12" fmla="*/ 793 w 793"/>
                  <a:gd name="T13" fmla="*/ 586 h 655"/>
                  <a:gd name="T14" fmla="*/ 724 w 793"/>
                  <a:gd name="T15" fmla="*/ 655 h 655"/>
                  <a:gd name="T16" fmla="*/ 68 w 793"/>
                  <a:gd name="T17" fmla="*/ 65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3" h="655">
                    <a:moveTo>
                      <a:pt x="68" y="655"/>
                    </a:moveTo>
                    <a:cubicBezTo>
                      <a:pt x="30" y="655"/>
                      <a:pt x="0" y="624"/>
                      <a:pt x="0" y="586"/>
                    </a:cubicBezTo>
                    <a:lnTo>
                      <a:pt x="0" y="69"/>
                    </a:lnTo>
                    <a:cubicBezTo>
                      <a:pt x="0" y="31"/>
                      <a:pt x="30" y="0"/>
                      <a:pt x="68" y="0"/>
                    </a:cubicBezTo>
                    <a:lnTo>
                      <a:pt x="724" y="0"/>
                    </a:lnTo>
                    <a:cubicBezTo>
                      <a:pt x="762" y="0"/>
                      <a:pt x="793" y="31"/>
                      <a:pt x="793" y="69"/>
                    </a:cubicBezTo>
                    <a:lnTo>
                      <a:pt x="793" y="586"/>
                    </a:lnTo>
                    <a:cubicBezTo>
                      <a:pt x="793" y="624"/>
                      <a:pt x="762" y="655"/>
                      <a:pt x="724" y="655"/>
                    </a:cubicBezTo>
                    <a:lnTo>
                      <a:pt x="68" y="655"/>
                    </a:ln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sḷïḋè">
                <a:extLst>
                  <a:ext uri="{FF2B5EF4-FFF2-40B4-BE49-F238E27FC236}">
                    <a16:creationId xmlns:a16="http://schemas.microsoft.com/office/drawing/2014/main" xmlns="" id="{ED75151B-BABC-408D-AFC1-470E9ECC39BE}"/>
                  </a:ext>
                </a:extLst>
              </p:cNvPr>
              <p:cNvSpPr/>
              <p:nvPr/>
            </p:nvSpPr>
            <p:spPr bwMode="auto">
              <a:xfrm>
                <a:off x="864419" y="3759770"/>
                <a:ext cx="354806" cy="551260"/>
              </a:xfrm>
              <a:custGeom>
                <a:avLst/>
                <a:gdLst>
                  <a:gd name="T0" fmla="*/ 69 w 621"/>
                  <a:gd name="T1" fmla="*/ 965 h 965"/>
                  <a:gd name="T2" fmla="*/ 0 w 621"/>
                  <a:gd name="T3" fmla="*/ 896 h 965"/>
                  <a:gd name="T4" fmla="*/ 0 w 621"/>
                  <a:gd name="T5" fmla="*/ 69 h 965"/>
                  <a:gd name="T6" fmla="*/ 69 w 621"/>
                  <a:gd name="T7" fmla="*/ 0 h 965"/>
                  <a:gd name="T8" fmla="*/ 552 w 621"/>
                  <a:gd name="T9" fmla="*/ 0 h 965"/>
                  <a:gd name="T10" fmla="*/ 621 w 621"/>
                  <a:gd name="T11" fmla="*/ 69 h 965"/>
                  <a:gd name="T12" fmla="*/ 621 w 621"/>
                  <a:gd name="T13" fmla="*/ 896 h 965"/>
                  <a:gd name="T14" fmla="*/ 552 w 621"/>
                  <a:gd name="T15" fmla="*/ 965 h 965"/>
                  <a:gd name="T16" fmla="*/ 69 w 621"/>
                  <a:gd name="T17" fmla="*/ 965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1" h="965">
                    <a:moveTo>
                      <a:pt x="69" y="965"/>
                    </a:moveTo>
                    <a:cubicBezTo>
                      <a:pt x="31" y="965"/>
                      <a:pt x="0" y="934"/>
                      <a:pt x="0" y="896"/>
                    </a:cubicBez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552" y="0"/>
                    </a:lnTo>
                    <a:cubicBezTo>
                      <a:pt x="590" y="0"/>
                      <a:pt x="621" y="31"/>
                      <a:pt x="621" y="69"/>
                    </a:cubicBezTo>
                    <a:lnTo>
                      <a:pt x="621" y="896"/>
                    </a:lnTo>
                    <a:cubicBezTo>
                      <a:pt x="621" y="934"/>
                      <a:pt x="590" y="965"/>
                      <a:pt x="552" y="965"/>
                    </a:cubicBezTo>
                    <a:lnTo>
                      <a:pt x="69" y="965"/>
                    </a:ln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šḷïďé">
                <a:extLst>
                  <a:ext uri="{FF2B5EF4-FFF2-40B4-BE49-F238E27FC236}">
                    <a16:creationId xmlns:a16="http://schemas.microsoft.com/office/drawing/2014/main" xmlns="" id="{1652858B-8884-4139-B84F-3A1474039B5C}"/>
                  </a:ext>
                </a:extLst>
              </p:cNvPr>
              <p:cNvSpPr/>
              <p:nvPr/>
            </p:nvSpPr>
            <p:spPr bwMode="auto">
              <a:xfrm>
                <a:off x="1140644" y="4370561"/>
                <a:ext cx="117872" cy="11787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ṣľíḑê">
                <a:extLst>
                  <a:ext uri="{FF2B5EF4-FFF2-40B4-BE49-F238E27FC236}">
                    <a16:creationId xmlns:a16="http://schemas.microsoft.com/office/drawing/2014/main" xmlns="" id="{1D02EA95-1976-40F7-B3E2-0891FA8FE236}"/>
                  </a:ext>
                </a:extLst>
              </p:cNvPr>
              <p:cNvSpPr/>
              <p:nvPr/>
            </p:nvSpPr>
            <p:spPr bwMode="auto">
              <a:xfrm>
                <a:off x="864419" y="3888358"/>
                <a:ext cx="322660" cy="392906"/>
              </a:xfrm>
              <a:custGeom>
                <a:avLst/>
                <a:gdLst>
                  <a:gd name="T0" fmla="*/ 24 w 566"/>
                  <a:gd name="T1" fmla="*/ 687 h 687"/>
                  <a:gd name="T2" fmla="*/ 1 w 566"/>
                  <a:gd name="T3" fmla="*/ 679 h 687"/>
                  <a:gd name="T4" fmla="*/ 0 w 566"/>
                  <a:gd name="T5" fmla="*/ 671 h 687"/>
                  <a:gd name="T6" fmla="*/ 0 w 566"/>
                  <a:gd name="T7" fmla="*/ 9 h 687"/>
                  <a:gd name="T8" fmla="*/ 24 w 566"/>
                  <a:gd name="T9" fmla="*/ 0 h 687"/>
                  <a:gd name="T10" fmla="*/ 31 w 566"/>
                  <a:gd name="T11" fmla="*/ 1 h 687"/>
                  <a:gd name="T12" fmla="*/ 514 w 566"/>
                  <a:gd name="T13" fmla="*/ 109 h 687"/>
                  <a:gd name="T14" fmla="*/ 560 w 566"/>
                  <a:gd name="T15" fmla="*/ 202 h 687"/>
                  <a:gd name="T16" fmla="*/ 560 w 566"/>
                  <a:gd name="T17" fmla="*/ 485 h 687"/>
                  <a:gd name="T18" fmla="*/ 514 w 566"/>
                  <a:gd name="T19" fmla="*/ 578 h 687"/>
                  <a:gd name="T20" fmla="*/ 31 w 566"/>
                  <a:gd name="T21" fmla="*/ 686 h 687"/>
                  <a:gd name="T22" fmla="*/ 24 w 566"/>
                  <a:gd name="T2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6" h="687">
                    <a:moveTo>
                      <a:pt x="24" y="687"/>
                    </a:moveTo>
                    <a:cubicBezTo>
                      <a:pt x="17" y="687"/>
                      <a:pt x="9" y="684"/>
                      <a:pt x="1" y="679"/>
                    </a:cubicBezTo>
                    <a:cubicBezTo>
                      <a:pt x="0" y="676"/>
                      <a:pt x="0" y="674"/>
                      <a:pt x="0" y="671"/>
                    </a:cubicBezTo>
                    <a:lnTo>
                      <a:pt x="0" y="9"/>
                    </a:lnTo>
                    <a:cubicBezTo>
                      <a:pt x="8" y="3"/>
                      <a:pt x="17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224" y="44"/>
                      <a:pt x="321" y="66"/>
                      <a:pt x="514" y="109"/>
                    </a:cubicBezTo>
                    <a:cubicBezTo>
                      <a:pt x="547" y="116"/>
                      <a:pt x="566" y="158"/>
                      <a:pt x="560" y="202"/>
                    </a:cubicBezTo>
                    <a:cubicBezTo>
                      <a:pt x="544" y="315"/>
                      <a:pt x="544" y="372"/>
                      <a:pt x="560" y="485"/>
                    </a:cubicBezTo>
                    <a:cubicBezTo>
                      <a:pt x="566" y="529"/>
                      <a:pt x="547" y="571"/>
                      <a:pt x="514" y="578"/>
                    </a:cubicBezTo>
                    <a:cubicBezTo>
                      <a:pt x="321" y="622"/>
                      <a:pt x="224" y="643"/>
                      <a:pt x="31" y="686"/>
                    </a:cubicBezTo>
                    <a:cubicBezTo>
                      <a:pt x="29" y="687"/>
                      <a:pt x="27" y="687"/>
                      <a:pt x="24" y="68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ľïḍé">
                <a:extLst>
                  <a:ext uri="{FF2B5EF4-FFF2-40B4-BE49-F238E27FC236}">
                    <a16:creationId xmlns:a16="http://schemas.microsoft.com/office/drawing/2014/main" xmlns="" id="{FDBFAB74-9B6F-40CE-B67F-4C24B96E7E00}"/>
                  </a:ext>
                </a:extLst>
              </p:cNvPr>
              <p:cNvSpPr/>
              <p:nvPr/>
            </p:nvSpPr>
            <p:spPr bwMode="auto">
              <a:xfrm>
                <a:off x="839416" y="3918124"/>
                <a:ext cx="363141" cy="333375"/>
              </a:xfrm>
              <a:custGeom>
                <a:avLst/>
                <a:gdLst>
                  <a:gd name="T0" fmla="*/ 95 w 636"/>
                  <a:gd name="T1" fmla="*/ 575 h 582"/>
                  <a:gd name="T2" fmla="*/ 17 w 636"/>
                  <a:gd name="T3" fmla="*/ 480 h 582"/>
                  <a:gd name="T4" fmla="*/ 17 w 636"/>
                  <a:gd name="T5" fmla="*/ 102 h 582"/>
                  <a:gd name="T6" fmla="*/ 95 w 636"/>
                  <a:gd name="T7" fmla="*/ 6 h 582"/>
                  <a:gd name="T8" fmla="*/ 581 w 636"/>
                  <a:gd name="T9" fmla="*/ 97 h 582"/>
                  <a:gd name="T10" fmla="*/ 632 w 636"/>
                  <a:gd name="T11" fmla="*/ 175 h 582"/>
                  <a:gd name="T12" fmla="*/ 632 w 636"/>
                  <a:gd name="T13" fmla="*/ 407 h 582"/>
                  <a:gd name="T14" fmla="*/ 581 w 636"/>
                  <a:gd name="T15" fmla="*/ 484 h 582"/>
                  <a:gd name="T16" fmla="*/ 95 w 636"/>
                  <a:gd name="T17" fmla="*/ 57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6" h="582">
                    <a:moveTo>
                      <a:pt x="95" y="575"/>
                    </a:moveTo>
                    <a:cubicBezTo>
                      <a:pt x="61" y="582"/>
                      <a:pt x="25" y="539"/>
                      <a:pt x="17" y="480"/>
                    </a:cubicBezTo>
                    <a:cubicBezTo>
                      <a:pt x="0" y="329"/>
                      <a:pt x="0" y="252"/>
                      <a:pt x="17" y="102"/>
                    </a:cubicBezTo>
                    <a:cubicBezTo>
                      <a:pt x="25" y="42"/>
                      <a:pt x="61" y="0"/>
                      <a:pt x="95" y="6"/>
                    </a:cubicBezTo>
                    <a:cubicBezTo>
                      <a:pt x="289" y="42"/>
                      <a:pt x="387" y="61"/>
                      <a:pt x="581" y="97"/>
                    </a:cubicBezTo>
                    <a:cubicBezTo>
                      <a:pt x="615" y="104"/>
                      <a:pt x="636" y="138"/>
                      <a:pt x="632" y="175"/>
                    </a:cubicBezTo>
                    <a:cubicBezTo>
                      <a:pt x="621" y="267"/>
                      <a:pt x="621" y="314"/>
                      <a:pt x="632" y="407"/>
                    </a:cubicBezTo>
                    <a:cubicBezTo>
                      <a:pt x="636" y="443"/>
                      <a:pt x="615" y="478"/>
                      <a:pt x="581" y="484"/>
                    </a:cubicBezTo>
                    <a:cubicBezTo>
                      <a:pt x="387" y="521"/>
                      <a:pt x="289" y="539"/>
                      <a:pt x="95" y="575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ṥḷíḓè">
                <a:extLst>
                  <a:ext uri="{FF2B5EF4-FFF2-40B4-BE49-F238E27FC236}">
                    <a16:creationId xmlns:a16="http://schemas.microsoft.com/office/drawing/2014/main" xmlns="" id="{959AC69F-C7FC-473D-A56D-0E829F0C7326}"/>
                  </a:ext>
                </a:extLst>
              </p:cNvPr>
              <p:cNvSpPr/>
              <p:nvPr/>
            </p:nvSpPr>
            <p:spPr bwMode="auto">
              <a:xfrm>
                <a:off x="963241" y="4271739"/>
                <a:ext cx="117872" cy="216694"/>
              </a:xfrm>
              <a:custGeom>
                <a:avLst/>
                <a:gdLst>
                  <a:gd name="T0" fmla="*/ 69 w 207"/>
                  <a:gd name="T1" fmla="*/ 380 h 380"/>
                  <a:gd name="T2" fmla="*/ 0 w 207"/>
                  <a:gd name="T3" fmla="*/ 311 h 380"/>
                  <a:gd name="T4" fmla="*/ 0 w 207"/>
                  <a:gd name="T5" fmla="*/ 69 h 380"/>
                  <a:gd name="T6" fmla="*/ 69 w 207"/>
                  <a:gd name="T7" fmla="*/ 0 h 380"/>
                  <a:gd name="T8" fmla="*/ 138 w 207"/>
                  <a:gd name="T9" fmla="*/ 0 h 380"/>
                  <a:gd name="T10" fmla="*/ 207 w 207"/>
                  <a:gd name="T11" fmla="*/ 69 h 380"/>
                  <a:gd name="T12" fmla="*/ 207 w 207"/>
                  <a:gd name="T13" fmla="*/ 311 h 380"/>
                  <a:gd name="T14" fmla="*/ 138 w 207"/>
                  <a:gd name="T15" fmla="*/ 380 h 380"/>
                  <a:gd name="T16" fmla="*/ 69 w 207"/>
                  <a:gd name="T17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80">
                    <a:moveTo>
                      <a:pt x="69" y="380"/>
                    </a:moveTo>
                    <a:cubicBezTo>
                      <a:pt x="31" y="380"/>
                      <a:pt x="0" y="349"/>
                      <a:pt x="0" y="311"/>
                    </a:cubicBez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138" y="0"/>
                    </a:lnTo>
                    <a:cubicBezTo>
                      <a:pt x="176" y="0"/>
                      <a:pt x="207" y="31"/>
                      <a:pt x="207" y="69"/>
                    </a:cubicBezTo>
                    <a:lnTo>
                      <a:pt x="207" y="311"/>
                    </a:lnTo>
                    <a:cubicBezTo>
                      <a:pt x="207" y="349"/>
                      <a:pt x="176" y="380"/>
                      <a:pt x="138" y="380"/>
                    </a:cubicBezTo>
                    <a:lnTo>
                      <a:pt x="69" y="380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ṩlïḋe">
                <a:extLst>
                  <a:ext uri="{FF2B5EF4-FFF2-40B4-BE49-F238E27FC236}">
                    <a16:creationId xmlns:a16="http://schemas.microsoft.com/office/drawing/2014/main" xmlns="" id="{BD875F56-36A4-4B11-A9E5-B9FF20ED0BBC}"/>
                  </a:ext>
                </a:extLst>
              </p:cNvPr>
              <p:cNvSpPr/>
              <p:nvPr/>
            </p:nvSpPr>
            <p:spPr bwMode="auto">
              <a:xfrm>
                <a:off x="1021581" y="4271739"/>
                <a:ext cx="59531" cy="216694"/>
              </a:xfrm>
              <a:custGeom>
                <a:avLst/>
                <a:gdLst>
                  <a:gd name="T0" fmla="*/ 35 w 104"/>
                  <a:gd name="T1" fmla="*/ 380 h 380"/>
                  <a:gd name="T2" fmla="*/ 0 w 104"/>
                  <a:gd name="T3" fmla="*/ 380 h 380"/>
                  <a:gd name="T4" fmla="*/ 69 w 104"/>
                  <a:gd name="T5" fmla="*/ 311 h 380"/>
                  <a:gd name="T6" fmla="*/ 69 w 104"/>
                  <a:gd name="T7" fmla="*/ 69 h 380"/>
                  <a:gd name="T8" fmla="*/ 0 w 104"/>
                  <a:gd name="T9" fmla="*/ 0 h 380"/>
                  <a:gd name="T10" fmla="*/ 35 w 104"/>
                  <a:gd name="T11" fmla="*/ 0 h 380"/>
                  <a:gd name="T12" fmla="*/ 104 w 104"/>
                  <a:gd name="T13" fmla="*/ 69 h 380"/>
                  <a:gd name="T14" fmla="*/ 104 w 104"/>
                  <a:gd name="T15" fmla="*/ 311 h 380"/>
                  <a:gd name="T16" fmla="*/ 35 w 104"/>
                  <a:gd name="T17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380">
                    <a:moveTo>
                      <a:pt x="35" y="380"/>
                    </a:moveTo>
                    <a:lnTo>
                      <a:pt x="0" y="380"/>
                    </a:lnTo>
                    <a:cubicBezTo>
                      <a:pt x="38" y="380"/>
                      <a:pt x="69" y="349"/>
                      <a:pt x="69" y="311"/>
                    </a:cubicBezTo>
                    <a:lnTo>
                      <a:pt x="69" y="69"/>
                    </a:lnTo>
                    <a:cubicBezTo>
                      <a:pt x="69" y="31"/>
                      <a:pt x="38" y="0"/>
                      <a:pt x="0" y="0"/>
                    </a:cubicBezTo>
                    <a:lnTo>
                      <a:pt x="35" y="0"/>
                    </a:lnTo>
                    <a:cubicBezTo>
                      <a:pt x="73" y="0"/>
                      <a:pt x="104" y="31"/>
                      <a:pt x="104" y="69"/>
                    </a:cubicBezTo>
                    <a:lnTo>
                      <a:pt x="104" y="311"/>
                    </a:lnTo>
                    <a:cubicBezTo>
                      <a:pt x="104" y="349"/>
                      <a:pt x="73" y="380"/>
                      <a:pt x="35" y="38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ŝlïḓe">
                <a:extLst>
                  <a:ext uri="{FF2B5EF4-FFF2-40B4-BE49-F238E27FC236}">
                    <a16:creationId xmlns:a16="http://schemas.microsoft.com/office/drawing/2014/main" xmlns="" id="{B8516B55-CDEB-4BD6-89D3-5A3B65F0C30A}"/>
                  </a:ext>
                </a:extLst>
              </p:cNvPr>
              <p:cNvSpPr/>
              <p:nvPr/>
            </p:nvSpPr>
            <p:spPr bwMode="auto">
              <a:xfrm>
                <a:off x="1524026" y="3880024"/>
                <a:ext cx="89297" cy="4060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ŝ1íďé">
                <a:extLst>
                  <a:ext uri="{FF2B5EF4-FFF2-40B4-BE49-F238E27FC236}">
                    <a16:creationId xmlns:a16="http://schemas.microsoft.com/office/drawing/2014/main" xmlns="" id="{2423533B-E9BF-416E-845A-9A06F4900881}"/>
                  </a:ext>
                </a:extLst>
              </p:cNvPr>
              <p:cNvSpPr/>
              <p:nvPr/>
            </p:nvSpPr>
            <p:spPr bwMode="auto">
              <a:xfrm>
                <a:off x="1490688" y="3893120"/>
                <a:ext cx="14288" cy="3798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ṣļíḓè">
                <a:extLst>
                  <a:ext uri="{FF2B5EF4-FFF2-40B4-BE49-F238E27FC236}">
                    <a16:creationId xmlns:a16="http://schemas.microsoft.com/office/drawing/2014/main" xmlns="" id="{95A17712-94C9-42B7-98AA-DD967C344535}"/>
                  </a:ext>
                </a:extLst>
              </p:cNvPr>
              <p:cNvSpPr/>
              <p:nvPr/>
            </p:nvSpPr>
            <p:spPr bwMode="auto">
              <a:xfrm>
                <a:off x="1310904" y="3893120"/>
                <a:ext cx="14288" cy="3798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ṡļiḍé">
                <a:extLst>
                  <a:ext uri="{FF2B5EF4-FFF2-40B4-BE49-F238E27FC236}">
                    <a16:creationId xmlns:a16="http://schemas.microsoft.com/office/drawing/2014/main" xmlns="" id="{D271BFE7-6F16-4FA0-96A5-C462DE62DB7C}"/>
                  </a:ext>
                </a:extLst>
              </p:cNvPr>
              <p:cNvSpPr/>
              <p:nvPr/>
            </p:nvSpPr>
            <p:spPr bwMode="auto">
              <a:xfrm>
                <a:off x="853704" y="3952651"/>
                <a:ext cx="339329" cy="258366"/>
              </a:xfrm>
              <a:custGeom>
                <a:avLst/>
                <a:gdLst>
                  <a:gd name="T0" fmla="*/ 3 w 594"/>
                  <a:gd name="T1" fmla="*/ 0 h 453"/>
                  <a:gd name="T2" fmla="*/ 80 w 594"/>
                  <a:gd name="T3" fmla="*/ 8 h 453"/>
                  <a:gd name="T4" fmla="*/ 157 w 594"/>
                  <a:gd name="T5" fmla="*/ 21 h 453"/>
                  <a:gd name="T6" fmla="*/ 232 w 594"/>
                  <a:gd name="T7" fmla="*/ 41 h 453"/>
                  <a:gd name="T8" fmla="*/ 269 w 594"/>
                  <a:gd name="T9" fmla="*/ 53 h 453"/>
                  <a:gd name="T10" fmla="*/ 306 w 594"/>
                  <a:gd name="T11" fmla="*/ 66 h 453"/>
                  <a:gd name="T12" fmla="*/ 342 w 594"/>
                  <a:gd name="T13" fmla="*/ 80 h 453"/>
                  <a:gd name="T14" fmla="*/ 378 w 594"/>
                  <a:gd name="T15" fmla="*/ 95 h 453"/>
                  <a:gd name="T16" fmla="*/ 413 w 594"/>
                  <a:gd name="T17" fmla="*/ 113 h 453"/>
                  <a:gd name="T18" fmla="*/ 448 w 594"/>
                  <a:gd name="T19" fmla="*/ 131 h 453"/>
                  <a:gd name="T20" fmla="*/ 482 w 594"/>
                  <a:gd name="T21" fmla="*/ 150 h 453"/>
                  <a:gd name="T22" fmla="*/ 515 w 594"/>
                  <a:gd name="T23" fmla="*/ 172 h 453"/>
                  <a:gd name="T24" fmla="*/ 547 w 594"/>
                  <a:gd name="T25" fmla="*/ 194 h 453"/>
                  <a:gd name="T26" fmla="*/ 579 w 594"/>
                  <a:gd name="T27" fmla="*/ 217 h 453"/>
                  <a:gd name="T28" fmla="*/ 594 w 594"/>
                  <a:gd name="T29" fmla="*/ 229 h 453"/>
                  <a:gd name="T30" fmla="*/ 581 w 594"/>
                  <a:gd name="T31" fmla="*/ 242 h 453"/>
                  <a:gd name="T32" fmla="*/ 549 w 594"/>
                  <a:gd name="T33" fmla="*/ 269 h 453"/>
                  <a:gd name="T34" fmla="*/ 517 w 594"/>
                  <a:gd name="T35" fmla="*/ 292 h 453"/>
                  <a:gd name="T36" fmla="*/ 484 w 594"/>
                  <a:gd name="T37" fmla="*/ 313 h 453"/>
                  <a:gd name="T38" fmla="*/ 450 w 594"/>
                  <a:gd name="T39" fmla="*/ 333 h 453"/>
                  <a:gd name="T40" fmla="*/ 414 w 594"/>
                  <a:gd name="T41" fmla="*/ 351 h 453"/>
                  <a:gd name="T42" fmla="*/ 379 w 594"/>
                  <a:gd name="T43" fmla="*/ 367 h 453"/>
                  <a:gd name="T44" fmla="*/ 342 w 594"/>
                  <a:gd name="T45" fmla="*/ 381 h 453"/>
                  <a:gd name="T46" fmla="*/ 305 w 594"/>
                  <a:gd name="T47" fmla="*/ 395 h 453"/>
                  <a:gd name="T48" fmla="*/ 268 w 594"/>
                  <a:gd name="T49" fmla="*/ 407 h 453"/>
                  <a:gd name="T50" fmla="*/ 230 w 594"/>
                  <a:gd name="T51" fmla="*/ 417 h 453"/>
                  <a:gd name="T52" fmla="*/ 193 w 594"/>
                  <a:gd name="T53" fmla="*/ 426 h 453"/>
                  <a:gd name="T54" fmla="*/ 154 w 594"/>
                  <a:gd name="T55" fmla="*/ 434 h 453"/>
                  <a:gd name="T56" fmla="*/ 116 w 594"/>
                  <a:gd name="T57" fmla="*/ 440 h 453"/>
                  <a:gd name="T58" fmla="*/ 78 w 594"/>
                  <a:gd name="T59" fmla="*/ 446 h 453"/>
                  <a:gd name="T60" fmla="*/ 0 w 594"/>
                  <a:gd name="T61" fmla="*/ 453 h 453"/>
                  <a:gd name="T62" fmla="*/ 38 w 594"/>
                  <a:gd name="T63" fmla="*/ 445 h 453"/>
                  <a:gd name="T64" fmla="*/ 76 w 594"/>
                  <a:gd name="T65" fmla="*/ 437 h 453"/>
                  <a:gd name="T66" fmla="*/ 113 w 594"/>
                  <a:gd name="T67" fmla="*/ 428 h 453"/>
                  <a:gd name="T68" fmla="*/ 151 w 594"/>
                  <a:gd name="T69" fmla="*/ 418 h 453"/>
                  <a:gd name="T70" fmla="*/ 188 w 594"/>
                  <a:gd name="T71" fmla="*/ 407 h 453"/>
                  <a:gd name="T72" fmla="*/ 224 w 594"/>
                  <a:gd name="T73" fmla="*/ 396 h 453"/>
                  <a:gd name="T74" fmla="*/ 261 w 594"/>
                  <a:gd name="T75" fmla="*/ 384 h 453"/>
                  <a:gd name="T76" fmla="*/ 296 w 594"/>
                  <a:gd name="T77" fmla="*/ 370 h 453"/>
                  <a:gd name="T78" fmla="*/ 332 w 594"/>
                  <a:gd name="T79" fmla="*/ 355 h 453"/>
                  <a:gd name="T80" fmla="*/ 367 w 594"/>
                  <a:gd name="T81" fmla="*/ 340 h 453"/>
                  <a:gd name="T82" fmla="*/ 401 w 594"/>
                  <a:gd name="T83" fmla="*/ 323 h 453"/>
                  <a:gd name="T84" fmla="*/ 434 w 594"/>
                  <a:gd name="T85" fmla="*/ 305 h 453"/>
                  <a:gd name="T86" fmla="*/ 467 w 594"/>
                  <a:gd name="T87" fmla="*/ 286 h 453"/>
                  <a:gd name="T88" fmla="*/ 499 w 594"/>
                  <a:gd name="T89" fmla="*/ 265 h 453"/>
                  <a:gd name="T90" fmla="*/ 529 w 594"/>
                  <a:gd name="T91" fmla="*/ 243 h 453"/>
                  <a:gd name="T92" fmla="*/ 556 w 594"/>
                  <a:gd name="T93" fmla="*/ 219 h 453"/>
                  <a:gd name="T94" fmla="*/ 558 w 594"/>
                  <a:gd name="T95" fmla="*/ 244 h 453"/>
                  <a:gd name="T96" fmla="*/ 528 w 594"/>
                  <a:gd name="T97" fmla="*/ 221 h 453"/>
                  <a:gd name="T98" fmla="*/ 497 w 594"/>
                  <a:gd name="T99" fmla="*/ 199 h 453"/>
                  <a:gd name="T100" fmla="*/ 465 w 594"/>
                  <a:gd name="T101" fmla="*/ 178 h 453"/>
                  <a:gd name="T102" fmla="*/ 432 w 594"/>
                  <a:gd name="T103" fmla="*/ 159 h 453"/>
                  <a:gd name="T104" fmla="*/ 399 w 594"/>
                  <a:gd name="T105" fmla="*/ 140 h 453"/>
                  <a:gd name="T106" fmla="*/ 366 w 594"/>
                  <a:gd name="T107" fmla="*/ 122 h 453"/>
                  <a:gd name="T108" fmla="*/ 296 w 594"/>
                  <a:gd name="T109" fmla="*/ 90 h 453"/>
                  <a:gd name="T110" fmla="*/ 261 w 594"/>
                  <a:gd name="T111" fmla="*/ 75 h 453"/>
                  <a:gd name="T112" fmla="*/ 225 w 594"/>
                  <a:gd name="T113" fmla="*/ 62 h 453"/>
                  <a:gd name="T114" fmla="*/ 189 w 594"/>
                  <a:gd name="T115" fmla="*/ 49 h 453"/>
                  <a:gd name="T116" fmla="*/ 152 w 594"/>
                  <a:gd name="T117" fmla="*/ 37 h 453"/>
                  <a:gd name="T118" fmla="*/ 78 w 594"/>
                  <a:gd name="T119" fmla="*/ 16 h 453"/>
                  <a:gd name="T120" fmla="*/ 3 w 594"/>
                  <a:gd name="T12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4" h="453">
                    <a:moveTo>
                      <a:pt x="3" y="0"/>
                    </a:moveTo>
                    <a:cubicBezTo>
                      <a:pt x="29" y="1"/>
                      <a:pt x="54" y="4"/>
                      <a:pt x="80" y="8"/>
                    </a:cubicBezTo>
                    <a:cubicBezTo>
                      <a:pt x="106" y="11"/>
                      <a:pt x="131" y="16"/>
                      <a:pt x="157" y="21"/>
                    </a:cubicBezTo>
                    <a:cubicBezTo>
                      <a:pt x="182" y="27"/>
                      <a:pt x="207" y="34"/>
                      <a:pt x="232" y="41"/>
                    </a:cubicBezTo>
                    <a:cubicBezTo>
                      <a:pt x="244" y="44"/>
                      <a:pt x="257" y="49"/>
                      <a:pt x="269" y="53"/>
                    </a:cubicBezTo>
                    <a:cubicBezTo>
                      <a:pt x="282" y="56"/>
                      <a:pt x="294" y="61"/>
                      <a:pt x="306" y="66"/>
                    </a:cubicBezTo>
                    <a:cubicBezTo>
                      <a:pt x="318" y="70"/>
                      <a:pt x="330" y="75"/>
                      <a:pt x="342" y="80"/>
                    </a:cubicBezTo>
                    <a:lnTo>
                      <a:pt x="378" y="95"/>
                    </a:lnTo>
                    <a:lnTo>
                      <a:pt x="413" y="113"/>
                    </a:lnTo>
                    <a:cubicBezTo>
                      <a:pt x="425" y="118"/>
                      <a:pt x="437" y="125"/>
                      <a:pt x="448" y="131"/>
                    </a:cubicBezTo>
                    <a:cubicBezTo>
                      <a:pt x="459" y="137"/>
                      <a:pt x="471" y="144"/>
                      <a:pt x="482" y="150"/>
                    </a:cubicBezTo>
                    <a:lnTo>
                      <a:pt x="515" y="172"/>
                    </a:lnTo>
                    <a:cubicBezTo>
                      <a:pt x="526" y="179"/>
                      <a:pt x="537" y="186"/>
                      <a:pt x="547" y="194"/>
                    </a:cubicBezTo>
                    <a:lnTo>
                      <a:pt x="579" y="217"/>
                    </a:lnTo>
                    <a:lnTo>
                      <a:pt x="594" y="229"/>
                    </a:lnTo>
                    <a:lnTo>
                      <a:pt x="581" y="242"/>
                    </a:lnTo>
                    <a:cubicBezTo>
                      <a:pt x="570" y="253"/>
                      <a:pt x="560" y="261"/>
                      <a:pt x="549" y="269"/>
                    </a:cubicBezTo>
                    <a:cubicBezTo>
                      <a:pt x="539" y="277"/>
                      <a:pt x="528" y="285"/>
                      <a:pt x="517" y="292"/>
                    </a:cubicBezTo>
                    <a:cubicBezTo>
                      <a:pt x="506" y="300"/>
                      <a:pt x="495" y="307"/>
                      <a:pt x="484" y="313"/>
                    </a:cubicBezTo>
                    <a:cubicBezTo>
                      <a:pt x="473" y="321"/>
                      <a:pt x="461" y="327"/>
                      <a:pt x="450" y="333"/>
                    </a:cubicBezTo>
                    <a:cubicBezTo>
                      <a:pt x="438" y="339"/>
                      <a:pt x="426" y="345"/>
                      <a:pt x="414" y="351"/>
                    </a:cubicBezTo>
                    <a:cubicBezTo>
                      <a:pt x="403" y="357"/>
                      <a:pt x="391" y="361"/>
                      <a:pt x="379" y="367"/>
                    </a:cubicBezTo>
                    <a:cubicBezTo>
                      <a:pt x="367" y="372"/>
                      <a:pt x="355" y="377"/>
                      <a:pt x="342" y="381"/>
                    </a:cubicBezTo>
                    <a:cubicBezTo>
                      <a:pt x="330" y="386"/>
                      <a:pt x="318" y="391"/>
                      <a:pt x="305" y="395"/>
                    </a:cubicBezTo>
                    <a:lnTo>
                      <a:pt x="268" y="407"/>
                    </a:lnTo>
                    <a:cubicBezTo>
                      <a:pt x="256" y="411"/>
                      <a:pt x="243" y="414"/>
                      <a:pt x="230" y="417"/>
                    </a:cubicBezTo>
                    <a:cubicBezTo>
                      <a:pt x="218" y="420"/>
                      <a:pt x="205" y="424"/>
                      <a:pt x="193" y="426"/>
                    </a:cubicBezTo>
                    <a:lnTo>
                      <a:pt x="154" y="434"/>
                    </a:lnTo>
                    <a:cubicBezTo>
                      <a:pt x="142" y="437"/>
                      <a:pt x="129" y="438"/>
                      <a:pt x="116" y="440"/>
                    </a:cubicBezTo>
                    <a:lnTo>
                      <a:pt x="78" y="446"/>
                    </a:lnTo>
                    <a:cubicBezTo>
                      <a:pt x="52" y="449"/>
                      <a:pt x="26" y="451"/>
                      <a:pt x="0" y="453"/>
                    </a:cubicBezTo>
                    <a:lnTo>
                      <a:pt x="38" y="445"/>
                    </a:lnTo>
                    <a:cubicBezTo>
                      <a:pt x="51" y="442"/>
                      <a:pt x="63" y="440"/>
                      <a:pt x="76" y="437"/>
                    </a:cubicBezTo>
                    <a:lnTo>
                      <a:pt x="113" y="428"/>
                    </a:lnTo>
                    <a:cubicBezTo>
                      <a:pt x="126" y="425"/>
                      <a:pt x="138" y="422"/>
                      <a:pt x="151" y="418"/>
                    </a:cubicBezTo>
                    <a:lnTo>
                      <a:pt x="188" y="407"/>
                    </a:lnTo>
                    <a:cubicBezTo>
                      <a:pt x="200" y="404"/>
                      <a:pt x="212" y="400"/>
                      <a:pt x="224" y="396"/>
                    </a:cubicBezTo>
                    <a:cubicBezTo>
                      <a:pt x="236" y="392"/>
                      <a:pt x="249" y="388"/>
                      <a:pt x="261" y="384"/>
                    </a:cubicBezTo>
                    <a:lnTo>
                      <a:pt x="296" y="370"/>
                    </a:lnTo>
                    <a:cubicBezTo>
                      <a:pt x="308" y="366"/>
                      <a:pt x="320" y="360"/>
                      <a:pt x="332" y="355"/>
                    </a:cubicBezTo>
                    <a:cubicBezTo>
                      <a:pt x="343" y="350"/>
                      <a:pt x="355" y="345"/>
                      <a:pt x="367" y="340"/>
                    </a:cubicBezTo>
                    <a:cubicBezTo>
                      <a:pt x="378" y="334"/>
                      <a:pt x="390" y="329"/>
                      <a:pt x="401" y="323"/>
                    </a:cubicBezTo>
                    <a:cubicBezTo>
                      <a:pt x="412" y="317"/>
                      <a:pt x="423" y="312"/>
                      <a:pt x="434" y="305"/>
                    </a:cubicBezTo>
                    <a:cubicBezTo>
                      <a:pt x="445" y="298"/>
                      <a:pt x="456" y="293"/>
                      <a:pt x="467" y="286"/>
                    </a:cubicBezTo>
                    <a:cubicBezTo>
                      <a:pt x="478" y="279"/>
                      <a:pt x="488" y="272"/>
                      <a:pt x="499" y="265"/>
                    </a:cubicBezTo>
                    <a:cubicBezTo>
                      <a:pt x="509" y="258"/>
                      <a:pt x="519" y="250"/>
                      <a:pt x="529" y="243"/>
                    </a:cubicBezTo>
                    <a:cubicBezTo>
                      <a:pt x="539" y="235"/>
                      <a:pt x="549" y="227"/>
                      <a:pt x="556" y="219"/>
                    </a:cubicBezTo>
                    <a:lnTo>
                      <a:pt x="558" y="244"/>
                    </a:lnTo>
                    <a:lnTo>
                      <a:pt x="528" y="221"/>
                    </a:lnTo>
                    <a:cubicBezTo>
                      <a:pt x="518" y="213"/>
                      <a:pt x="508" y="206"/>
                      <a:pt x="497" y="199"/>
                    </a:cubicBezTo>
                    <a:lnTo>
                      <a:pt x="465" y="178"/>
                    </a:lnTo>
                    <a:cubicBezTo>
                      <a:pt x="454" y="171"/>
                      <a:pt x="443" y="165"/>
                      <a:pt x="432" y="159"/>
                    </a:cubicBezTo>
                    <a:cubicBezTo>
                      <a:pt x="421" y="152"/>
                      <a:pt x="411" y="145"/>
                      <a:pt x="399" y="140"/>
                    </a:cubicBezTo>
                    <a:lnTo>
                      <a:pt x="366" y="122"/>
                    </a:lnTo>
                    <a:cubicBezTo>
                      <a:pt x="342" y="111"/>
                      <a:pt x="320" y="100"/>
                      <a:pt x="296" y="90"/>
                    </a:cubicBezTo>
                    <a:cubicBezTo>
                      <a:pt x="284" y="85"/>
                      <a:pt x="273" y="80"/>
                      <a:pt x="261" y="75"/>
                    </a:cubicBezTo>
                    <a:lnTo>
                      <a:pt x="225" y="62"/>
                    </a:lnTo>
                    <a:lnTo>
                      <a:pt x="189" y="49"/>
                    </a:lnTo>
                    <a:lnTo>
                      <a:pt x="152" y="37"/>
                    </a:lnTo>
                    <a:cubicBezTo>
                      <a:pt x="128" y="30"/>
                      <a:pt x="103" y="23"/>
                      <a:pt x="78" y="16"/>
                    </a:cubicBezTo>
                    <a:cubicBezTo>
                      <a:pt x="53" y="10"/>
                      <a:pt x="28" y="5"/>
                      <a:pt x="3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îṥliḑè">
              <a:extLst>
                <a:ext uri="{FF2B5EF4-FFF2-40B4-BE49-F238E27FC236}">
                  <a16:creationId xmlns:a16="http://schemas.microsoft.com/office/drawing/2014/main" xmlns="" id="{2B5FB7B6-B657-49EA-9E66-2E9ABB5090D3}"/>
                </a:ext>
              </a:extLst>
            </p:cNvPr>
            <p:cNvSpPr/>
            <p:nvPr/>
          </p:nvSpPr>
          <p:spPr bwMode="auto">
            <a:xfrm>
              <a:off x="6948042" y="1926064"/>
              <a:ext cx="4109041" cy="800021"/>
            </a:xfrm>
            <a:custGeom>
              <a:avLst/>
              <a:gdLst>
                <a:gd name="T0" fmla="*/ 0 w 1745"/>
                <a:gd name="T1" fmla="*/ 1320 h 1320"/>
                <a:gd name="T2" fmla="*/ 1498 w 1745"/>
                <a:gd name="T3" fmla="*/ 1320 h 1320"/>
                <a:gd name="T4" fmla="*/ 1745 w 1745"/>
                <a:gd name="T5" fmla="*/ 1072 h 1320"/>
                <a:gd name="T6" fmla="*/ 1745 w 1745"/>
                <a:gd name="T7" fmla="*/ 248 h 1320"/>
                <a:gd name="T8" fmla="*/ 1498 w 1745"/>
                <a:gd name="T9" fmla="*/ 0 h 1320"/>
                <a:gd name="T10" fmla="*/ 0 w 1745"/>
                <a:gd name="T11" fmla="*/ 0 h 1320"/>
                <a:gd name="T12" fmla="*/ 0 w 1745"/>
                <a:gd name="T13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20">
                  <a:moveTo>
                    <a:pt x="0" y="1320"/>
                  </a:moveTo>
                  <a:lnTo>
                    <a:pt x="1498" y="1320"/>
                  </a:lnTo>
                  <a:cubicBezTo>
                    <a:pt x="1634" y="1320"/>
                    <a:pt x="1745" y="1209"/>
                    <a:pt x="1745" y="1072"/>
                  </a:cubicBezTo>
                  <a:lnTo>
                    <a:pt x="1745" y="248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20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数据库实时鉴定</a:t>
              </a:r>
            </a:p>
          </p:txBody>
        </p:sp>
        <p:sp>
          <p:nvSpPr>
            <p:cNvPr id="7" name="íṣľiḓê">
              <a:extLst>
                <a:ext uri="{FF2B5EF4-FFF2-40B4-BE49-F238E27FC236}">
                  <a16:creationId xmlns:a16="http://schemas.microsoft.com/office/drawing/2014/main" xmlns="" id="{112D7885-9041-4D20-99B6-4D5E8F8414D3}"/>
                </a:ext>
              </a:extLst>
            </p:cNvPr>
            <p:cNvSpPr/>
            <p:nvPr/>
          </p:nvSpPr>
          <p:spPr bwMode="auto">
            <a:xfrm>
              <a:off x="5523006" y="1926064"/>
              <a:ext cx="1412991" cy="1836383"/>
            </a:xfrm>
            <a:custGeom>
              <a:avLst/>
              <a:gdLst>
                <a:gd name="T0" fmla="*/ 1118 w 1118"/>
                <a:gd name="T1" fmla="*/ 0 h 1453"/>
                <a:gd name="T2" fmla="*/ 0 w 1118"/>
                <a:gd name="T3" fmla="*/ 1453 h 1453"/>
                <a:gd name="T4" fmla="*/ 1118 w 1118"/>
                <a:gd name="T5" fmla="*/ 633 h 1453"/>
                <a:gd name="T6" fmla="*/ 1118 w 1118"/>
                <a:gd name="T7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1453">
                  <a:moveTo>
                    <a:pt x="1118" y="0"/>
                  </a:moveTo>
                  <a:lnTo>
                    <a:pt x="0" y="1453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îṥḻíḓê">
              <a:extLst>
                <a:ext uri="{FF2B5EF4-FFF2-40B4-BE49-F238E27FC236}">
                  <a16:creationId xmlns:a16="http://schemas.microsoft.com/office/drawing/2014/main" xmlns="" id="{316A26D1-E24D-411E-BC42-DC238784340F}"/>
                </a:ext>
              </a:extLst>
            </p:cNvPr>
            <p:cNvSpPr/>
            <p:nvPr/>
          </p:nvSpPr>
          <p:spPr bwMode="auto">
            <a:xfrm>
              <a:off x="6948042" y="2844887"/>
              <a:ext cx="4109040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7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0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wrap="none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验证码验证登录（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Session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9" name="î$ļïḑe">
              <a:extLst>
                <a:ext uri="{FF2B5EF4-FFF2-40B4-BE49-F238E27FC236}">
                  <a16:creationId xmlns:a16="http://schemas.microsoft.com/office/drawing/2014/main" xmlns="" id="{53659B12-17E2-42AC-A174-EEF79D476802}"/>
                </a:ext>
              </a:extLst>
            </p:cNvPr>
            <p:cNvSpPr/>
            <p:nvPr/>
          </p:nvSpPr>
          <p:spPr bwMode="auto">
            <a:xfrm>
              <a:off x="5523006" y="2844887"/>
              <a:ext cx="1412991" cy="917560"/>
            </a:xfrm>
            <a:custGeom>
              <a:avLst/>
              <a:gdLst>
                <a:gd name="T0" fmla="*/ 1118 w 1118"/>
                <a:gd name="T1" fmla="*/ 0 h 726"/>
                <a:gd name="T2" fmla="*/ 0 w 1118"/>
                <a:gd name="T3" fmla="*/ 726 h 726"/>
                <a:gd name="T4" fmla="*/ 1118 w 1118"/>
                <a:gd name="T5" fmla="*/ 633 h 726"/>
                <a:gd name="T6" fmla="*/ 1118 w 1118"/>
                <a:gd name="T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726">
                  <a:moveTo>
                    <a:pt x="1118" y="0"/>
                  </a:moveTo>
                  <a:lnTo>
                    <a:pt x="0" y="726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ļïďê">
              <a:extLst>
                <a:ext uri="{FF2B5EF4-FFF2-40B4-BE49-F238E27FC236}">
                  <a16:creationId xmlns:a16="http://schemas.microsoft.com/office/drawing/2014/main" xmlns="" id="{2D046A49-050F-4B65-9ECB-93E939213A2D}"/>
                </a:ext>
              </a:extLst>
            </p:cNvPr>
            <p:cNvSpPr/>
            <p:nvPr/>
          </p:nvSpPr>
          <p:spPr bwMode="auto">
            <a:xfrm>
              <a:off x="6948042" y="3762446"/>
              <a:ext cx="4109040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7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自动登录（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 Cookie 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1" name="îṣlíḍè">
              <a:extLst>
                <a:ext uri="{FF2B5EF4-FFF2-40B4-BE49-F238E27FC236}">
                  <a16:creationId xmlns:a16="http://schemas.microsoft.com/office/drawing/2014/main" xmlns="" id="{A74E1B0B-53D1-4FAB-84ED-395E093B164E}"/>
                </a:ext>
              </a:extLst>
            </p:cNvPr>
            <p:cNvSpPr/>
            <p:nvPr/>
          </p:nvSpPr>
          <p:spPr bwMode="auto">
            <a:xfrm>
              <a:off x="5523006" y="3762446"/>
              <a:ext cx="1412991" cy="800021"/>
            </a:xfrm>
            <a:custGeom>
              <a:avLst/>
              <a:gdLst>
                <a:gd name="T0" fmla="*/ 1118 w 1118"/>
                <a:gd name="T1" fmla="*/ 0 h 633"/>
                <a:gd name="T2" fmla="*/ 0 w 1118"/>
                <a:gd name="T3" fmla="*/ 0 h 633"/>
                <a:gd name="T4" fmla="*/ 1118 w 1118"/>
                <a:gd name="T5" fmla="*/ 633 h 633"/>
                <a:gd name="T6" fmla="*/ 1118 w 1118"/>
                <a:gd name="T7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633">
                  <a:moveTo>
                    <a:pt x="1118" y="0"/>
                  </a:moveTo>
                  <a:lnTo>
                    <a:pt x="0" y="0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1îďè">
              <a:extLst>
                <a:ext uri="{FF2B5EF4-FFF2-40B4-BE49-F238E27FC236}">
                  <a16:creationId xmlns:a16="http://schemas.microsoft.com/office/drawing/2014/main" xmlns="" id="{80727532-4752-46FB-B508-F502413F703C}"/>
                </a:ext>
              </a:extLst>
            </p:cNvPr>
            <p:cNvSpPr/>
            <p:nvPr/>
          </p:nvSpPr>
          <p:spPr bwMode="auto">
            <a:xfrm>
              <a:off x="6948043" y="4681269"/>
              <a:ext cx="4109039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8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8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norm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正则非空检测</a:t>
              </a:r>
            </a:p>
          </p:txBody>
        </p:sp>
        <p:sp>
          <p:nvSpPr>
            <p:cNvPr id="13" name="íṥḻîḑè">
              <a:extLst>
                <a:ext uri="{FF2B5EF4-FFF2-40B4-BE49-F238E27FC236}">
                  <a16:creationId xmlns:a16="http://schemas.microsoft.com/office/drawing/2014/main" xmlns="" id="{55F21608-8084-497E-B0BB-1F43E14D9575}"/>
                </a:ext>
              </a:extLst>
            </p:cNvPr>
            <p:cNvSpPr/>
            <p:nvPr/>
          </p:nvSpPr>
          <p:spPr bwMode="auto">
            <a:xfrm>
              <a:off x="5523006" y="3762446"/>
              <a:ext cx="1412991" cy="1718844"/>
            </a:xfrm>
            <a:custGeom>
              <a:avLst/>
              <a:gdLst>
                <a:gd name="T0" fmla="*/ 1118 w 1118"/>
                <a:gd name="T1" fmla="*/ 727 h 1360"/>
                <a:gd name="T2" fmla="*/ 0 w 1118"/>
                <a:gd name="T3" fmla="*/ 0 h 1360"/>
                <a:gd name="T4" fmla="*/ 1118 w 1118"/>
                <a:gd name="T5" fmla="*/ 1360 h 1360"/>
                <a:gd name="T6" fmla="*/ 1118 w 1118"/>
                <a:gd name="T7" fmla="*/ 727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1360">
                  <a:moveTo>
                    <a:pt x="1118" y="727"/>
                  </a:moveTo>
                  <a:lnTo>
                    <a:pt x="0" y="0"/>
                  </a:lnTo>
                  <a:lnTo>
                    <a:pt x="1118" y="1360"/>
                  </a:lnTo>
                  <a:lnTo>
                    <a:pt x="1118" y="7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22A717A-9912-4D72-BB09-659C37B832F3}"/>
              </a:ext>
            </a:extLst>
          </p:cNvPr>
          <p:cNvSpPr/>
          <p:nvPr/>
        </p:nvSpPr>
        <p:spPr>
          <a:xfrm>
            <a:off x="1802647" y="3087889"/>
            <a:ext cx="22060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</a:t>
            </a:r>
            <a:r>
              <a:rPr lang="en-US" altLang="zh-CN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0205E81-CE44-404B-94E4-8B702D4F43CA}"/>
              </a:ext>
            </a:extLst>
          </p:cNvPr>
          <p:cNvSpPr txBox="1"/>
          <p:nvPr/>
        </p:nvSpPr>
        <p:spPr>
          <a:xfrm>
            <a:off x="1814847" y="3622857"/>
            <a:ext cx="259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2000" spc="400" dirty="0">
                <a:solidFill>
                  <a:schemeClr val="accent2"/>
                </a:solidFill>
              </a:rPr>
              <a:t>login/register</a:t>
            </a:r>
            <a:endParaRPr lang="zh-CN" altLang="en-US" kern="2000" spc="400" dirty="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20733103">
            <a:off x="450759" y="377940"/>
            <a:ext cx="31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人性化</a:t>
            </a:r>
            <a:endParaRPr lang="zh-CN" altLang="en-US" sz="48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7548" y="21125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54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35520a0-6744-49c1-b19b-78f83e8aee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92D310BD-86DC-4426-9EEE-ACE9DB6F49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82751" y="1184516"/>
            <a:ext cx="9381443" cy="4820390"/>
            <a:chOff x="1282751" y="1184516"/>
            <a:chExt cx="9381443" cy="4820390"/>
          </a:xfrm>
        </p:grpSpPr>
        <p:grpSp>
          <p:nvGrpSpPr>
            <p:cNvPr id="4" name="î$ľiḑé">
              <a:extLst>
                <a:ext uri="{FF2B5EF4-FFF2-40B4-BE49-F238E27FC236}">
                  <a16:creationId xmlns:a16="http://schemas.microsoft.com/office/drawing/2014/main" xmlns="" id="{DF3E2B56-0F91-4080-8E31-A019A3F9090F}"/>
                </a:ext>
              </a:extLst>
            </p:cNvPr>
            <p:cNvGrpSpPr/>
            <p:nvPr/>
          </p:nvGrpSpPr>
          <p:grpSpPr>
            <a:xfrm>
              <a:off x="1282751" y="2566326"/>
              <a:ext cx="4060185" cy="3438580"/>
              <a:chOff x="2888572" y="2001459"/>
              <a:chExt cx="4365000" cy="3696729"/>
            </a:xfrm>
          </p:grpSpPr>
          <p:grpSp>
            <p:nvGrpSpPr>
              <p:cNvPr id="37" name="iṣlïḓe">
                <a:extLst>
                  <a:ext uri="{FF2B5EF4-FFF2-40B4-BE49-F238E27FC236}">
                    <a16:creationId xmlns:a16="http://schemas.microsoft.com/office/drawing/2014/main" xmlns="" id="{9B0A2295-2003-4FF3-B5B9-8856FCD5745E}"/>
                  </a:ext>
                </a:extLst>
              </p:cNvPr>
              <p:cNvGrpSpPr/>
              <p:nvPr/>
            </p:nvGrpSpPr>
            <p:grpSpPr>
              <a:xfrm>
                <a:off x="2888572" y="4225387"/>
                <a:ext cx="4365000" cy="1458683"/>
                <a:chOff x="1078527" y="4129512"/>
                <a:chExt cx="4230512" cy="1413740"/>
              </a:xfrm>
            </p:grpSpPr>
            <p:sp>
              <p:nvSpPr>
                <p:cNvPr id="48" name="íṩļíḍe">
                  <a:extLst>
                    <a:ext uri="{FF2B5EF4-FFF2-40B4-BE49-F238E27FC236}">
                      <a16:creationId xmlns:a16="http://schemas.microsoft.com/office/drawing/2014/main" xmlns="" id="{C381AC26-3EB0-405A-A6C8-E3E32532CEF9}"/>
                    </a:ext>
                  </a:extLst>
                </p:cNvPr>
                <p:cNvSpPr/>
                <p:nvPr/>
              </p:nvSpPr>
              <p:spPr>
                <a:xfrm>
                  <a:off x="1078527" y="4129513"/>
                  <a:ext cx="4230512" cy="1413739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ṧļídê">
                  <a:extLst>
                    <a:ext uri="{FF2B5EF4-FFF2-40B4-BE49-F238E27FC236}">
                      <a16:creationId xmlns:a16="http://schemas.microsoft.com/office/drawing/2014/main" xmlns="" id="{AAF3D5F9-7F73-4185-A9BC-E79E9DEA6338}"/>
                    </a:ext>
                  </a:extLst>
                </p:cNvPr>
                <p:cNvSpPr/>
                <p:nvPr/>
              </p:nvSpPr>
              <p:spPr>
                <a:xfrm>
                  <a:off x="1233244" y="4129512"/>
                  <a:ext cx="3795138" cy="1413739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8" name="ïsḻiḋe">
                <a:extLst>
                  <a:ext uri="{FF2B5EF4-FFF2-40B4-BE49-F238E27FC236}">
                    <a16:creationId xmlns:a16="http://schemas.microsoft.com/office/drawing/2014/main" xmlns="" id="{5AFB4777-B2E2-40A5-9CEA-9B9DEB01756A}"/>
                  </a:ext>
                </a:extLst>
              </p:cNvPr>
              <p:cNvSpPr/>
              <p:nvPr/>
            </p:nvSpPr>
            <p:spPr bwMode="auto">
              <a:xfrm>
                <a:off x="3118569" y="2001459"/>
                <a:ext cx="1890737" cy="3696729"/>
              </a:xfrm>
              <a:custGeom>
                <a:avLst/>
                <a:gdLst>
                  <a:gd name="T0" fmla="*/ 536 w 536"/>
                  <a:gd name="T1" fmla="*/ 0 h 1048"/>
                  <a:gd name="T2" fmla="*/ 390 w 536"/>
                  <a:gd name="T3" fmla="*/ 1048 h 1048"/>
                  <a:gd name="T4" fmla="*/ 96 w 536"/>
                  <a:gd name="T5" fmla="*/ 716 h 1048"/>
                  <a:gd name="T6" fmla="*/ 536 w 536"/>
                  <a:gd name="T7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6" h="1048">
                    <a:moveTo>
                      <a:pt x="536" y="0"/>
                    </a:moveTo>
                    <a:cubicBezTo>
                      <a:pt x="390" y="1048"/>
                      <a:pt x="390" y="1048"/>
                      <a:pt x="390" y="1048"/>
                    </a:cubicBezTo>
                    <a:cubicBezTo>
                      <a:pt x="390" y="1048"/>
                      <a:pt x="0" y="972"/>
                      <a:pt x="96" y="716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ṣļíḋé">
                <a:extLst>
                  <a:ext uri="{FF2B5EF4-FFF2-40B4-BE49-F238E27FC236}">
                    <a16:creationId xmlns:a16="http://schemas.microsoft.com/office/drawing/2014/main" xmlns="" id="{FC9F787B-639D-4275-8813-987A70F23B34}"/>
                  </a:ext>
                </a:extLst>
              </p:cNvPr>
              <p:cNvSpPr/>
              <p:nvPr/>
            </p:nvSpPr>
            <p:spPr bwMode="auto">
              <a:xfrm>
                <a:off x="5009306" y="2001459"/>
                <a:ext cx="1672284" cy="3097869"/>
              </a:xfrm>
              <a:custGeom>
                <a:avLst/>
                <a:gdLst>
                  <a:gd name="T0" fmla="*/ 0 w 474"/>
                  <a:gd name="T1" fmla="*/ 0 h 878"/>
                  <a:gd name="T2" fmla="*/ 430 w 474"/>
                  <a:gd name="T3" fmla="*/ 878 h 878"/>
                  <a:gd name="T4" fmla="*/ 452 w 474"/>
                  <a:gd name="T5" fmla="*/ 742 h 878"/>
                  <a:gd name="T6" fmla="*/ 0 w 474"/>
                  <a:gd name="T7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4" h="878">
                    <a:moveTo>
                      <a:pt x="0" y="0"/>
                    </a:moveTo>
                    <a:cubicBezTo>
                      <a:pt x="430" y="878"/>
                      <a:pt x="430" y="878"/>
                      <a:pt x="430" y="878"/>
                    </a:cubicBezTo>
                    <a:cubicBezTo>
                      <a:pt x="430" y="878"/>
                      <a:pt x="474" y="846"/>
                      <a:pt x="452" y="7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liḋé">
                <a:extLst>
                  <a:ext uri="{FF2B5EF4-FFF2-40B4-BE49-F238E27FC236}">
                    <a16:creationId xmlns:a16="http://schemas.microsoft.com/office/drawing/2014/main" xmlns="" id="{1990BA2C-F7CA-48A5-9D2B-3DF36CDC5B88}"/>
                  </a:ext>
                </a:extLst>
              </p:cNvPr>
              <p:cNvSpPr/>
              <p:nvPr/>
            </p:nvSpPr>
            <p:spPr bwMode="auto">
              <a:xfrm>
                <a:off x="5009306" y="4097465"/>
                <a:ext cx="1517862" cy="1001864"/>
              </a:xfrm>
              <a:custGeom>
                <a:avLst/>
                <a:gdLst>
                  <a:gd name="T0" fmla="*/ 806 w 806"/>
                  <a:gd name="T1" fmla="*/ 532 h 532"/>
                  <a:gd name="T2" fmla="*/ 0 w 806"/>
                  <a:gd name="T3" fmla="*/ 382 h 532"/>
                  <a:gd name="T4" fmla="*/ 0 w 806"/>
                  <a:gd name="T5" fmla="*/ 0 h 532"/>
                  <a:gd name="T6" fmla="*/ 601 w 806"/>
                  <a:gd name="T7" fmla="*/ 116 h 532"/>
                  <a:gd name="T8" fmla="*/ 806 w 806"/>
                  <a:gd name="T9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6" h="532">
                    <a:moveTo>
                      <a:pt x="806" y="53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01" y="116"/>
                    </a:lnTo>
                    <a:lnTo>
                      <a:pt x="806" y="5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ṥlíḓé">
                <a:extLst>
                  <a:ext uri="{FF2B5EF4-FFF2-40B4-BE49-F238E27FC236}">
                    <a16:creationId xmlns:a16="http://schemas.microsoft.com/office/drawing/2014/main" xmlns="" id="{C40F0EEA-55D5-4C43-8A19-86D81140652C}"/>
                  </a:ext>
                </a:extLst>
              </p:cNvPr>
              <p:cNvSpPr/>
              <p:nvPr/>
            </p:nvSpPr>
            <p:spPr bwMode="auto">
              <a:xfrm>
                <a:off x="5009306" y="3419511"/>
                <a:ext cx="1131806" cy="896405"/>
              </a:xfrm>
              <a:custGeom>
                <a:avLst/>
                <a:gdLst>
                  <a:gd name="T0" fmla="*/ 0 w 601"/>
                  <a:gd name="T1" fmla="*/ 360 h 476"/>
                  <a:gd name="T2" fmla="*/ 0 w 601"/>
                  <a:gd name="T3" fmla="*/ 0 h 476"/>
                  <a:gd name="T4" fmla="*/ 403 w 601"/>
                  <a:gd name="T5" fmla="*/ 69 h 476"/>
                  <a:gd name="T6" fmla="*/ 601 w 601"/>
                  <a:gd name="T7" fmla="*/ 476 h 476"/>
                  <a:gd name="T8" fmla="*/ 0 w 601"/>
                  <a:gd name="T9" fmla="*/ 36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476">
                    <a:moveTo>
                      <a:pt x="0" y="360"/>
                    </a:moveTo>
                    <a:lnTo>
                      <a:pt x="0" y="0"/>
                    </a:lnTo>
                    <a:lnTo>
                      <a:pt x="403" y="69"/>
                    </a:lnTo>
                    <a:lnTo>
                      <a:pt x="601" y="476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šļîḋe">
                <a:extLst>
                  <a:ext uri="{FF2B5EF4-FFF2-40B4-BE49-F238E27FC236}">
                    <a16:creationId xmlns:a16="http://schemas.microsoft.com/office/drawing/2014/main" xmlns="" id="{715D4530-0462-4B0A-A3FA-111B1F5089B2}"/>
                  </a:ext>
                </a:extLst>
              </p:cNvPr>
              <p:cNvSpPr/>
              <p:nvPr/>
            </p:nvSpPr>
            <p:spPr bwMode="auto">
              <a:xfrm>
                <a:off x="5009306" y="2728376"/>
                <a:ext cx="758931" cy="821077"/>
              </a:xfrm>
              <a:custGeom>
                <a:avLst/>
                <a:gdLst>
                  <a:gd name="T0" fmla="*/ 0 w 403"/>
                  <a:gd name="T1" fmla="*/ 367 h 436"/>
                  <a:gd name="T2" fmla="*/ 0 w 403"/>
                  <a:gd name="T3" fmla="*/ 0 h 436"/>
                  <a:gd name="T4" fmla="*/ 212 w 403"/>
                  <a:gd name="T5" fmla="*/ 45 h 436"/>
                  <a:gd name="T6" fmla="*/ 403 w 403"/>
                  <a:gd name="T7" fmla="*/ 436 h 436"/>
                  <a:gd name="T8" fmla="*/ 0 w 403"/>
                  <a:gd name="T9" fmla="*/ 367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436">
                    <a:moveTo>
                      <a:pt x="0" y="367"/>
                    </a:moveTo>
                    <a:lnTo>
                      <a:pt x="0" y="0"/>
                    </a:lnTo>
                    <a:lnTo>
                      <a:pt x="212" y="45"/>
                    </a:lnTo>
                    <a:lnTo>
                      <a:pt x="403" y="436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Sľiḑe">
                <a:extLst>
                  <a:ext uri="{FF2B5EF4-FFF2-40B4-BE49-F238E27FC236}">
                    <a16:creationId xmlns:a16="http://schemas.microsoft.com/office/drawing/2014/main" xmlns="" id="{77855E76-C63E-4696-AED3-5297D7DE0AC9}"/>
                  </a:ext>
                </a:extLst>
              </p:cNvPr>
              <p:cNvSpPr/>
              <p:nvPr/>
            </p:nvSpPr>
            <p:spPr bwMode="auto">
              <a:xfrm>
                <a:off x="5009306" y="2001459"/>
                <a:ext cx="399240" cy="811662"/>
              </a:xfrm>
              <a:custGeom>
                <a:avLst/>
                <a:gdLst>
                  <a:gd name="T0" fmla="*/ 0 w 212"/>
                  <a:gd name="T1" fmla="*/ 386 h 431"/>
                  <a:gd name="T2" fmla="*/ 0 w 212"/>
                  <a:gd name="T3" fmla="*/ 0 h 431"/>
                  <a:gd name="T4" fmla="*/ 212 w 212"/>
                  <a:gd name="T5" fmla="*/ 431 h 431"/>
                  <a:gd name="T6" fmla="*/ 0 w 212"/>
                  <a:gd name="T7" fmla="*/ 38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" h="431">
                    <a:moveTo>
                      <a:pt x="0" y="386"/>
                    </a:moveTo>
                    <a:lnTo>
                      <a:pt x="0" y="0"/>
                    </a:lnTo>
                    <a:lnTo>
                      <a:pt x="212" y="431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ļíḓè">
                <a:extLst>
                  <a:ext uri="{FF2B5EF4-FFF2-40B4-BE49-F238E27FC236}">
                    <a16:creationId xmlns:a16="http://schemas.microsoft.com/office/drawing/2014/main" xmlns="" id="{AE98B5F9-674F-4737-8275-5C153E33F908}"/>
                  </a:ext>
                </a:extLst>
              </p:cNvPr>
              <p:cNvSpPr/>
              <p:nvPr/>
            </p:nvSpPr>
            <p:spPr bwMode="auto">
              <a:xfrm>
                <a:off x="4879361" y="2031592"/>
                <a:ext cx="129942" cy="932185"/>
              </a:xfrm>
              <a:custGeom>
                <a:avLst/>
                <a:gdLst>
                  <a:gd name="T0" fmla="*/ 69 w 69"/>
                  <a:gd name="T1" fmla="*/ 0 h 495"/>
                  <a:gd name="T2" fmla="*/ 69 w 69"/>
                  <a:gd name="T3" fmla="*/ 386 h 495"/>
                  <a:gd name="T4" fmla="*/ 0 w 69"/>
                  <a:gd name="T5" fmla="*/ 495 h 495"/>
                  <a:gd name="T6" fmla="*/ 69 w 69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495">
                    <a:moveTo>
                      <a:pt x="69" y="0"/>
                    </a:moveTo>
                    <a:lnTo>
                      <a:pt x="69" y="386"/>
                    </a:lnTo>
                    <a:lnTo>
                      <a:pt x="0" y="49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liďè">
                <a:extLst>
                  <a:ext uri="{FF2B5EF4-FFF2-40B4-BE49-F238E27FC236}">
                    <a16:creationId xmlns:a16="http://schemas.microsoft.com/office/drawing/2014/main" xmlns="" id="{47931DBF-1401-4DD3-951F-EC90E147A0A7}"/>
                  </a:ext>
                </a:extLst>
              </p:cNvPr>
              <p:cNvSpPr/>
              <p:nvPr/>
            </p:nvSpPr>
            <p:spPr bwMode="auto">
              <a:xfrm>
                <a:off x="4753189" y="2728376"/>
                <a:ext cx="256115" cy="1122390"/>
              </a:xfrm>
              <a:custGeom>
                <a:avLst/>
                <a:gdLst>
                  <a:gd name="T0" fmla="*/ 136 w 136"/>
                  <a:gd name="T1" fmla="*/ 0 h 596"/>
                  <a:gd name="T2" fmla="*/ 136 w 136"/>
                  <a:gd name="T3" fmla="*/ 367 h 596"/>
                  <a:gd name="T4" fmla="*/ 0 w 136"/>
                  <a:gd name="T5" fmla="*/ 596 h 596"/>
                  <a:gd name="T6" fmla="*/ 67 w 136"/>
                  <a:gd name="T7" fmla="*/ 109 h 596"/>
                  <a:gd name="T8" fmla="*/ 136 w 136"/>
                  <a:gd name="T9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596">
                    <a:moveTo>
                      <a:pt x="136" y="0"/>
                    </a:moveTo>
                    <a:lnTo>
                      <a:pt x="136" y="367"/>
                    </a:lnTo>
                    <a:lnTo>
                      <a:pt x="0" y="596"/>
                    </a:lnTo>
                    <a:lnTo>
                      <a:pt x="67" y="109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$ļidé">
                <a:extLst>
                  <a:ext uri="{FF2B5EF4-FFF2-40B4-BE49-F238E27FC236}">
                    <a16:creationId xmlns:a16="http://schemas.microsoft.com/office/drawing/2014/main" xmlns="" id="{8A7C2AE6-CF4C-4A0B-A408-F2C713EA7FA8}"/>
                  </a:ext>
                </a:extLst>
              </p:cNvPr>
              <p:cNvSpPr/>
              <p:nvPr/>
            </p:nvSpPr>
            <p:spPr bwMode="auto">
              <a:xfrm>
                <a:off x="4628896" y="3419511"/>
                <a:ext cx="380407" cy="1322009"/>
              </a:xfrm>
              <a:custGeom>
                <a:avLst/>
                <a:gdLst>
                  <a:gd name="T0" fmla="*/ 202 w 202"/>
                  <a:gd name="T1" fmla="*/ 0 h 702"/>
                  <a:gd name="T2" fmla="*/ 202 w 202"/>
                  <a:gd name="T3" fmla="*/ 360 h 702"/>
                  <a:gd name="T4" fmla="*/ 0 w 202"/>
                  <a:gd name="T5" fmla="*/ 702 h 702"/>
                  <a:gd name="T6" fmla="*/ 66 w 202"/>
                  <a:gd name="T7" fmla="*/ 229 h 702"/>
                  <a:gd name="T8" fmla="*/ 202 w 202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702">
                    <a:moveTo>
                      <a:pt x="202" y="0"/>
                    </a:moveTo>
                    <a:lnTo>
                      <a:pt x="202" y="360"/>
                    </a:lnTo>
                    <a:lnTo>
                      <a:pt x="0" y="702"/>
                    </a:lnTo>
                    <a:lnTo>
                      <a:pt x="66" y="229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ṡľíḑè">
                <a:extLst>
                  <a:ext uri="{FF2B5EF4-FFF2-40B4-BE49-F238E27FC236}">
                    <a16:creationId xmlns:a16="http://schemas.microsoft.com/office/drawing/2014/main" xmlns="" id="{406072E2-378B-45F2-BC13-FCA7735304C0}"/>
                  </a:ext>
                </a:extLst>
              </p:cNvPr>
              <p:cNvSpPr/>
              <p:nvPr/>
            </p:nvSpPr>
            <p:spPr bwMode="auto">
              <a:xfrm>
                <a:off x="4495191" y="4097465"/>
                <a:ext cx="514114" cy="1600723"/>
              </a:xfrm>
              <a:custGeom>
                <a:avLst/>
                <a:gdLst>
                  <a:gd name="T0" fmla="*/ 273 w 273"/>
                  <a:gd name="T1" fmla="*/ 0 h 850"/>
                  <a:gd name="T2" fmla="*/ 273 w 273"/>
                  <a:gd name="T3" fmla="*/ 382 h 850"/>
                  <a:gd name="T4" fmla="*/ 0 w 273"/>
                  <a:gd name="T5" fmla="*/ 850 h 850"/>
                  <a:gd name="T6" fmla="*/ 71 w 273"/>
                  <a:gd name="T7" fmla="*/ 342 h 850"/>
                  <a:gd name="T8" fmla="*/ 273 w 273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850">
                    <a:moveTo>
                      <a:pt x="273" y="0"/>
                    </a:moveTo>
                    <a:lnTo>
                      <a:pt x="273" y="382"/>
                    </a:lnTo>
                    <a:lnTo>
                      <a:pt x="0" y="850"/>
                    </a:lnTo>
                    <a:lnTo>
                      <a:pt x="71" y="342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ïṣľíďê">
              <a:extLst>
                <a:ext uri="{FF2B5EF4-FFF2-40B4-BE49-F238E27FC236}">
                  <a16:creationId xmlns:a16="http://schemas.microsoft.com/office/drawing/2014/main" xmlns="" id="{D06E8F9B-F454-48F3-BD5A-182DAC25FCAC}"/>
                </a:ext>
              </a:extLst>
            </p:cNvPr>
            <p:cNvGrpSpPr/>
            <p:nvPr/>
          </p:nvGrpSpPr>
          <p:grpSpPr>
            <a:xfrm>
              <a:off x="4393775" y="1184516"/>
              <a:ext cx="5144120" cy="651560"/>
              <a:chOff x="4461399" y="1290326"/>
              <a:chExt cx="5144120" cy="651560"/>
            </a:xfrm>
          </p:grpSpPr>
          <p:grpSp>
            <p:nvGrpSpPr>
              <p:cNvPr id="31" name="íşḷïḋé">
                <a:extLst>
                  <a:ext uri="{FF2B5EF4-FFF2-40B4-BE49-F238E27FC236}">
                    <a16:creationId xmlns:a16="http://schemas.microsoft.com/office/drawing/2014/main" xmlns="" id="{2AD35DD3-9F20-422F-B14E-FCC30A218A87}"/>
                  </a:ext>
                </a:extLst>
              </p:cNvPr>
              <p:cNvGrpSpPr/>
              <p:nvPr/>
            </p:nvGrpSpPr>
            <p:grpSpPr>
              <a:xfrm>
                <a:off x="4461399" y="1466398"/>
                <a:ext cx="475490" cy="475488"/>
                <a:chOff x="2523587" y="2109167"/>
                <a:chExt cx="522378" cy="522378"/>
              </a:xfrm>
            </p:grpSpPr>
            <p:sp>
              <p:nvSpPr>
                <p:cNvPr id="35" name="íṣlíḑe">
                  <a:extLst>
                    <a:ext uri="{FF2B5EF4-FFF2-40B4-BE49-F238E27FC236}">
                      <a16:creationId xmlns:a16="http://schemas.microsoft.com/office/drawing/2014/main" xmlns="" id="{8797B94D-1722-4391-8726-60C2729C1053}"/>
                    </a:ext>
                  </a:extLst>
                </p:cNvPr>
                <p:cNvSpPr/>
                <p:nvPr/>
              </p:nvSpPr>
              <p:spPr>
                <a:xfrm>
                  <a:off x="2523587" y="2109167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6" name="íṡľiḑè">
                  <a:extLst>
                    <a:ext uri="{FF2B5EF4-FFF2-40B4-BE49-F238E27FC236}">
                      <a16:creationId xmlns:a16="http://schemas.microsoft.com/office/drawing/2014/main" xmlns="" id="{53F6E04E-304A-408D-9B00-ABFF37059219}"/>
                    </a:ext>
                  </a:extLst>
                </p:cNvPr>
                <p:cNvSpPr/>
                <p:nvPr/>
              </p:nvSpPr>
              <p:spPr bwMode="auto">
                <a:xfrm>
                  <a:off x="2640763" y="2224064"/>
                  <a:ext cx="288018" cy="292579"/>
                </a:xfrm>
                <a:custGeom>
                  <a:avLst/>
                  <a:gdLst>
                    <a:gd name="connsiteX0" fmla="*/ 149604 w 577154"/>
                    <a:gd name="connsiteY0" fmla="*/ 536234 h 586292"/>
                    <a:gd name="connsiteX1" fmla="*/ 214914 w 577154"/>
                    <a:gd name="connsiteY1" fmla="*/ 562021 h 586292"/>
                    <a:gd name="connsiteX2" fmla="*/ 211877 w 577154"/>
                    <a:gd name="connsiteY2" fmla="*/ 559746 h 586292"/>
                    <a:gd name="connsiteX3" fmla="*/ 202004 w 577154"/>
                    <a:gd name="connsiteY3" fmla="*/ 554437 h 586292"/>
                    <a:gd name="connsiteX4" fmla="*/ 196688 w 577154"/>
                    <a:gd name="connsiteY4" fmla="*/ 551403 h 586292"/>
                    <a:gd name="connsiteX5" fmla="*/ 184537 w 577154"/>
                    <a:gd name="connsiteY5" fmla="*/ 543818 h 586292"/>
                    <a:gd name="connsiteX6" fmla="*/ 177702 w 577154"/>
                    <a:gd name="connsiteY6" fmla="*/ 538509 h 586292"/>
                    <a:gd name="connsiteX7" fmla="*/ 173905 w 577154"/>
                    <a:gd name="connsiteY7" fmla="*/ 536234 h 586292"/>
                    <a:gd name="connsiteX8" fmla="*/ 299943 w 577154"/>
                    <a:gd name="connsiteY8" fmla="*/ 499816 h 586292"/>
                    <a:gd name="connsiteX9" fmla="*/ 318939 w 577154"/>
                    <a:gd name="connsiteY9" fmla="*/ 500576 h 586292"/>
                    <a:gd name="connsiteX10" fmla="*/ 329576 w 577154"/>
                    <a:gd name="connsiteY10" fmla="*/ 511222 h 586292"/>
                    <a:gd name="connsiteX11" fmla="*/ 319698 w 577154"/>
                    <a:gd name="connsiteY11" fmla="*/ 521108 h 586292"/>
                    <a:gd name="connsiteX12" fmla="*/ 318939 w 577154"/>
                    <a:gd name="connsiteY12" fmla="*/ 521108 h 586292"/>
                    <a:gd name="connsiteX13" fmla="*/ 297663 w 577154"/>
                    <a:gd name="connsiteY13" fmla="*/ 519587 h 586292"/>
                    <a:gd name="connsiteX14" fmla="*/ 288545 w 577154"/>
                    <a:gd name="connsiteY14" fmla="*/ 508941 h 586292"/>
                    <a:gd name="connsiteX15" fmla="*/ 299943 w 577154"/>
                    <a:gd name="connsiteY15" fmla="*/ 499816 h 586292"/>
                    <a:gd name="connsiteX16" fmla="*/ 88851 w 577154"/>
                    <a:gd name="connsiteY16" fmla="*/ 485417 h 586292"/>
                    <a:gd name="connsiteX17" fmla="*/ 119987 w 577154"/>
                    <a:gd name="connsiteY17" fmla="*/ 515755 h 586292"/>
                    <a:gd name="connsiteX18" fmla="*/ 150364 w 577154"/>
                    <a:gd name="connsiteY18" fmla="*/ 515755 h 586292"/>
                    <a:gd name="connsiteX19" fmla="*/ 148085 w 577154"/>
                    <a:gd name="connsiteY19" fmla="*/ 513480 h 586292"/>
                    <a:gd name="connsiteX20" fmla="*/ 142010 w 577154"/>
                    <a:gd name="connsiteY20" fmla="*/ 507412 h 586292"/>
                    <a:gd name="connsiteX21" fmla="*/ 136694 w 577154"/>
                    <a:gd name="connsiteY21" fmla="*/ 501344 h 586292"/>
                    <a:gd name="connsiteX22" fmla="*/ 127581 w 577154"/>
                    <a:gd name="connsiteY22" fmla="*/ 489967 h 586292"/>
                    <a:gd name="connsiteX23" fmla="*/ 123784 w 577154"/>
                    <a:gd name="connsiteY23" fmla="*/ 485417 h 586292"/>
                    <a:gd name="connsiteX24" fmla="*/ 399912 w 577154"/>
                    <a:gd name="connsiteY24" fmla="*/ 482256 h 586292"/>
                    <a:gd name="connsiteX25" fmla="*/ 405611 w 577154"/>
                    <a:gd name="connsiteY25" fmla="*/ 486996 h 586292"/>
                    <a:gd name="connsiteX26" fmla="*/ 401812 w 577154"/>
                    <a:gd name="connsiteY26" fmla="*/ 500648 h 586292"/>
                    <a:gd name="connsiteX27" fmla="*/ 382056 w 577154"/>
                    <a:gd name="connsiteY27" fmla="*/ 509750 h 586292"/>
                    <a:gd name="connsiteX28" fmla="*/ 378257 w 577154"/>
                    <a:gd name="connsiteY28" fmla="*/ 510508 h 586292"/>
                    <a:gd name="connsiteX29" fmla="*/ 369139 w 577154"/>
                    <a:gd name="connsiteY29" fmla="*/ 503682 h 586292"/>
                    <a:gd name="connsiteX30" fmla="*/ 375217 w 577154"/>
                    <a:gd name="connsiteY30" fmla="*/ 490789 h 586292"/>
                    <a:gd name="connsiteX31" fmla="*/ 391934 w 577154"/>
                    <a:gd name="connsiteY31" fmla="*/ 483204 h 586292"/>
                    <a:gd name="connsiteX32" fmla="*/ 399912 w 577154"/>
                    <a:gd name="connsiteY32" fmla="*/ 482256 h 586292"/>
                    <a:gd name="connsiteX33" fmla="*/ 229351 w 577154"/>
                    <a:gd name="connsiteY33" fmla="*/ 474063 h 586292"/>
                    <a:gd name="connsiteX34" fmla="*/ 246091 w 577154"/>
                    <a:gd name="connsiteY34" fmla="*/ 483157 h 586292"/>
                    <a:gd name="connsiteX35" fmla="*/ 250656 w 577154"/>
                    <a:gd name="connsiteY35" fmla="*/ 496797 h 586292"/>
                    <a:gd name="connsiteX36" fmla="*/ 241525 w 577154"/>
                    <a:gd name="connsiteY36" fmla="*/ 502101 h 586292"/>
                    <a:gd name="connsiteX37" fmla="*/ 236960 w 577154"/>
                    <a:gd name="connsiteY37" fmla="*/ 501343 h 586292"/>
                    <a:gd name="connsiteX38" fmla="*/ 218698 w 577154"/>
                    <a:gd name="connsiteY38" fmla="*/ 490735 h 586292"/>
                    <a:gd name="connsiteX39" fmla="*/ 215654 w 577154"/>
                    <a:gd name="connsiteY39" fmla="*/ 477094 h 586292"/>
                    <a:gd name="connsiteX40" fmla="*/ 229351 w 577154"/>
                    <a:gd name="connsiteY40" fmla="*/ 474063 h 586292"/>
                    <a:gd name="connsiteX41" fmla="*/ 464745 w 577154"/>
                    <a:gd name="connsiteY41" fmla="*/ 433889 h 586292"/>
                    <a:gd name="connsiteX42" fmla="*/ 466262 w 577154"/>
                    <a:gd name="connsiteY42" fmla="*/ 447550 h 586292"/>
                    <a:gd name="connsiteX43" fmla="*/ 451842 w 577154"/>
                    <a:gd name="connsiteY43" fmla="*/ 463488 h 586292"/>
                    <a:gd name="connsiteX44" fmla="*/ 445012 w 577154"/>
                    <a:gd name="connsiteY44" fmla="*/ 466524 h 586292"/>
                    <a:gd name="connsiteX45" fmla="*/ 438181 w 577154"/>
                    <a:gd name="connsiteY45" fmla="*/ 463488 h 586292"/>
                    <a:gd name="connsiteX46" fmla="*/ 438181 w 577154"/>
                    <a:gd name="connsiteY46" fmla="*/ 449068 h 586292"/>
                    <a:gd name="connsiteX47" fmla="*/ 450324 w 577154"/>
                    <a:gd name="connsiteY47" fmla="*/ 435407 h 586292"/>
                    <a:gd name="connsiteX48" fmla="*/ 464745 w 577154"/>
                    <a:gd name="connsiteY48" fmla="*/ 433889 h 586292"/>
                    <a:gd name="connsiteX49" fmla="*/ 49362 w 577154"/>
                    <a:gd name="connsiteY49" fmla="*/ 424740 h 586292"/>
                    <a:gd name="connsiteX50" fmla="*/ 73663 w 577154"/>
                    <a:gd name="connsiteY50" fmla="*/ 464938 h 586292"/>
                    <a:gd name="connsiteX51" fmla="*/ 109355 w 577154"/>
                    <a:gd name="connsiteY51" fmla="*/ 464938 h 586292"/>
                    <a:gd name="connsiteX52" fmla="*/ 104039 w 577154"/>
                    <a:gd name="connsiteY52" fmla="*/ 456595 h 586292"/>
                    <a:gd name="connsiteX53" fmla="*/ 101761 w 577154"/>
                    <a:gd name="connsiteY53" fmla="*/ 452044 h 586292"/>
                    <a:gd name="connsiteX54" fmla="*/ 94926 w 577154"/>
                    <a:gd name="connsiteY54" fmla="*/ 439909 h 586292"/>
                    <a:gd name="connsiteX55" fmla="*/ 92648 w 577154"/>
                    <a:gd name="connsiteY55" fmla="*/ 435358 h 586292"/>
                    <a:gd name="connsiteX56" fmla="*/ 88092 w 577154"/>
                    <a:gd name="connsiteY56" fmla="*/ 424740 h 586292"/>
                    <a:gd name="connsiteX57" fmla="*/ 161771 w 577154"/>
                    <a:gd name="connsiteY57" fmla="*/ 417898 h 586292"/>
                    <a:gd name="connsiteX58" fmla="*/ 176164 w 577154"/>
                    <a:gd name="connsiteY58" fmla="*/ 420173 h 586292"/>
                    <a:gd name="connsiteX59" fmla="*/ 187527 w 577154"/>
                    <a:gd name="connsiteY59" fmla="*/ 435341 h 586292"/>
                    <a:gd name="connsiteX60" fmla="*/ 186012 w 577154"/>
                    <a:gd name="connsiteY60" fmla="*/ 449750 h 586292"/>
                    <a:gd name="connsiteX61" fmla="*/ 179194 w 577154"/>
                    <a:gd name="connsiteY61" fmla="*/ 452025 h 586292"/>
                    <a:gd name="connsiteX62" fmla="*/ 171619 w 577154"/>
                    <a:gd name="connsiteY62" fmla="*/ 448233 h 586292"/>
                    <a:gd name="connsiteX63" fmla="*/ 159498 w 577154"/>
                    <a:gd name="connsiteY63" fmla="*/ 431549 h 586292"/>
                    <a:gd name="connsiteX64" fmla="*/ 161771 w 577154"/>
                    <a:gd name="connsiteY64" fmla="*/ 417898 h 586292"/>
                    <a:gd name="connsiteX65" fmla="*/ 31136 w 577154"/>
                    <a:gd name="connsiteY65" fmla="*/ 373923 h 586292"/>
                    <a:gd name="connsiteX66" fmla="*/ 41008 w 577154"/>
                    <a:gd name="connsiteY66" fmla="*/ 404261 h 586292"/>
                    <a:gd name="connsiteX67" fmla="*/ 79738 w 577154"/>
                    <a:gd name="connsiteY67" fmla="*/ 404261 h 586292"/>
                    <a:gd name="connsiteX68" fmla="*/ 78979 w 577154"/>
                    <a:gd name="connsiteY68" fmla="*/ 401227 h 586292"/>
                    <a:gd name="connsiteX69" fmla="*/ 77460 w 577154"/>
                    <a:gd name="connsiteY69" fmla="*/ 397435 h 586292"/>
                    <a:gd name="connsiteX70" fmla="*/ 72144 w 577154"/>
                    <a:gd name="connsiteY70" fmla="*/ 379232 h 586292"/>
                    <a:gd name="connsiteX71" fmla="*/ 71385 w 577154"/>
                    <a:gd name="connsiteY71" fmla="*/ 377715 h 586292"/>
                    <a:gd name="connsiteX72" fmla="*/ 70625 w 577154"/>
                    <a:gd name="connsiteY72" fmla="*/ 373923 h 586292"/>
                    <a:gd name="connsiteX73" fmla="*/ 499728 w 577154"/>
                    <a:gd name="connsiteY73" fmla="*/ 361797 h 586292"/>
                    <a:gd name="connsiteX74" fmla="*/ 506554 w 577154"/>
                    <a:gd name="connsiteY74" fmla="*/ 374694 h 586292"/>
                    <a:gd name="connsiteX75" fmla="*/ 498970 w 577154"/>
                    <a:gd name="connsiteY75" fmla="*/ 394418 h 586292"/>
                    <a:gd name="connsiteX76" fmla="*/ 489868 w 577154"/>
                    <a:gd name="connsiteY76" fmla="*/ 400487 h 586292"/>
                    <a:gd name="connsiteX77" fmla="*/ 485318 w 577154"/>
                    <a:gd name="connsiteY77" fmla="*/ 399729 h 586292"/>
                    <a:gd name="connsiteX78" fmla="*/ 480009 w 577154"/>
                    <a:gd name="connsiteY78" fmla="*/ 386073 h 586292"/>
                    <a:gd name="connsiteX79" fmla="*/ 486835 w 577154"/>
                    <a:gd name="connsiteY79" fmla="*/ 367866 h 586292"/>
                    <a:gd name="connsiteX80" fmla="*/ 499728 w 577154"/>
                    <a:gd name="connsiteY80" fmla="*/ 361797 h 586292"/>
                    <a:gd name="connsiteX81" fmla="*/ 132907 w 577154"/>
                    <a:gd name="connsiteY81" fmla="*/ 343643 h 586292"/>
                    <a:gd name="connsiteX82" fmla="*/ 145066 w 577154"/>
                    <a:gd name="connsiteY82" fmla="*/ 350471 h 586292"/>
                    <a:gd name="connsiteX83" fmla="*/ 150385 w 577154"/>
                    <a:gd name="connsiteY83" fmla="*/ 368678 h 586292"/>
                    <a:gd name="connsiteX84" fmla="*/ 144306 w 577154"/>
                    <a:gd name="connsiteY84" fmla="*/ 381575 h 586292"/>
                    <a:gd name="connsiteX85" fmla="*/ 141266 w 577154"/>
                    <a:gd name="connsiteY85" fmla="*/ 382333 h 586292"/>
                    <a:gd name="connsiteX86" fmla="*/ 131388 w 577154"/>
                    <a:gd name="connsiteY86" fmla="*/ 375506 h 586292"/>
                    <a:gd name="connsiteX87" fmla="*/ 125309 w 577154"/>
                    <a:gd name="connsiteY87" fmla="*/ 355781 h 586292"/>
                    <a:gd name="connsiteX88" fmla="*/ 132907 w 577154"/>
                    <a:gd name="connsiteY88" fmla="*/ 343643 h 586292"/>
                    <a:gd name="connsiteX89" fmla="*/ 21263 w 577154"/>
                    <a:gd name="connsiteY89" fmla="*/ 323864 h 586292"/>
                    <a:gd name="connsiteX90" fmla="*/ 25820 w 577154"/>
                    <a:gd name="connsiteY90" fmla="*/ 354203 h 586292"/>
                    <a:gd name="connsiteX91" fmla="*/ 66069 w 577154"/>
                    <a:gd name="connsiteY91" fmla="*/ 354203 h 586292"/>
                    <a:gd name="connsiteX92" fmla="*/ 63031 w 577154"/>
                    <a:gd name="connsiteY92" fmla="*/ 337516 h 586292"/>
                    <a:gd name="connsiteX93" fmla="*/ 63031 w 577154"/>
                    <a:gd name="connsiteY93" fmla="*/ 335999 h 586292"/>
                    <a:gd name="connsiteX94" fmla="*/ 61512 w 577154"/>
                    <a:gd name="connsiteY94" fmla="*/ 323864 h 586292"/>
                    <a:gd name="connsiteX95" fmla="*/ 509625 w 577154"/>
                    <a:gd name="connsiteY95" fmla="*/ 282911 h 586292"/>
                    <a:gd name="connsiteX96" fmla="*/ 519524 w 577154"/>
                    <a:gd name="connsiteY96" fmla="*/ 292773 h 586292"/>
                    <a:gd name="connsiteX97" fmla="*/ 519524 w 577154"/>
                    <a:gd name="connsiteY97" fmla="*/ 293532 h 586292"/>
                    <a:gd name="connsiteX98" fmla="*/ 518763 w 577154"/>
                    <a:gd name="connsiteY98" fmla="*/ 313256 h 586292"/>
                    <a:gd name="connsiteX99" fmla="*/ 508863 w 577154"/>
                    <a:gd name="connsiteY99" fmla="*/ 323118 h 586292"/>
                    <a:gd name="connsiteX100" fmla="*/ 508102 w 577154"/>
                    <a:gd name="connsiteY100" fmla="*/ 322360 h 586292"/>
                    <a:gd name="connsiteX101" fmla="*/ 498964 w 577154"/>
                    <a:gd name="connsiteY101" fmla="*/ 311739 h 586292"/>
                    <a:gd name="connsiteX102" fmla="*/ 498964 w 577154"/>
                    <a:gd name="connsiteY102" fmla="*/ 293532 h 586292"/>
                    <a:gd name="connsiteX103" fmla="*/ 509625 w 577154"/>
                    <a:gd name="connsiteY103" fmla="*/ 282911 h 586292"/>
                    <a:gd name="connsiteX104" fmla="*/ 20504 w 577154"/>
                    <a:gd name="connsiteY104" fmla="*/ 273047 h 586292"/>
                    <a:gd name="connsiteX105" fmla="*/ 19744 w 577154"/>
                    <a:gd name="connsiteY105" fmla="*/ 293525 h 586292"/>
                    <a:gd name="connsiteX106" fmla="*/ 20504 w 577154"/>
                    <a:gd name="connsiteY106" fmla="*/ 303385 h 586292"/>
                    <a:gd name="connsiteX107" fmla="*/ 60753 w 577154"/>
                    <a:gd name="connsiteY107" fmla="*/ 303385 h 586292"/>
                    <a:gd name="connsiteX108" fmla="*/ 60753 w 577154"/>
                    <a:gd name="connsiteY108" fmla="*/ 293525 h 586292"/>
                    <a:gd name="connsiteX109" fmla="*/ 61512 w 577154"/>
                    <a:gd name="connsiteY109" fmla="*/ 273805 h 586292"/>
                    <a:gd name="connsiteX110" fmla="*/ 61512 w 577154"/>
                    <a:gd name="connsiteY110" fmla="*/ 273047 h 586292"/>
                    <a:gd name="connsiteX111" fmla="*/ 129811 w 577154"/>
                    <a:gd name="connsiteY111" fmla="*/ 263173 h 586292"/>
                    <a:gd name="connsiteX112" fmla="*/ 138897 w 577154"/>
                    <a:gd name="connsiteY112" fmla="*/ 274553 h 586292"/>
                    <a:gd name="connsiteX113" fmla="*/ 138140 w 577154"/>
                    <a:gd name="connsiteY113" fmla="*/ 292760 h 586292"/>
                    <a:gd name="connsiteX114" fmla="*/ 138140 w 577154"/>
                    <a:gd name="connsiteY114" fmla="*/ 293518 h 586292"/>
                    <a:gd name="connsiteX115" fmla="*/ 128297 w 577154"/>
                    <a:gd name="connsiteY115" fmla="*/ 303380 h 586292"/>
                    <a:gd name="connsiteX116" fmla="*/ 117697 w 577154"/>
                    <a:gd name="connsiteY116" fmla="*/ 294277 h 586292"/>
                    <a:gd name="connsiteX117" fmla="*/ 117697 w 577154"/>
                    <a:gd name="connsiteY117" fmla="*/ 293518 h 586292"/>
                    <a:gd name="connsiteX118" fmla="*/ 118454 w 577154"/>
                    <a:gd name="connsiteY118" fmla="*/ 273035 h 586292"/>
                    <a:gd name="connsiteX119" fmla="*/ 129811 w 577154"/>
                    <a:gd name="connsiteY119" fmla="*/ 263173 h 586292"/>
                    <a:gd name="connsiteX120" fmla="*/ 28098 w 577154"/>
                    <a:gd name="connsiteY120" fmla="*/ 222230 h 586292"/>
                    <a:gd name="connsiteX121" fmla="*/ 22782 w 577154"/>
                    <a:gd name="connsiteY121" fmla="*/ 252568 h 586292"/>
                    <a:gd name="connsiteX122" fmla="*/ 63031 w 577154"/>
                    <a:gd name="connsiteY122" fmla="*/ 252568 h 586292"/>
                    <a:gd name="connsiteX123" fmla="*/ 63031 w 577154"/>
                    <a:gd name="connsiteY123" fmla="*/ 250293 h 586292"/>
                    <a:gd name="connsiteX124" fmla="*/ 63031 w 577154"/>
                    <a:gd name="connsiteY124" fmla="*/ 249535 h 586292"/>
                    <a:gd name="connsiteX125" fmla="*/ 66828 w 577154"/>
                    <a:gd name="connsiteY125" fmla="*/ 229815 h 586292"/>
                    <a:gd name="connsiteX126" fmla="*/ 67588 w 577154"/>
                    <a:gd name="connsiteY126" fmla="*/ 226022 h 586292"/>
                    <a:gd name="connsiteX127" fmla="*/ 68347 w 577154"/>
                    <a:gd name="connsiteY127" fmla="*/ 222230 h 586292"/>
                    <a:gd name="connsiteX128" fmla="*/ 492894 w 577154"/>
                    <a:gd name="connsiteY128" fmla="*/ 204013 h 586292"/>
                    <a:gd name="connsiteX129" fmla="*/ 505825 w 577154"/>
                    <a:gd name="connsiteY129" fmla="*/ 210836 h 586292"/>
                    <a:gd name="connsiteX130" fmla="*/ 511911 w 577154"/>
                    <a:gd name="connsiteY130" fmla="*/ 230547 h 586292"/>
                    <a:gd name="connsiteX131" fmla="*/ 504304 w 577154"/>
                    <a:gd name="connsiteY131" fmla="*/ 242677 h 586292"/>
                    <a:gd name="connsiteX132" fmla="*/ 502022 w 577154"/>
                    <a:gd name="connsiteY132" fmla="*/ 243435 h 586292"/>
                    <a:gd name="connsiteX133" fmla="*/ 492133 w 577154"/>
                    <a:gd name="connsiteY133" fmla="*/ 235854 h 586292"/>
                    <a:gd name="connsiteX134" fmla="*/ 486809 w 577154"/>
                    <a:gd name="connsiteY134" fmla="*/ 216901 h 586292"/>
                    <a:gd name="connsiteX135" fmla="*/ 492894 w 577154"/>
                    <a:gd name="connsiteY135" fmla="*/ 204013 h 586292"/>
                    <a:gd name="connsiteX136" fmla="*/ 151873 w 577154"/>
                    <a:gd name="connsiteY136" fmla="*/ 186619 h 586292"/>
                    <a:gd name="connsiteX137" fmla="*/ 157203 w 577154"/>
                    <a:gd name="connsiteY137" fmla="*/ 200274 h 586292"/>
                    <a:gd name="connsiteX138" fmla="*/ 150350 w 577154"/>
                    <a:gd name="connsiteY138" fmla="*/ 217723 h 586292"/>
                    <a:gd name="connsiteX139" fmla="*/ 140450 w 577154"/>
                    <a:gd name="connsiteY139" fmla="*/ 224550 h 586292"/>
                    <a:gd name="connsiteX140" fmla="*/ 137404 w 577154"/>
                    <a:gd name="connsiteY140" fmla="*/ 224550 h 586292"/>
                    <a:gd name="connsiteX141" fmla="*/ 131312 w 577154"/>
                    <a:gd name="connsiteY141" fmla="*/ 211654 h 586292"/>
                    <a:gd name="connsiteX142" fmla="*/ 138927 w 577154"/>
                    <a:gd name="connsiteY142" fmla="*/ 191929 h 586292"/>
                    <a:gd name="connsiteX143" fmla="*/ 151873 w 577154"/>
                    <a:gd name="connsiteY143" fmla="*/ 186619 h 586292"/>
                    <a:gd name="connsiteX144" fmla="*/ 218736 w 577154"/>
                    <a:gd name="connsiteY144" fmla="*/ 186536 h 586292"/>
                    <a:gd name="connsiteX145" fmla="*/ 281780 w 577154"/>
                    <a:gd name="connsiteY145" fmla="*/ 186536 h 586292"/>
                    <a:gd name="connsiteX146" fmla="*/ 292414 w 577154"/>
                    <a:gd name="connsiteY146" fmla="*/ 196401 h 586292"/>
                    <a:gd name="connsiteX147" fmla="*/ 281780 w 577154"/>
                    <a:gd name="connsiteY147" fmla="*/ 207024 h 586292"/>
                    <a:gd name="connsiteX148" fmla="*/ 264310 w 577154"/>
                    <a:gd name="connsiteY148" fmla="*/ 207024 h 586292"/>
                    <a:gd name="connsiteX149" fmla="*/ 322037 w 577154"/>
                    <a:gd name="connsiteY149" fmla="*/ 294288 h 586292"/>
                    <a:gd name="connsiteX150" fmla="*/ 379004 w 577154"/>
                    <a:gd name="connsiteY150" fmla="*/ 207024 h 586292"/>
                    <a:gd name="connsiteX151" fmla="*/ 361534 w 577154"/>
                    <a:gd name="connsiteY151" fmla="*/ 207024 h 586292"/>
                    <a:gd name="connsiteX152" fmla="*/ 351659 w 577154"/>
                    <a:gd name="connsiteY152" fmla="*/ 196401 h 586292"/>
                    <a:gd name="connsiteX153" fmla="*/ 361534 w 577154"/>
                    <a:gd name="connsiteY153" fmla="*/ 186536 h 586292"/>
                    <a:gd name="connsiteX154" fmla="*/ 425337 w 577154"/>
                    <a:gd name="connsiteY154" fmla="*/ 186536 h 586292"/>
                    <a:gd name="connsiteX155" fmla="*/ 435211 w 577154"/>
                    <a:gd name="connsiteY155" fmla="*/ 196401 h 586292"/>
                    <a:gd name="connsiteX156" fmla="*/ 425337 w 577154"/>
                    <a:gd name="connsiteY156" fmla="*/ 207024 h 586292"/>
                    <a:gd name="connsiteX157" fmla="*/ 405588 w 577154"/>
                    <a:gd name="connsiteY157" fmla="*/ 207024 h 586292"/>
                    <a:gd name="connsiteX158" fmla="*/ 401031 w 577154"/>
                    <a:gd name="connsiteY158" fmla="*/ 209301 h 586292"/>
                    <a:gd name="connsiteX159" fmla="*/ 337987 w 577154"/>
                    <a:gd name="connsiteY159" fmla="*/ 307947 h 586292"/>
                    <a:gd name="connsiteX160" fmla="*/ 373687 w 577154"/>
                    <a:gd name="connsiteY160" fmla="*/ 307947 h 586292"/>
                    <a:gd name="connsiteX161" fmla="*/ 384321 w 577154"/>
                    <a:gd name="connsiteY161" fmla="*/ 317812 h 586292"/>
                    <a:gd name="connsiteX162" fmla="*/ 373687 w 577154"/>
                    <a:gd name="connsiteY162" fmla="*/ 328435 h 586292"/>
                    <a:gd name="connsiteX163" fmla="*/ 331911 w 577154"/>
                    <a:gd name="connsiteY163" fmla="*/ 328435 h 586292"/>
                    <a:gd name="connsiteX164" fmla="*/ 331911 w 577154"/>
                    <a:gd name="connsiteY164" fmla="*/ 338300 h 586292"/>
                    <a:gd name="connsiteX165" fmla="*/ 373687 w 577154"/>
                    <a:gd name="connsiteY165" fmla="*/ 338300 h 586292"/>
                    <a:gd name="connsiteX166" fmla="*/ 384321 w 577154"/>
                    <a:gd name="connsiteY166" fmla="*/ 348164 h 586292"/>
                    <a:gd name="connsiteX167" fmla="*/ 373687 w 577154"/>
                    <a:gd name="connsiteY167" fmla="*/ 358788 h 586292"/>
                    <a:gd name="connsiteX168" fmla="*/ 331911 w 577154"/>
                    <a:gd name="connsiteY168" fmla="*/ 358788 h 586292"/>
                    <a:gd name="connsiteX169" fmla="*/ 331911 w 577154"/>
                    <a:gd name="connsiteY169" fmla="*/ 399005 h 586292"/>
                    <a:gd name="connsiteX170" fmla="*/ 355457 w 577154"/>
                    <a:gd name="connsiteY170" fmla="*/ 399005 h 586292"/>
                    <a:gd name="connsiteX171" fmla="*/ 365332 w 577154"/>
                    <a:gd name="connsiteY171" fmla="*/ 408870 h 586292"/>
                    <a:gd name="connsiteX172" fmla="*/ 355457 w 577154"/>
                    <a:gd name="connsiteY172" fmla="*/ 419493 h 586292"/>
                    <a:gd name="connsiteX173" fmla="*/ 288616 w 577154"/>
                    <a:gd name="connsiteY173" fmla="*/ 419493 h 586292"/>
                    <a:gd name="connsiteX174" fmla="*/ 278742 w 577154"/>
                    <a:gd name="connsiteY174" fmla="*/ 408870 h 586292"/>
                    <a:gd name="connsiteX175" fmla="*/ 288616 w 577154"/>
                    <a:gd name="connsiteY175" fmla="*/ 399005 h 586292"/>
                    <a:gd name="connsiteX176" fmla="*/ 312162 w 577154"/>
                    <a:gd name="connsiteY176" fmla="*/ 399005 h 586292"/>
                    <a:gd name="connsiteX177" fmla="*/ 312162 w 577154"/>
                    <a:gd name="connsiteY177" fmla="*/ 358788 h 586292"/>
                    <a:gd name="connsiteX178" fmla="*/ 270386 w 577154"/>
                    <a:gd name="connsiteY178" fmla="*/ 358788 h 586292"/>
                    <a:gd name="connsiteX179" fmla="*/ 259752 w 577154"/>
                    <a:gd name="connsiteY179" fmla="*/ 348164 h 586292"/>
                    <a:gd name="connsiteX180" fmla="*/ 270386 w 577154"/>
                    <a:gd name="connsiteY180" fmla="*/ 338300 h 586292"/>
                    <a:gd name="connsiteX181" fmla="*/ 312162 w 577154"/>
                    <a:gd name="connsiteY181" fmla="*/ 338300 h 586292"/>
                    <a:gd name="connsiteX182" fmla="*/ 312162 w 577154"/>
                    <a:gd name="connsiteY182" fmla="*/ 328435 h 586292"/>
                    <a:gd name="connsiteX183" fmla="*/ 270386 w 577154"/>
                    <a:gd name="connsiteY183" fmla="*/ 328435 h 586292"/>
                    <a:gd name="connsiteX184" fmla="*/ 259752 w 577154"/>
                    <a:gd name="connsiteY184" fmla="*/ 317812 h 586292"/>
                    <a:gd name="connsiteX185" fmla="*/ 270386 w 577154"/>
                    <a:gd name="connsiteY185" fmla="*/ 307947 h 586292"/>
                    <a:gd name="connsiteX186" fmla="*/ 305326 w 577154"/>
                    <a:gd name="connsiteY186" fmla="*/ 307947 h 586292"/>
                    <a:gd name="connsiteX187" fmla="*/ 242283 w 577154"/>
                    <a:gd name="connsiteY187" fmla="*/ 209301 h 586292"/>
                    <a:gd name="connsiteX188" fmla="*/ 238485 w 577154"/>
                    <a:gd name="connsiteY188" fmla="*/ 207024 h 586292"/>
                    <a:gd name="connsiteX189" fmla="*/ 218736 w 577154"/>
                    <a:gd name="connsiteY189" fmla="*/ 207024 h 586292"/>
                    <a:gd name="connsiteX190" fmla="*/ 208102 w 577154"/>
                    <a:gd name="connsiteY190" fmla="*/ 196401 h 586292"/>
                    <a:gd name="connsiteX191" fmla="*/ 218736 w 577154"/>
                    <a:gd name="connsiteY191" fmla="*/ 186536 h 586292"/>
                    <a:gd name="connsiteX192" fmla="*/ 44805 w 577154"/>
                    <a:gd name="connsiteY192" fmla="*/ 172171 h 586292"/>
                    <a:gd name="connsiteX193" fmla="*/ 33414 w 577154"/>
                    <a:gd name="connsiteY193" fmla="*/ 202510 h 586292"/>
                    <a:gd name="connsiteX194" fmla="*/ 73663 w 577154"/>
                    <a:gd name="connsiteY194" fmla="*/ 202510 h 586292"/>
                    <a:gd name="connsiteX195" fmla="*/ 77460 w 577154"/>
                    <a:gd name="connsiteY195" fmla="*/ 188858 h 586292"/>
                    <a:gd name="connsiteX196" fmla="*/ 78979 w 577154"/>
                    <a:gd name="connsiteY196" fmla="*/ 185065 h 586292"/>
                    <a:gd name="connsiteX197" fmla="*/ 83535 w 577154"/>
                    <a:gd name="connsiteY197" fmla="*/ 172171 h 586292"/>
                    <a:gd name="connsiteX198" fmla="*/ 451103 w 577154"/>
                    <a:gd name="connsiteY198" fmla="*/ 136487 h 586292"/>
                    <a:gd name="connsiteX199" fmla="*/ 465547 w 577154"/>
                    <a:gd name="connsiteY199" fmla="*/ 138009 h 586292"/>
                    <a:gd name="connsiteX200" fmla="*/ 477709 w 577154"/>
                    <a:gd name="connsiteY200" fmla="*/ 154748 h 586292"/>
                    <a:gd name="connsiteX201" fmla="*/ 475429 w 577154"/>
                    <a:gd name="connsiteY201" fmla="*/ 168444 h 586292"/>
                    <a:gd name="connsiteX202" fmla="*/ 469347 w 577154"/>
                    <a:gd name="connsiteY202" fmla="*/ 169966 h 586292"/>
                    <a:gd name="connsiteX203" fmla="*/ 460986 w 577154"/>
                    <a:gd name="connsiteY203" fmla="*/ 166161 h 586292"/>
                    <a:gd name="connsiteX204" fmla="*/ 449583 w 577154"/>
                    <a:gd name="connsiteY204" fmla="*/ 150183 h 586292"/>
                    <a:gd name="connsiteX205" fmla="*/ 451103 w 577154"/>
                    <a:gd name="connsiteY205" fmla="*/ 136487 h 586292"/>
                    <a:gd name="connsiteX206" fmla="*/ 185242 w 577154"/>
                    <a:gd name="connsiteY206" fmla="*/ 122835 h 586292"/>
                    <a:gd name="connsiteX207" fmla="*/ 199674 w 577154"/>
                    <a:gd name="connsiteY207" fmla="*/ 122835 h 586292"/>
                    <a:gd name="connsiteX208" fmla="*/ 199674 w 577154"/>
                    <a:gd name="connsiteY208" fmla="*/ 137266 h 586292"/>
                    <a:gd name="connsiteX209" fmla="*/ 186762 w 577154"/>
                    <a:gd name="connsiteY209" fmla="*/ 150938 h 586292"/>
                    <a:gd name="connsiteX210" fmla="*/ 179166 w 577154"/>
                    <a:gd name="connsiteY210" fmla="*/ 154736 h 586292"/>
                    <a:gd name="connsiteX211" fmla="*/ 173090 w 577154"/>
                    <a:gd name="connsiteY211" fmla="*/ 152457 h 586292"/>
                    <a:gd name="connsiteX212" fmla="*/ 171571 w 577154"/>
                    <a:gd name="connsiteY212" fmla="*/ 138026 h 586292"/>
                    <a:gd name="connsiteX213" fmla="*/ 185242 w 577154"/>
                    <a:gd name="connsiteY213" fmla="*/ 122835 h 586292"/>
                    <a:gd name="connsiteX214" fmla="*/ 81257 w 577154"/>
                    <a:gd name="connsiteY214" fmla="*/ 111494 h 586292"/>
                    <a:gd name="connsiteX215" fmla="*/ 54677 w 577154"/>
                    <a:gd name="connsiteY215" fmla="*/ 151692 h 586292"/>
                    <a:gd name="connsiteX216" fmla="*/ 92648 w 577154"/>
                    <a:gd name="connsiteY216" fmla="*/ 151692 h 586292"/>
                    <a:gd name="connsiteX217" fmla="*/ 92648 w 577154"/>
                    <a:gd name="connsiteY217" fmla="*/ 150934 h 586292"/>
                    <a:gd name="connsiteX218" fmla="*/ 94926 w 577154"/>
                    <a:gd name="connsiteY218" fmla="*/ 146383 h 586292"/>
                    <a:gd name="connsiteX219" fmla="*/ 101761 w 577154"/>
                    <a:gd name="connsiteY219" fmla="*/ 135006 h 586292"/>
                    <a:gd name="connsiteX220" fmla="*/ 104039 w 577154"/>
                    <a:gd name="connsiteY220" fmla="*/ 130455 h 586292"/>
                    <a:gd name="connsiteX221" fmla="*/ 113152 w 577154"/>
                    <a:gd name="connsiteY221" fmla="*/ 116803 h 586292"/>
                    <a:gd name="connsiteX222" fmla="*/ 116190 w 577154"/>
                    <a:gd name="connsiteY222" fmla="*/ 111494 h 586292"/>
                    <a:gd name="connsiteX223" fmla="*/ 400213 w 577154"/>
                    <a:gd name="connsiteY223" fmla="*/ 85002 h 586292"/>
                    <a:gd name="connsiteX224" fmla="*/ 418420 w 577154"/>
                    <a:gd name="connsiteY224" fmla="*/ 95611 h 586292"/>
                    <a:gd name="connsiteX225" fmla="*/ 421455 w 577154"/>
                    <a:gd name="connsiteY225" fmla="*/ 109251 h 586292"/>
                    <a:gd name="connsiteX226" fmla="*/ 413110 w 577154"/>
                    <a:gd name="connsiteY226" fmla="*/ 113798 h 586292"/>
                    <a:gd name="connsiteX227" fmla="*/ 407800 w 577154"/>
                    <a:gd name="connsiteY227" fmla="*/ 112282 h 586292"/>
                    <a:gd name="connsiteX228" fmla="*/ 391110 w 577154"/>
                    <a:gd name="connsiteY228" fmla="*/ 103189 h 586292"/>
                    <a:gd name="connsiteX229" fmla="*/ 386558 w 577154"/>
                    <a:gd name="connsiteY229" fmla="*/ 89549 h 586292"/>
                    <a:gd name="connsiteX230" fmla="*/ 400213 w 577154"/>
                    <a:gd name="connsiteY230" fmla="*/ 85002 h 586292"/>
                    <a:gd name="connsiteX231" fmla="*/ 255897 w 577154"/>
                    <a:gd name="connsiteY231" fmla="*/ 76571 h 586292"/>
                    <a:gd name="connsiteX232" fmla="*/ 268814 w 577154"/>
                    <a:gd name="connsiteY232" fmla="*/ 82644 h 586292"/>
                    <a:gd name="connsiteX233" fmla="*/ 262735 w 577154"/>
                    <a:gd name="connsiteY233" fmla="*/ 95550 h 586292"/>
                    <a:gd name="connsiteX234" fmla="*/ 245259 w 577154"/>
                    <a:gd name="connsiteY234" fmla="*/ 103141 h 586292"/>
                    <a:gd name="connsiteX235" fmla="*/ 240700 w 577154"/>
                    <a:gd name="connsiteY235" fmla="*/ 104660 h 586292"/>
                    <a:gd name="connsiteX236" fmla="*/ 231582 w 577154"/>
                    <a:gd name="connsiteY236" fmla="*/ 99346 h 586292"/>
                    <a:gd name="connsiteX237" fmla="*/ 236141 w 577154"/>
                    <a:gd name="connsiteY237" fmla="*/ 85681 h 586292"/>
                    <a:gd name="connsiteX238" fmla="*/ 255897 w 577154"/>
                    <a:gd name="connsiteY238" fmla="*/ 76571 h 586292"/>
                    <a:gd name="connsiteX239" fmla="*/ 318232 w 577154"/>
                    <a:gd name="connsiteY239" fmla="*/ 65184 h 586292"/>
                    <a:gd name="connsiteX240" fmla="*/ 318990 w 577154"/>
                    <a:gd name="connsiteY240" fmla="*/ 65184 h 586292"/>
                    <a:gd name="connsiteX241" fmla="*/ 339459 w 577154"/>
                    <a:gd name="connsiteY241" fmla="*/ 66705 h 586292"/>
                    <a:gd name="connsiteX242" fmla="*/ 348556 w 577154"/>
                    <a:gd name="connsiteY242" fmla="*/ 78111 h 586292"/>
                    <a:gd name="connsiteX243" fmla="*/ 337943 w 577154"/>
                    <a:gd name="connsiteY243" fmla="*/ 87237 h 586292"/>
                    <a:gd name="connsiteX244" fmla="*/ 337184 w 577154"/>
                    <a:gd name="connsiteY244" fmla="*/ 86476 h 586292"/>
                    <a:gd name="connsiteX245" fmla="*/ 318990 w 577154"/>
                    <a:gd name="connsiteY245" fmla="*/ 85716 h 586292"/>
                    <a:gd name="connsiteX246" fmla="*/ 308376 w 577154"/>
                    <a:gd name="connsiteY246" fmla="*/ 75830 h 586292"/>
                    <a:gd name="connsiteX247" fmla="*/ 318232 w 577154"/>
                    <a:gd name="connsiteY247" fmla="*/ 65184 h 586292"/>
                    <a:gd name="connsiteX248" fmla="*/ 133656 w 577154"/>
                    <a:gd name="connsiteY248" fmla="*/ 60677 h 586292"/>
                    <a:gd name="connsiteX249" fmla="*/ 98723 w 577154"/>
                    <a:gd name="connsiteY249" fmla="*/ 91015 h 586292"/>
                    <a:gd name="connsiteX250" fmla="*/ 132138 w 577154"/>
                    <a:gd name="connsiteY250" fmla="*/ 91015 h 586292"/>
                    <a:gd name="connsiteX251" fmla="*/ 136694 w 577154"/>
                    <a:gd name="connsiteY251" fmla="*/ 85706 h 586292"/>
                    <a:gd name="connsiteX252" fmla="*/ 142010 w 577154"/>
                    <a:gd name="connsiteY252" fmla="*/ 79638 h 586292"/>
                    <a:gd name="connsiteX253" fmla="*/ 148085 w 577154"/>
                    <a:gd name="connsiteY253" fmla="*/ 73571 h 586292"/>
                    <a:gd name="connsiteX254" fmla="*/ 154161 w 577154"/>
                    <a:gd name="connsiteY254" fmla="*/ 67503 h 586292"/>
                    <a:gd name="connsiteX255" fmla="*/ 161755 w 577154"/>
                    <a:gd name="connsiteY255" fmla="*/ 60677 h 586292"/>
                    <a:gd name="connsiteX256" fmla="*/ 214914 w 577154"/>
                    <a:gd name="connsiteY256" fmla="*/ 25029 h 586292"/>
                    <a:gd name="connsiteX257" fmla="*/ 168589 w 577154"/>
                    <a:gd name="connsiteY257" fmla="*/ 40198 h 586292"/>
                    <a:gd name="connsiteX258" fmla="*/ 188334 w 577154"/>
                    <a:gd name="connsiteY258" fmla="*/ 40198 h 586292"/>
                    <a:gd name="connsiteX259" fmla="*/ 196688 w 577154"/>
                    <a:gd name="connsiteY259" fmla="*/ 34889 h 586292"/>
                    <a:gd name="connsiteX260" fmla="*/ 202004 w 577154"/>
                    <a:gd name="connsiteY260" fmla="*/ 31855 h 586292"/>
                    <a:gd name="connsiteX261" fmla="*/ 211877 w 577154"/>
                    <a:gd name="connsiteY261" fmla="*/ 26546 h 586292"/>
                    <a:gd name="connsiteX262" fmla="*/ 214914 w 577154"/>
                    <a:gd name="connsiteY262" fmla="*/ 25029 h 586292"/>
                    <a:gd name="connsiteX263" fmla="*/ 318954 w 577154"/>
                    <a:gd name="connsiteY263" fmla="*/ 20478 h 586292"/>
                    <a:gd name="connsiteX264" fmla="*/ 294653 w 577154"/>
                    <a:gd name="connsiteY264" fmla="*/ 21237 h 586292"/>
                    <a:gd name="connsiteX265" fmla="*/ 290855 w 577154"/>
                    <a:gd name="connsiteY265" fmla="*/ 21995 h 586292"/>
                    <a:gd name="connsiteX266" fmla="*/ 289337 w 577154"/>
                    <a:gd name="connsiteY266" fmla="*/ 22754 h 586292"/>
                    <a:gd name="connsiteX267" fmla="*/ 278705 w 577154"/>
                    <a:gd name="connsiteY267" fmla="*/ 24271 h 586292"/>
                    <a:gd name="connsiteX268" fmla="*/ 277945 w 577154"/>
                    <a:gd name="connsiteY268" fmla="*/ 24271 h 586292"/>
                    <a:gd name="connsiteX269" fmla="*/ 268073 w 577154"/>
                    <a:gd name="connsiteY269" fmla="*/ 26546 h 586292"/>
                    <a:gd name="connsiteX270" fmla="*/ 266554 w 577154"/>
                    <a:gd name="connsiteY270" fmla="*/ 26546 h 586292"/>
                    <a:gd name="connsiteX271" fmla="*/ 257441 w 577154"/>
                    <a:gd name="connsiteY271" fmla="*/ 29580 h 586292"/>
                    <a:gd name="connsiteX272" fmla="*/ 254404 w 577154"/>
                    <a:gd name="connsiteY272" fmla="*/ 30338 h 586292"/>
                    <a:gd name="connsiteX273" fmla="*/ 246810 w 577154"/>
                    <a:gd name="connsiteY273" fmla="*/ 32614 h 586292"/>
                    <a:gd name="connsiteX274" fmla="*/ 240734 w 577154"/>
                    <a:gd name="connsiteY274" fmla="*/ 35648 h 586292"/>
                    <a:gd name="connsiteX275" fmla="*/ 236937 w 577154"/>
                    <a:gd name="connsiteY275" fmla="*/ 37164 h 586292"/>
                    <a:gd name="connsiteX276" fmla="*/ 109355 w 577154"/>
                    <a:gd name="connsiteY276" fmla="*/ 163069 h 586292"/>
                    <a:gd name="connsiteX277" fmla="*/ 109355 w 577154"/>
                    <a:gd name="connsiteY277" fmla="*/ 164586 h 586292"/>
                    <a:gd name="connsiteX278" fmla="*/ 104799 w 577154"/>
                    <a:gd name="connsiteY278" fmla="*/ 174446 h 586292"/>
                    <a:gd name="connsiteX279" fmla="*/ 103280 w 577154"/>
                    <a:gd name="connsiteY279" fmla="*/ 178239 h 586292"/>
                    <a:gd name="connsiteX280" fmla="*/ 100242 w 577154"/>
                    <a:gd name="connsiteY280" fmla="*/ 185823 h 586292"/>
                    <a:gd name="connsiteX281" fmla="*/ 97964 w 577154"/>
                    <a:gd name="connsiteY281" fmla="*/ 190374 h 586292"/>
                    <a:gd name="connsiteX282" fmla="*/ 95686 w 577154"/>
                    <a:gd name="connsiteY282" fmla="*/ 197201 h 586292"/>
                    <a:gd name="connsiteX283" fmla="*/ 94167 w 577154"/>
                    <a:gd name="connsiteY283" fmla="*/ 203268 h 586292"/>
                    <a:gd name="connsiteX284" fmla="*/ 92648 w 577154"/>
                    <a:gd name="connsiteY284" fmla="*/ 209336 h 586292"/>
                    <a:gd name="connsiteX285" fmla="*/ 90370 w 577154"/>
                    <a:gd name="connsiteY285" fmla="*/ 215404 h 586292"/>
                    <a:gd name="connsiteX286" fmla="*/ 88851 w 577154"/>
                    <a:gd name="connsiteY286" fmla="*/ 221471 h 586292"/>
                    <a:gd name="connsiteX287" fmla="*/ 87332 w 577154"/>
                    <a:gd name="connsiteY287" fmla="*/ 227539 h 586292"/>
                    <a:gd name="connsiteX288" fmla="*/ 86573 w 577154"/>
                    <a:gd name="connsiteY288" fmla="*/ 234365 h 586292"/>
                    <a:gd name="connsiteX289" fmla="*/ 85054 w 577154"/>
                    <a:gd name="connsiteY289" fmla="*/ 240433 h 586292"/>
                    <a:gd name="connsiteX290" fmla="*/ 84295 w 577154"/>
                    <a:gd name="connsiteY290" fmla="*/ 247259 h 586292"/>
                    <a:gd name="connsiteX291" fmla="*/ 83535 w 577154"/>
                    <a:gd name="connsiteY291" fmla="*/ 253327 h 586292"/>
                    <a:gd name="connsiteX292" fmla="*/ 82776 w 577154"/>
                    <a:gd name="connsiteY292" fmla="*/ 260912 h 586292"/>
                    <a:gd name="connsiteX293" fmla="*/ 82016 w 577154"/>
                    <a:gd name="connsiteY293" fmla="*/ 266221 h 586292"/>
                    <a:gd name="connsiteX294" fmla="*/ 81257 w 577154"/>
                    <a:gd name="connsiteY294" fmla="*/ 275322 h 586292"/>
                    <a:gd name="connsiteX295" fmla="*/ 81257 w 577154"/>
                    <a:gd name="connsiteY295" fmla="*/ 279873 h 586292"/>
                    <a:gd name="connsiteX296" fmla="*/ 80498 w 577154"/>
                    <a:gd name="connsiteY296" fmla="*/ 293525 h 586292"/>
                    <a:gd name="connsiteX297" fmla="*/ 81257 w 577154"/>
                    <a:gd name="connsiteY297" fmla="*/ 306419 h 586292"/>
                    <a:gd name="connsiteX298" fmla="*/ 81257 w 577154"/>
                    <a:gd name="connsiteY298" fmla="*/ 311729 h 586292"/>
                    <a:gd name="connsiteX299" fmla="*/ 82016 w 577154"/>
                    <a:gd name="connsiteY299" fmla="*/ 320072 h 586292"/>
                    <a:gd name="connsiteX300" fmla="*/ 82776 w 577154"/>
                    <a:gd name="connsiteY300" fmla="*/ 325381 h 586292"/>
                    <a:gd name="connsiteX301" fmla="*/ 83535 w 577154"/>
                    <a:gd name="connsiteY301" fmla="*/ 332966 h 586292"/>
                    <a:gd name="connsiteX302" fmla="*/ 84295 w 577154"/>
                    <a:gd name="connsiteY302" fmla="*/ 339033 h 586292"/>
                    <a:gd name="connsiteX303" fmla="*/ 85054 w 577154"/>
                    <a:gd name="connsiteY303" fmla="*/ 345859 h 586292"/>
                    <a:gd name="connsiteX304" fmla="*/ 86573 w 577154"/>
                    <a:gd name="connsiteY304" fmla="*/ 351927 h 586292"/>
                    <a:gd name="connsiteX305" fmla="*/ 87332 w 577154"/>
                    <a:gd name="connsiteY305" fmla="*/ 358753 h 586292"/>
                    <a:gd name="connsiteX306" fmla="*/ 88851 w 577154"/>
                    <a:gd name="connsiteY306" fmla="*/ 364821 h 586292"/>
                    <a:gd name="connsiteX307" fmla="*/ 90370 w 577154"/>
                    <a:gd name="connsiteY307" fmla="*/ 370889 h 586292"/>
                    <a:gd name="connsiteX308" fmla="*/ 91889 w 577154"/>
                    <a:gd name="connsiteY308" fmla="*/ 376956 h 586292"/>
                    <a:gd name="connsiteX309" fmla="*/ 94167 w 577154"/>
                    <a:gd name="connsiteY309" fmla="*/ 383783 h 586292"/>
                    <a:gd name="connsiteX310" fmla="*/ 95686 w 577154"/>
                    <a:gd name="connsiteY310" fmla="*/ 389092 h 586292"/>
                    <a:gd name="connsiteX311" fmla="*/ 97964 w 577154"/>
                    <a:gd name="connsiteY311" fmla="*/ 395918 h 586292"/>
                    <a:gd name="connsiteX312" fmla="*/ 100242 w 577154"/>
                    <a:gd name="connsiteY312" fmla="*/ 401227 h 586292"/>
                    <a:gd name="connsiteX313" fmla="*/ 103280 w 577154"/>
                    <a:gd name="connsiteY313" fmla="*/ 408812 h 586292"/>
                    <a:gd name="connsiteX314" fmla="*/ 104799 w 577154"/>
                    <a:gd name="connsiteY314" fmla="*/ 412604 h 586292"/>
                    <a:gd name="connsiteX315" fmla="*/ 108596 w 577154"/>
                    <a:gd name="connsiteY315" fmla="*/ 422464 h 586292"/>
                    <a:gd name="connsiteX316" fmla="*/ 109355 w 577154"/>
                    <a:gd name="connsiteY316" fmla="*/ 423223 h 586292"/>
                    <a:gd name="connsiteX317" fmla="*/ 236937 w 577154"/>
                    <a:gd name="connsiteY317" fmla="*/ 549886 h 586292"/>
                    <a:gd name="connsiteX318" fmla="*/ 240734 w 577154"/>
                    <a:gd name="connsiteY318" fmla="*/ 551403 h 586292"/>
                    <a:gd name="connsiteX319" fmla="*/ 246810 w 577154"/>
                    <a:gd name="connsiteY319" fmla="*/ 553678 h 586292"/>
                    <a:gd name="connsiteX320" fmla="*/ 254404 w 577154"/>
                    <a:gd name="connsiteY320" fmla="*/ 555954 h 586292"/>
                    <a:gd name="connsiteX321" fmla="*/ 257441 w 577154"/>
                    <a:gd name="connsiteY321" fmla="*/ 557471 h 586292"/>
                    <a:gd name="connsiteX322" fmla="*/ 266554 w 577154"/>
                    <a:gd name="connsiteY322" fmla="*/ 559746 h 586292"/>
                    <a:gd name="connsiteX323" fmla="*/ 268073 w 577154"/>
                    <a:gd name="connsiteY323" fmla="*/ 559746 h 586292"/>
                    <a:gd name="connsiteX324" fmla="*/ 277945 w 577154"/>
                    <a:gd name="connsiteY324" fmla="*/ 562021 h 586292"/>
                    <a:gd name="connsiteX325" fmla="*/ 278705 w 577154"/>
                    <a:gd name="connsiteY325" fmla="*/ 562780 h 586292"/>
                    <a:gd name="connsiteX326" fmla="*/ 289337 w 577154"/>
                    <a:gd name="connsiteY326" fmla="*/ 564297 h 586292"/>
                    <a:gd name="connsiteX327" fmla="*/ 290855 w 577154"/>
                    <a:gd name="connsiteY327" fmla="*/ 564297 h 586292"/>
                    <a:gd name="connsiteX328" fmla="*/ 294653 w 577154"/>
                    <a:gd name="connsiteY328" fmla="*/ 565055 h 586292"/>
                    <a:gd name="connsiteX329" fmla="*/ 318954 w 577154"/>
                    <a:gd name="connsiteY329" fmla="*/ 566572 h 586292"/>
                    <a:gd name="connsiteX330" fmla="*/ 556650 w 577154"/>
                    <a:gd name="connsiteY330" fmla="*/ 293525 h 586292"/>
                    <a:gd name="connsiteX331" fmla="*/ 318954 w 577154"/>
                    <a:gd name="connsiteY331" fmla="*/ 20478 h 586292"/>
                    <a:gd name="connsiteX332" fmla="*/ 258201 w 577154"/>
                    <a:gd name="connsiteY332" fmla="*/ 0 h 586292"/>
                    <a:gd name="connsiteX333" fmla="*/ 287818 w 577154"/>
                    <a:gd name="connsiteY333" fmla="*/ 2275 h 586292"/>
                    <a:gd name="connsiteX334" fmla="*/ 318954 w 577154"/>
                    <a:gd name="connsiteY334" fmla="*/ 0 h 586292"/>
                    <a:gd name="connsiteX335" fmla="*/ 577154 w 577154"/>
                    <a:gd name="connsiteY335" fmla="*/ 293525 h 586292"/>
                    <a:gd name="connsiteX336" fmla="*/ 318954 w 577154"/>
                    <a:gd name="connsiteY336" fmla="*/ 586292 h 586292"/>
                    <a:gd name="connsiteX337" fmla="*/ 287818 w 577154"/>
                    <a:gd name="connsiteY337" fmla="*/ 584775 h 586292"/>
                    <a:gd name="connsiteX338" fmla="*/ 258201 w 577154"/>
                    <a:gd name="connsiteY338" fmla="*/ 586292 h 586292"/>
                    <a:gd name="connsiteX339" fmla="*/ 110874 w 577154"/>
                    <a:gd name="connsiteY339" fmla="*/ 533958 h 586292"/>
                    <a:gd name="connsiteX340" fmla="*/ 108596 w 577154"/>
                    <a:gd name="connsiteY340" fmla="*/ 532441 h 586292"/>
                    <a:gd name="connsiteX341" fmla="*/ 60753 w 577154"/>
                    <a:gd name="connsiteY341" fmla="*/ 482383 h 586292"/>
                    <a:gd name="connsiteX342" fmla="*/ 59993 w 577154"/>
                    <a:gd name="connsiteY342" fmla="*/ 480866 h 586292"/>
                    <a:gd name="connsiteX343" fmla="*/ 25060 w 577154"/>
                    <a:gd name="connsiteY343" fmla="*/ 419430 h 586292"/>
                    <a:gd name="connsiteX344" fmla="*/ 24301 w 577154"/>
                    <a:gd name="connsiteY344" fmla="*/ 417913 h 586292"/>
                    <a:gd name="connsiteX345" fmla="*/ 0 w 577154"/>
                    <a:gd name="connsiteY345" fmla="*/ 293525 h 586292"/>
                    <a:gd name="connsiteX346" fmla="*/ 9872 w 577154"/>
                    <a:gd name="connsiteY346" fmla="*/ 211611 h 586292"/>
                    <a:gd name="connsiteX347" fmla="*/ 10632 w 577154"/>
                    <a:gd name="connsiteY347" fmla="*/ 207819 h 586292"/>
                    <a:gd name="connsiteX348" fmla="*/ 28857 w 577154"/>
                    <a:gd name="connsiteY348" fmla="*/ 158519 h 586292"/>
                    <a:gd name="connsiteX349" fmla="*/ 29617 w 577154"/>
                    <a:gd name="connsiteY349" fmla="*/ 157002 h 586292"/>
                    <a:gd name="connsiteX350" fmla="*/ 67588 w 577154"/>
                    <a:gd name="connsiteY350" fmla="*/ 94808 h 586292"/>
                    <a:gd name="connsiteX351" fmla="*/ 69106 w 577154"/>
                    <a:gd name="connsiteY351" fmla="*/ 94049 h 586292"/>
                    <a:gd name="connsiteX352" fmla="*/ 123025 w 577154"/>
                    <a:gd name="connsiteY352" fmla="*/ 43232 h 586292"/>
                    <a:gd name="connsiteX353" fmla="*/ 258201 w 577154"/>
                    <a:gd name="connsiteY353" fmla="*/ 0 h 586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</a:cxnLst>
                  <a:rect l="l" t="t" r="r" b="b"/>
                  <a:pathLst>
                    <a:path w="577154" h="586292">
                      <a:moveTo>
                        <a:pt x="149604" y="536234"/>
                      </a:moveTo>
                      <a:cubicBezTo>
                        <a:pt x="170108" y="548369"/>
                        <a:pt x="191372" y="556712"/>
                        <a:pt x="214914" y="562021"/>
                      </a:cubicBezTo>
                      <a:cubicBezTo>
                        <a:pt x="214155" y="561263"/>
                        <a:pt x="212636" y="560504"/>
                        <a:pt x="211877" y="559746"/>
                      </a:cubicBezTo>
                      <a:cubicBezTo>
                        <a:pt x="208079" y="558229"/>
                        <a:pt x="205041" y="556712"/>
                        <a:pt x="202004" y="554437"/>
                      </a:cubicBezTo>
                      <a:cubicBezTo>
                        <a:pt x="199725" y="553678"/>
                        <a:pt x="198207" y="552920"/>
                        <a:pt x="196688" y="551403"/>
                      </a:cubicBezTo>
                      <a:cubicBezTo>
                        <a:pt x="192131" y="549128"/>
                        <a:pt x="188334" y="546094"/>
                        <a:pt x="184537" y="543818"/>
                      </a:cubicBezTo>
                      <a:cubicBezTo>
                        <a:pt x="182259" y="542301"/>
                        <a:pt x="179981" y="540784"/>
                        <a:pt x="177702" y="538509"/>
                      </a:cubicBezTo>
                      <a:cubicBezTo>
                        <a:pt x="176184" y="537751"/>
                        <a:pt x="175424" y="536992"/>
                        <a:pt x="173905" y="536234"/>
                      </a:cubicBezTo>
                      <a:close/>
                      <a:moveTo>
                        <a:pt x="299943" y="499816"/>
                      </a:moveTo>
                      <a:cubicBezTo>
                        <a:pt x="306021" y="500576"/>
                        <a:pt x="312100" y="500576"/>
                        <a:pt x="318939" y="500576"/>
                      </a:cubicBezTo>
                      <a:cubicBezTo>
                        <a:pt x="324257" y="500576"/>
                        <a:pt x="329576" y="505139"/>
                        <a:pt x="329576" y="511222"/>
                      </a:cubicBezTo>
                      <a:cubicBezTo>
                        <a:pt x="329576" y="516546"/>
                        <a:pt x="325017" y="521108"/>
                        <a:pt x="319698" y="521108"/>
                      </a:cubicBezTo>
                      <a:lnTo>
                        <a:pt x="318939" y="521108"/>
                      </a:lnTo>
                      <a:cubicBezTo>
                        <a:pt x="311340" y="521108"/>
                        <a:pt x="304502" y="520348"/>
                        <a:pt x="297663" y="519587"/>
                      </a:cubicBezTo>
                      <a:cubicBezTo>
                        <a:pt x="291584" y="518827"/>
                        <a:pt x="287785" y="514264"/>
                        <a:pt x="288545" y="508941"/>
                      </a:cubicBezTo>
                      <a:cubicBezTo>
                        <a:pt x="289305" y="502857"/>
                        <a:pt x="293864" y="499055"/>
                        <a:pt x="299943" y="499816"/>
                      </a:cubicBezTo>
                      <a:close/>
                      <a:moveTo>
                        <a:pt x="88851" y="485417"/>
                      </a:moveTo>
                      <a:cubicBezTo>
                        <a:pt x="98723" y="496794"/>
                        <a:pt x="109355" y="506654"/>
                        <a:pt x="119987" y="515755"/>
                      </a:cubicBezTo>
                      <a:lnTo>
                        <a:pt x="150364" y="515755"/>
                      </a:lnTo>
                      <a:cubicBezTo>
                        <a:pt x="149604" y="514997"/>
                        <a:pt x="148845" y="514238"/>
                        <a:pt x="148085" y="513480"/>
                      </a:cubicBezTo>
                      <a:cubicBezTo>
                        <a:pt x="146566" y="511204"/>
                        <a:pt x="144288" y="508929"/>
                        <a:pt x="142010" y="507412"/>
                      </a:cubicBezTo>
                      <a:cubicBezTo>
                        <a:pt x="140491" y="505137"/>
                        <a:pt x="138213" y="502861"/>
                        <a:pt x="136694" y="501344"/>
                      </a:cubicBezTo>
                      <a:cubicBezTo>
                        <a:pt x="133656" y="497552"/>
                        <a:pt x="130619" y="493760"/>
                        <a:pt x="127581" y="489967"/>
                      </a:cubicBezTo>
                      <a:cubicBezTo>
                        <a:pt x="126062" y="488450"/>
                        <a:pt x="125303" y="486934"/>
                        <a:pt x="123784" y="485417"/>
                      </a:cubicBezTo>
                      <a:close/>
                      <a:moveTo>
                        <a:pt x="399912" y="482256"/>
                      </a:moveTo>
                      <a:cubicBezTo>
                        <a:pt x="402382" y="483014"/>
                        <a:pt x="404471" y="484721"/>
                        <a:pt x="405611" y="486996"/>
                      </a:cubicBezTo>
                      <a:cubicBezTo>
                        <a:pt x="408650" y="492305"/>
                        <a:pt x="406371" y="498373"/>
                        <a:pt x="401812" y="500648"/>
                      </a:cubicBezTo>
                      <a:cubicBezTo>
                        <a:pt x="394973" y="504441"/>
                        <a:pt x="388895" y="506716"/>
                        <a:pt x="382056" y="509750"/>
                      </a:cubicBezTo>
                      <a:cubicBezTo>
                        <a:pt x="380536" y="509750"/>
                        <a:pt x="379776" y="510508"/>
                        <a:pt x="378257" y="510508"/>
                      </a:cubicBezTo>
                      <a:cubicBezTo>
                        <a:pt x="374458" y="510508"/>
                        <a:pt x="370658" y="507474"/>
                        <a:pt x="369139" y="503682"/>
                      </a:cubicBezTo>
                      <a:cubicBezTo>
                        <a:pt x="366859" y="498373"/>
                        <a:pt x="369899" y="492305"/>
                        <a:pt x="375217" y="490789"/>
                      </a:cubicBezTo>
                      <a:cubicBezTo>
                        <a:pt x="380536" y="488513"/>
                        <a:pt x="386615" y="486238"/>
                        <a:pt x="391934" y="483204"/>
                      </a:cubicBezTo>
                      <a:cubicBezTo>
                        <a:pt x="394593" y="481687"/>
                        <a:pt x="397443" y="481498"/>
                        <a:pt x="399912" y="482256"/>
                      </a:cubicBezTo>
                      <a:close/>
                      <a:moveTo>
                        <a:pt x="229351" y="474063"/>
                      </a:moveTo>
                      <a:cubicBezTo>
                        <a:pt x="234677" y="477094"/>
                        <a:pt x="240764" y="480126"/>
                        <a:pt x="246091" y="483157"/>
                      </a:cubicBezTo>
                      <a:cubicBezTo>
                        <a:pt x="250656" y="486188"/>
                        <a:pt x="252939" y="492250"/>
                        <a:pt x="250656" y="496797"/>
                      </a:cubicBezTo>
                      <a:cubicBezTo>
                        <a:pt x="248374" y="500586"/>
                        <a:pt x="245330" y="502101"/>
                        <a:pt x="241525" y="502101"/>
                      </a:cubicBezTo>
                      <a:cubicBezTo>
                        <a:pt x="240004" y="502101"/>
                        <a:pt x="238482" y="502101"/>
                        <a:pt x="236960" y="501343"/>
                      </a:cubicBezTo>
                      <a:cubicBezTo>
                        <a:pt x="230872" y="498312"/>
                        <a:pt x="224024" y="494523"/>
                        <a:pt x="218698" y="490735"/>
                      </a:cubicBezTo>
                      <a:cubicBezTo>
                        <a:pt x="214132" y="487703"/>
                        <a:pt x="212610" y="481641"/>
                        <a:pt x="215654" y="477094"/>
                      </a:cubicBezTo>
                      <a:cubicBezTo>
                        <a:pt x="218698" y="471790"/>
                        <a:pt x="224785" y="471032"/>
                        <a:pt x="229351" y="474063"/>
                      </a:cubicBezTo>
                      <a:close/>
                      <a:moveTo>
                        <a:pt x="464745" y="433889"/>
                      </a:moveTo>
                      <a:cubicBezTo>
                        <a:pt x="469298" y="436925"/>
                        <a:pt x="470057" y="443755"/>
                        <a:pt x="466262" y="447550"/>
                      </a:cubicBezTo>
                      <a:cubicBezTo>
                        <a:pt x="461709" y="453622"/>
                        <a:pt x="457155" y="458935"/>
                        <a:pt x="451842" y="463488"/>
                      </a:cubicBezTo>
                      <a:cubicBezTo>
                        <a:pt x="450324" y="465765"/>
                        <a:pt x="447288" y="466524"/>
                        <a:pt x="445012" y="466524"/>
                      </a:cubicBezTo>
                      <a:cubicBezTo>
                        <a:pt x="442735" y="466524"/>
                        <a:pt x="439699" y="465765"/>
                        <a:pt x="438181" y="463488"/>
                      </a:cubicBezTo>
                      <a:cubicBezTo>
                        <a:pt x="433627" y="459694"/>
                        <a:pt x="433627" y="453622"/>
                        <a:pt x="438181" y="449068"/>
                      </a:cubicBezTo>
                      <a:cubicBezTo>
                        <a:pt x="441976" y="444514"/>
                        <a:pt x="446530" y="439961"/>
                        <a:pt x="450324" y="435407"/>
                      </a:cubicBezTo>
                      <a:cubicBezTo>
                        <a:pt x="454119" y="430853"/>
                        <a:pt x="460191" y="430094"/>
                        <a:pt x="464745" y="433889"/>
                      </a:cubicBezTo>
                      <a:close/>
                      <a:moveTo>
                        <a:pt x="49362" y="424740"/>
                      </a:moveTo>
                      <a:cubicBezTo>
                        <a:pt x="56196" y="439150"/>
                        <a:pt x="64550" y="452803"/>
                        <a:pt x="73663" y="464938"/>
                      </a:cubicBezTo>
                      <a:lnTo>
                        <a:pt x="109355" y="464938"/>
                      </a:lnTo>
                      <a:cubicBezTo>
                        <a:pt x="107836" y="461904"/>
                        <a:pt x="106318" y="459629"/>
                        <a:pt x="104039" y="456595"/>
                      </a:cubicBezTo>
                      <a:cubicBezTo>
                        <a:pt x="103280" y="455078"/>
                        <a:pt x="102521" y="453561"/>
                        <a:pt x="101761" y="452044"/>
                      </a:cubicBezTo>
                      <a:cubicBezTo>
                        <a:pt x="99483" y="448252"/>
                        <a:pt x="97205" y="443701"/>
                        <a:pt x="94926" y="439909"/>
                      </a:cubicBezTo>
                      <a:cubicBezTo>
                        <a:pt x="94167" y="438392"/>
                        <a:pt x="93408" y="436875"/>
                        <a:pt x="92648" y="435358"/>
                      </a:cubicBezTo>
                      <a:cubicBezTo>
                        <a:pt x="91129" y="431566"/>
                        <a:pt x="89611" y="428532"/>
                        <a:pt x="88092" y="424740"/>
                      </a:cubicBezTo>
                      <a:close/>
                      <a:moveTo>
                        <a:pt x="161771" y="417898"/>
                      </a:moveTo>
                      <a:cubicBezTo>
                        <a:pt x="166316" y="414864"/>
                        <a:pt x="173134" y="415623"/>
                        <a:pt x="176164" y="420173"/>
                      </a:cubicBezTo>
                      <a:cubicBezTo>
                        <a:pt x="179194" y="425482"/>
                        <a:pt x="183739" y="430790"/>
                        <a:pt x="187527" y="435341"/>
                      </a:cubicBezTo>
                      <a:cubicBezTo>
                        <a:pt x="190557" y="439891"/>
                        <a:pt x="190557" y="446717"/>
                        <a:pt x="186012" y="449750"/>
                      </a:cubicBezTo>
                      <a:cubicBezTo>
                        <a:pt x="183739" y="451267"/>
                        <a:pt x="181466" y="452025"/>
                        <a:pt x="179194" y="452025"/>
                      </a:cubicBezTo>
                      <a:cubicBezTo>
                        <a:pt x="176921" y="452025"/>
                        <a:pt x="173891" y="451267"/>
                        <a:pt x="171619" y="448233"/>
                      </a:cubicBezTo>
                      <a:cubicBezTo>
                        <a:pt x="167074" y="442925"/>
                        <a:pt x="163286" y="437616"/>
                        <a:pt x="159498" y="431549"/>
                      </a:cubicBezTo>
                      <a:cubicBezTo>
                        <a:pt x="155711" y="426998"/>
                        <a:pt x="157226" y="420931"/>
                        <a:pt x="161771" y="417898"/>
                      </a:cubicBezTo>
                      <a:close/>
                      <a:moveTo>
                        <a:pt x="31136" y="373923"/>
                      </a:moveTo>
                      <a:cubicBezTo>
                        <a:pt x="33414" y="384541"/>
                        <a:pt x="37211" y="394401"/>
                        <a:pt x="41008" y="404261"/>
                      </a:cubicBezTo>
                      <a:lnTo>
                        <a:pt x="79738" y="404261"/>
                      </a:lnTo>
                      <a:cubicBezTo>
                        <a:pt x="79738" y="403503"/>
                        <a:pt x="78979" y="401986"/>
                        <a:pt x="78979" y="401227"/>
                      </a:cubicBezTo>
                      <a:cubicBezTo>
                        <a:pt x="78219" y="399710"/>
                        <a:pt x="77460" y="398952"/>
                        <a:pt x="77460" y="397435"/>
                      </a:cubicBezTo>
                      <a:cubicBezTo>
                        <a:pt x="75182" y="391367"/>
                        <a:pt x="73663" y="385300"/>
                        <a:pt x="72144" y="379232"/>
                      </a:cubicBezTo>
                      <a:cubicBezTo>
                        <a:pt x="71385" y="378473"/>
                        <a:pt x="71385" y="378473"/>
                        <a:pt x="71385" y="377715"/>
                      </a:cubicBezTo>
                      <a:cubicBezTo>
                        <a:pt x="71385" y="376956"/>
                        <a:pt x="70625" y="375439"/>
                        <a:pt x="70625" y="373923"/>
                      </a:cubicBezTo>
                      <a:close/>
                      <a:moveTo>
                        <a:pt x="499728" y="361797"/>
                      </a:moveTo>
                      <a:cubicBezTo>
                        <a:pt x="505037" y="363315"/>
                        <a:pt x="508071" y="369384"/>
                        <a:pt x="506554" y="374694"/>
                      </a:cubicBezTo>
                      <a:cubicBezTo>
                        <a:pt x="504279" y="381522"/>
                        <a:pt x="501245" y="387591"/>
                        <a:pt x="498970" y="394418"/>
                      </a:cubicBezTo>
                      <a:cubicBezTo>
                        <a:pt x="497453" y="398211"/>
                        <a:pt x="493661" y="400487"/>
                        <a:pt x="489868" y="400487"/>
                      </a:cubicBezTo>
                      <a:cubicBezTo>
                        <a:pt x="488352" y="400487"/>
                        <a:pt x="486835" y="399729"/>
                        <a:pt x="485318" y="399729"/>
                      </a:cubicBezTo>
                      <a:cubicBezTo>
                        <a:pt x="480767" y="397453"/>
                        <a:pt x="477733" y="391384"/>
                        <a:pt x="480009" y="386073"/>
                      </a:cubicBezTo>
                      <a:cubicBezTo>
                        <a:pt x="483042" y="380004"/>
                        <a:pt x="485318" y="373935"/>
                        <a:pt x="486835" y="367866"/>
                      </a:cubicBezTo>
                      <a:cubicBezTo>
                        <a:pt x="489110" y="362556"/>
                        <a:pt x="494419" y="360280"/>
                        <a:pt x="499728" y="361797"/>
                      </a:cubicBezTo>
                      <a:close/>
                      <a:moveTo>
                        <a:pt x="132907" y="343643"/>
                      </a:moveTo>
                      <a:cubicBezTo>
                        <a:pt x="138227" y="342126"/>
                        <a:pt x="143546" y="345161"/>
                        <a:pt x="145066" y="350471"/>
                      </a:cubicBezTo>
                      <a:cubicBezTo>
                        <a:pt x="146586" y="356540"/>
                        <a:pt x="148865" y="363368"/>
                        <a:pt x="150385" y="368678"/>
                      </a:cubicBezTo>
                      <a:cubicBezTo>
                        <a:pt x="152665" y="373988"/>
                        <a:pt x="149625" y="380057"/>
                        <a:pt x="144306" y="381575"/>
                      </a:cubicBezTo>
                      <a:cubicBezTo>
                        <a:pt x="142786" y="382333"/>
                        <a:pt x="142026" y="382333"/>
                        <a:pt x="141266" y="382333"/>
                      </a:cubicBezTo>
                      <a:cubicBezTo>
                        <a:pt x="136707" y="382333"/>
                        <a:pt x="132907" y="380057"/>
                        <a:pt x="131388" y="375506"/>
                      </a:cubicBezTo>
                      <a:cubicBezTo>
                        <a:pt x="129108" y="368678"/>
                        <a:pt x="126828" y="362609"/>
                        <a:pt x="125309" y="355781"/>
                      </a:cubicBezTo>
                      <a:cubicBezTo>
                        <a:pt x="123789" y="350471"/>
                        <a:pt x="127588" y="344402"/>
                        <a:pt x="132907" y="343643"/>
                      </a:cubicBezTo>
                      <a:close/>
                      <a:moveTo>
                        <a:pt x="21263" y="323864"/>
                      </a:moveTo>
                      <a:cubicBezTo>
                        <a:pt x="22782" y="333724"/>
                        <a:pt x="24301" y="344342"/>
                        <a:pt x="25820" y="354203"/>
                      </a:cubicBezTo>
                      <a:lnTo>
                        <a:pt x="66069" y="354203"/>
                      </a:lnTo>
                      <a:cubicBezTo>
                        <a:pt x="65309" y="348135"/>
                        <a:pt x="63790" y="342826"/>
                        <a:pt x="63031" y="337516"/>
                      </a:cubicBezTo>
                      <a:cubicBezTo>
                        <a:pt x="63031" y="336758"/>
                        <a:pt x="63031" y="336758"/>
                        <a:pt x="63031" y="335999"/>
                      </a:cubicBezTo>
                      <a:cubicBezTo>
                        <a:pt x="63031" y="332207"/>
                        <a:pt x="62272" y="327656"/>
                        <a:pt x="61512" y="323864"/>
                      </a:cubicBezTo>
                      <a:close/>
                      <a:moveTo>
                        <a:pt x="509625" y="282911"/>
                      </a:moveTo>
                      <a:cubicBezTo>
                        <a:pt x="514955" y="282911"/>
                        <a:pt x="519524" y="286704"/>
                        <a:pt x="519524" y="292773"/>
                      </a:cubicBezTo>
                      <a:lnTo>
                        <a:pt x="519524" y="293532"/>
                      </a:lnTo>
                      <a:cubicBezTo>
                        <a:pt x="519524" y="300360"/>
                        <a:pt x="519524" y="307187"/>
                        <a:pt x="518763" y="313256"/>
                      </a:cubicBezTo>
                      <a:cubicBezTo>
                        <a:pt x="518763" y="318567"/>
                        <a:pt x="514194" y="323118"/>
                        <a:pt x="508863" y="323118"/>
                      </a:cubicBezTo>
                      <a:cubicBezTo>
                        <a:pt x="508102" y="323118"/>
                        <a:pt x="508102" y="323118"/>
                        <a:pt x="508102" y="322360"/>
                      </a:cubicBezTo>
                      <a:cubicBezTo>
                        <a:pt x="502010" y="322360"/>
                        <a:pt x="498202" y="317808"/>
                        <a:pt x="498964" y="311739"/>
                      </a:cubicBezTo>
                      <a:cubicBezTo>
                        <a:pt x="498964" y="305670"/>
                        <a:pt x="498964" y="299601"/>
                        <a:pt x="498964" y="293532"/>
                      </a:cubicBezTo>
                      <a:cubicBezTo>
                        <a:pt x="498964" y="287463"/>
                        <a:pt x="503533" y="282911"/>
                        <a:pt x="509625" y="282911"/>
                      </a:cubicBezTo>
                      <a:close/>
                      <a:moveTo>
                        <a:pt x="20504" y="273047"/>
                      </a:moveTo>
                      <a:cubicBezTo>
                        <a:pt x="20504" y="279873"/>
                        <a:pt x="19744" y="286699"/>
                        <a:pt x="19744" y="293525"/>
                      </a:cubicBezTo>
                      <a:cubicBezTo>
                        <a:pt x="19744" y="296559"/>
                        <a:pt x="20504" y="300352"/>
                        <a:pt x="20504" y="303385"/>
                      </a:cubicBezTo>
                      <a:lnTo>
                        <a:pt x="60753" y="303385"/>
                      </a:lnTo>
                      <a:cubicBezTo>
                        <a:pt x="60753" y="300352"/>
                        <a:pt x="60753" y="296559"/>
                        <a:pt x="60753" y="293525"/>
                      </a:cubicBezTo>
                      <a:cubicBezTo>
                        <a:pt x="60753" y="286699"/>
                        <a:pt x="60753" y="279873"/>
                        <a:pt x="61512" y="273805"/>
                      </a:cubicBezTo>
                      <a:cubicBezTo>
                        <a:pt x="61512" y="273047"/>
                        <a:pt x="61512" y="273047"/>
                        <a:pt x="61512" y="273047"/>
                      </a:cubicBezTo>
                      <a:close/>
                      <a:moveTo>
                        <a:pt x="129811" y="263173"/>
                      </a:moveTo>
                      <a:cubicBezTo>
                        <a:pt x="135111" y="263932"/>
                        <a:pt x="138897" y="268484"/>
                        <a:pt x="138897" y="274553"/>
                      </a:cubicBezTo>
                      <a:cubicBezTo>
                        <a:pt x="138140" y="280622"/>
                        <a:pt x="138140" y="286691"/>
                        <a:pt x="138140" y="292760"/>
                      </a:cubicBezTo>
                      <a:lnTo>
                        <a:pt x="138140" y="293518"/>
                      </a:lnTo>
                      <a:cubicBezTo>
                        <a:pt x="138140" y="298829"/>
                        <a:pt x="133597" y="303380"/>
                        <a:pt x="128297" y="303380"/>
                      </a:cubicBezTo>
                      <a:cubicBezTo>
                        <a:pt x="122997" y="303380"/>
                        <a:pt x="118454" y="299587"/>
                        <a:pt x="117697" y="294277"/>
                      </a:cubicBezTo>
                      <a:lnTo>
                        <a:pt x="117697" y="293518"/>
                      </a:lnTo>
                      <a:cubicBezTo>
                        <a:pt x="117697" y="286691"/>
                        <a:pt x="118454" y="279863"/>
                        <a:pt x="118454" y="273035"/>
                      </a:cubicBezTo>
                      <a:cubicBezTo>
                        <a:pt x="119211" y="266966"/>
                        <a:pt x="123754" y="263173"/>
                        <a:pt x="129811" y="263173"/>
                      </a:cubicBezTo>
                      <a:close/>
                      <a:moveTo>
                        <a:pt x="28098" y="222230"/>
                      </a:moveTo>
                      <a:cubicBezTo>
                        <a:pt x="25820" y="232090"/>
                        <a:pt x="24301" y="242708"/>
                        <a:pt x="22782" y="252568"/>
                      </a:cubicBezTo>
                      <a:lnTo>
                        <a:pt x="63031" y="252568"/>
                      </a:lnTo>
                      <a:cubicBezTo>
                        <a:pt x="63031" y="251810"/>
                        <a:pt x="63031" y="251052"/>
                        <a:pt x="63031" y="250293"/>
                      </a:cubicBezTo>
                      <a:cubicBezTo>
                        <a:pt x="63031" y="250293"/>
                        <a:pt x="63031" y="249535"/>
                        <a:pt x="63031" y="249535"/>
                      </a:cubicBezTo>
                      <a:cubicBezTo>
                        <a:pt x="64550" y="242708"/>
                        <a:pt x="65309" y="236641"/>
                        <a:pt x="66828" y="229815"/>
                      </a:cubicBezTo>
                      <a:cubicBezTo>
                        <a:pt x="66828" y="229056"/>
                        <a:pt x="66828" y="227539"/>
                        <a:pt x="67588" y="226022"/>
                      </a:cubicBezTo>
                      <a:cubicBezTo>
                        <a:pt x="67588" y="225264"/>
                        <a:pt x="67588" y="223747"/>
                        <a:pt x="68347" y="222230"/>
                      </a:cubicBezTo>
                      <a:close/>
                      <a:moveTo>
                        <a:pt x="492894" y="204013"/>
                      </a:moveTo>
                      <a:cubicBezTo>
                        <a:pt x="498219" y="202497"/>
                        <a:pt x="504304" y="205530"/>
                        <a:pt x="505825" y="210836"/>
                      </a:cubicBezTo>
                      <a:cubicBezTo>
                        <a:pt x="508108" y="216901"/>
                        <a:pt x="510390" y="223724"/>
                        <a:pt x="511911" y="230547"/>
                      </a:cubicBezTo>
                      <a:cubicBezTo>
                        <a:pt x="513432" y="235854"/>
                        <a:pt x="509629" y="241161"/>
                        <a:pt x="504304" y="242677"/>
                      </a:cubicBezTo>
                      <a:cubicBezTo>
                        <a:pt x="503543" y="243435"/>
                        <a:pt x="502783" y="243435"/>
                        <a:pt x="502022" y="243435"/>
                      </a:cubicBezTo>
                      <a:cubicBezTo>
                        <a:pt x="497458" y="243435"/>
                        <a:pt x="493655" y="240403"/>
                        <a:pt x="492133" y="235854"/>
                      </a:cubicBezTo>
                      <a:cubicBezTo>
                        <a:pt x="490612" y="229031"/>
                        <a:pt x="489091" y="222966"/>
                        <a:pt x="486809" y="216901"/>
                      </a:cubicBezTo>
                      <a:cubicBezTo>
                        <a:pt x="485287" y="211595"/>
                        <a:pt x="487569" y="206288"/>
                        <a:pt x="492894" y="204013"/>
                      </a:cubicBezTo>
                      <a:close/>
                      <a:moveTo>
                        <a:pt x="151873" y="186619"/>
                      </a:moveTo>
                      <a:cubicBezTo>
                        <a:pt x="157203" y="188895"/>
                        <a:pt x="159488" y="194964"/>
                        <a:pt x="157203" y="200274"/>
                      </a:cubicBezTo>
                      <a:cubicBezTo>
                        <a:pt x="154919" y="205585"/>
                        <a:pt x="152634" y="211654"/>
                        <a:pt x="150350" y="217723"/>
                      </a:cubicBezTo>
                      <a:cubicBezTo>
                        <a:pt x="148827" y="222274"/>
                        <a:pt x="145019" y="224550"/>
                        <a:pt x="140450" y="224550"/>
                      </a:cubicBezTo>
                      <a:cubicBezTo>
                        <a:pt x="139689" y="224550"/>
                        <a:pt x="138927" y="224550"/>
                        <a:pt x="137404" y="224550"/>
                      </a:cubicBezTo>
                      <a:cubicBezTo>
                        <a:pt x="132074" y="222274"/>
                        <a:pt x="129028" y="216964"/>
                        <a:pt x="131312" y="211654"/>
                      </a:cubicBezTo>
                      <a:cubicBezTo>
                        <a:pt x="133597" y="204826"/>
                        <a:pt x="135881" y="197998"/>
                        <a:pt x="138927" y="191929"/>
                      </a:cubicBezTo>
                      <a:cubicBezTo>
                        <a:pt x="141212" y="186619"/>
                        <a:pt x="147304" y="184343"/>
                        <a:pt x="151873" y="186619"/>
                      </a:cubicBezTo>
                      <a:close/>
                      <a:moveTo>
                        <a:pt x="218736" y="186536"/>
                      </a:moveTo>
                      <a:lnTo>
                        <a:pt x="281780" y="186536"/>
                      </a:lnTo>
                      <a:cubicBezTo>
                        <a:pt x="288616" y="186536"/>
                        <a:pt x="292414" y="190330"/>
                        <a:pt x="292414" y="196401"/>
                      </a:cubicBezTo>
                      <a:cubicBezTo>
                        <a:pt x="292414" y="202471"/>
                        <a:pt x="288616" y="207024"/>
                        <a:pt x="281780" y="207024"/>
                      </a:cubicBezTo>
                      <a:lnTo>
                        <a:pt x="264310" y="207024"/>
                      </a:lnTo>
                      <a:lnTo>
                        <a:pt x="322037" y="294288"/>
                      </a:lnTo>
                      <a:lnTo>
                        <a:pt x="379004" y="207024"/>
                      </a:lnTo>
                      <a:lnTo>
                        <a:pt x="361534" y="207024"/>
                      </a:lnTo>
                      <a:cubicBezTo>
                        <a:pt x="355457" y="207024"/>
                        <a:pt x="351659" y="202471"/>
                        <a:pt x="351659" y="196401"/>
                      </a:cubicBezTo>
                      <a:cubicBezTo>
                        <a:pt x="351659" y="190330"/>
                        <a:pt x="355457" y="186536"/>
                        <a:pt x="361534" y="186536"/>
                      </a:cubicBezTo>
                      <a:lnTo>
                        <a:pt x="425337" y="186536"/>
                      </a:lnTo>
                      <a:cubicBezTo>
                        <a:pt x="431413" y="186536"/>
                        <a:pt x="435211" y="190330"/>
                        <a:pt x="435211" y="196401"/>
                      </a:cubicBezTo>
                      <a:cubicBezTo>
                        <a:pt x="435211" y="202471"/>
                        <a:pt x="431413" y="207024"/>
                        <a:pt x="425337" y="207024"/>
                      </a:cubicBezTo>
                      <a:lnTo>
                        <a:pt x="405588" y="207024"/>
                      </a:lnTo>
                      <a:cubicBezTo>
                        <a:pt x="404069" y="207024"/>
                        <a:pt x="402550" y="207024"/>
                        <a:pt x="401031" y="209301"/>
                      </a:cubicBezTo>
                      <a:lnTo>
                        <a:pt x="337987" y="307947"/>
                      </a:lnTo>
                      <a:lnTo>
                        <a:pt x="373687" y="307947"/>
                      </a:lnTo>
                      <a:cubicBezTo>
                        <a:pt x="380523" y="307947"/>
                        <a:pt x="384321" y="311741"/>
                        <a:pt x="384321" y="317812"/>
                      </a:cubicBezTo>
                      <a:cubicBezTo>
                        <a:pt x="384321" y="324641"/>
                        <a:pt x="380523" y="328435"/>
                        <a:pt x="373687" y="328435"/>
                      </a:cubicBezTo>
                      <a:lnTo>
                        <a:pt x="331911" y="328435"/>
                      </a:lnTo>
                      <a:lnTo>
                        <a:pt x="331911" y="338300"/>
                      </a:lnTo>
                      <a:lnTo>
                        <a:pt x="373687" y="338300"/>
                      </a:lnTo>
                      <a:cubicBezTo>
                        <a:pt x="380523" y="338300"/>
                        <a:pt x="384321" y="342094"/>
                        <a:pt x="384321" y="348164"/>
                      </a:cubicBezTo>
                      <a:cubicBezTo>
                        <a:pt x="384321" y="354994"/>
                        <a:pt x="380523" y="358788"/>
                        <a:pt x="373687" y="358788"/>
                      </a:cubicBezTo>
                      <a:lnTo>
                        <a:pt x="331911" y="358788"/>
                      </a:lnTo>
                      <a:lnTo>
                        <a:pt x="331911" y="399005"/>
                      </a:lnTo>
                      <a:lnTo>
                        <a:pt x="355457" y="399005"/>
                      </a:lnTo>
                      <a:cubicBezTo>
                        <a:pt x="361534" y="399005"/>
                        <a:pt x="365332" y="402799"/>
                        <a:pt x="365332" y="408870"/>
                      </a:cubicBezTo>
                      <a:cubicBezTo>
                        <a:pt x="365332" y="415699"/>
                        <a:pt x="361534" y="419493"/>
                        <a:pt x="355457" y="419493"/>
                      </a:cubicBezTo>
                      <a:lnTo>
                        <a:pt x="288616" y="419493"/>
                      </a:lnTo>
                      <a:cubicBezTo>
                        <a:pt x="282539" y="419493"/>
                        <a:pt x="278742" y="415699"/>
                        <a:pt x="278742" y="408870"/>
                      </a:cubicBezTo>
                      <a:cubicBezTo>
                        <a:pt x="278742" y="402799"/>
                        <a:pt x="282539" y="399005"/>
                        <a:pt x="288616" y="399005"/>
                      </a:cubicBezTo>
                      <a:lnTo>
                        <a:pt x="312162" y="399005"/>
                      </a:lnTo>
                      <a:lnTo>
                        <a:pt x="312162" y="358788"/>
                      </a:lnTo>
                      <a:lnTo>
                        <a:pt x="270386" y="358788"/>
                      </a:lnTo>
                      <a:cubicBezTo>
                        <a:pt x="264310" y="358788"/>
                        <a:pt x="259752" y="354994"/>
                        <a:pt x="259752" y="348164"/>
                      </a:cubicBezTo>
                      <a:cubicBezTo>
                        <a:pt x="259752" y="342094"/>
                        <a:pt x="264310" y="338300"/>
                        <a:pt x="270386" y="338300"/>
                      </a:cubicBezTo>
                      <a:lnTo>
                        <a:pt x="312162" y="338300"/>
                      </a:lnTo>
                      <a:lnTo>
                        <a:pt x="312162" y="328435"/>
                      </a:lnTo>
                      <a:lnTo>
                        <a:pt x="270386" y="328435"/>
                      </a:lnTo>
                      <a:cubicBezTo>
                        <a:pt x="264310" y="328435"/>
                        <a:pt x="259752" y="324641"/>
                        <a:pt x="259752" y="317812"/>
                      </a:cubicBezTo>
                      <a:cubicBezTo>
                        <a:pt x="259752" y="311741"/>
                        <a:pt x="264310" y="307947"/>
                        <a:pt x="270386" y="307947"/>
                      </a:cubicBezTo>
                      <a:lnTo>
                        <a:pt x="305326" y="307947"/>
                      </a:lnTo>
                      <a:lnTo>
                        <a:pt x="242283" y="209301"/>
                      </a:lnTo>
                      <a:cubicBezTo>
                        <a:pt x="241523" y="207024"/>
                        <a:pt x="240004" y="207024"/>
                        <a:pt x="238485" y="207024"/>
                      </a:cubicBezTo>
                      <a:lnTo>
                        <a:pt x="218736" y="207024"/>
                      </a:lnTo>
                      <a:cubicBezTo>
                        <a:pt x="211900" y="207024"/>
                        <a:pt x="208102" y="202471"/>
                        <a:pt x="208102" y="196401"/>
                      </a:cubicBezTo>
                      <a:cubicBezTo>
                        <a:pt x="208102" y="190330"/>
                        <a:pt x="211900" y="186536"/>
                        <a:pt x="218736" y="186536"/>
                      </a:cubicBezTo>
                      <a:close/>
                      <a:moveTo>
                        <a:pt x="44805" y="172171"/>
                      </a:moveTo>
                      <a:cubicBezTo>
                        <a:pt x="41008" y="182031"/>
                        <a:pt x="37211" y="191891"/>
                        <a:pt x="33414" y="202510"/>
                      </a:cubicBezTo>
                      <a:lnTo>
                        <a:pt x="73663" y="202510"/>
                      </a:lnTo>
                      <a:cubicBezTo>
                        <a:pt x="74422" y="197959"/>
                        <a:pt x="75941" y="193408"/>
                        <a:pt x="77460" y="188858"/>
                      </a:cubicBezTo>
                      <a:cubicBezTo>
                        <a:pt x="77460" y="188099"/>
                        <a:pt x="78219" y="186582"/>
                        <a:pt x="78979" y="185065"/>
                      </a:cubicBezTo>
                      <a:cubicBezTo>
                        <a:pt x="80498" y="180514"/>
                        <a:pt x="82016" y="175963"/>
                        <a:pt x="83535" y="172171"/>
                      </a:cubicBezTo>
                      <a:close/>
                      <a:moveTo>
                        <a:pt x="451103" y="136487"/>
                      </a:moveTo>
                      <a:cubicBezTo>
                        <a:pt x="455664" y="132683"/>
                        <a:pt x="461746" y="133444"/>
                        <a:pt x="465547" y="138009"/>
                      </a:cubicBezTo>
                      <a:cubicBezTo>
                        <a:pt x="470108" y="143335"/>
                        <a:pt x="473909" y="148661"/>
                        <a:pt x="477709" y="154748"/>
                      </a:cubicBezTo>
                      <a:cubicBezTo>
                        <a:pt x="481510" y="159313"/>
                        <a:pt x="479990" y="165400"/>
                        <a:pt x="475429" y="168444"/>
                      </a:cubicBezTo>
                      <a:cubicBezTo>
                        <a:pt x="473909" y="169966"/>
                        <a:pt x="471628" y="169966"/>
                        <a:pt x="469347" y="169966"/>
                      </a:cubicBezTo>
                      <a:cubicBezTo>
                        <a:pt x="466307" y="169966"/>
                        <a:pt x="463266" y="168444"/>
                        <a:pt x="460986" y="166161"/>
                      </a:cubicBezTo>
                      <a:cubicBezTo>
                        <a:pt x="457945" y="160835"/>
                        <a:pt x="454144" y="155509"/>
                        <a:pt x="449583" y="150183"/>
                      </a:cubicBezTo>
                      <a:cubicBezTo>
                        <a:pt x="446542" y="146379"/>
                        <a:pt x="446542" y="139531"/>
                        <a:pt x="451103" y="136487"/>
                      </a:cubicBezTo>
                      <a:close/>
                      <a:moveTo>
                        <a:pt x="185242" y="122835"/>
                      </a:moveTo>
                      <a:cubicBezTo>
                        <a:pt x="189040" y="119037"/>
                        <a:pt x="195876" y="119037"/>
                        <a:pt x="199674" y="122835"/>
                      </a:cubicBezTo>
                      <a:cubicBezTo>
                        <a:pt x="203472" y="126632"/>
                        <a:pt x="203472" y="132709"/>
                        <a:pt x="199674" y="137266"/>
                      </a:cubicBezTo>
                      <a:cubicBezTo>
                        <a:pt x="195117" y="141823"/>
                        <a:pt x="191319" y="146381"/>
                        <a:pt x="186762" y="150938"/>
                      </a:cubicBezTo>
                      <a:cubicBezTo>
                        <a:pt x="185242" y="153976"/>
                        <a:pt x="182204" y="154736"/>
                        <a:pt x="179166" y="154736"/>
                      </a:cubicBezTo>
                      <a:cubicBezTo>
                        <a:pt x="176887" y="154736"/>
                        <a:pt x="174609" y="153976"/>
                        <a:pt x="173090" y="152457"/>
                      </a:cubicBezTo>
                      <a:cubicBezTo>
                        <a:pt x="168532" y="149419"/>
                        <a:pt x="167773" y="142583"/>
                        <a:pt x="171571" y="138026"/>
                      </a:cubicBezTo>
                      <a:cubicBezTo>
                        <a:pt x="176128" y="132709"/>
                        <a:pt x="180685" y="127392"/>
                        <a:pt x="185242" y="122835"/>
                      </a:cubicBezTo>
                      <a:close/>
                      <a:moveTo>
                        <a:pt x="81257" y="111494"/>
                      </a:moveTo>
                      <a:cubicBezTo>
                        <a:pt x="71385" y="123629"/>
                        <a:pt x="62272" y="137282"/>
                        <a:pt x="54677" y="151692"/>
                      </a:cubicBezTo>
                      <a:lnTo>
                        <a:pt x="92648" y="151692"/>
                      </a:lnTo>
                      <a:lnTo>
                        <a:pt x="92648" y="150934"/>
                      </a:lnTo>
                      <a:cubicBezTo>
                        <a:pt x="93408" y="149417"/>
                        <a:pt x="94167" y="147900"/>
                        <a:pt x="94926" y="146383"/>
                      </a:cubicBezTo>
                      <a:cubicBezTo>
                        <a:pt x="97205" y="142591"/>
                        <a:pt x="99483" y="138799"/>
                        <a:pt x="101761" y="135006"/>
                      </a:cubicBezTo>
                      <a:cubicBezTo>
                        <a:pt x="102521" y="133489"/>
                        <a:pt x="103280" y="131972"/>
                        <a:pt x="104039" y="130455"/>
                      </a:cubicBezTo>
                      <a:cubicBezTo>
                        <a:pt x="107077" y="125905"/>
                        <a:pt x="110115" y="121354"/>
                        <a:pt x="113152" y="116803"/>
                      </a:cubicBezTo>
                      <a:cubicBezTo>
                        <a:pt x="113912" y="114528"/>
                        <a:pt x="115431" y="113011"/>
                        <a:pt x="116190" y="111494"/>
                      </a:cubicBezTo>
                      <a:close/>
                      <a:moveTo>
                        <a:pt x="400213" y="85002"/>
                      </a:moveTo>
                      <a:cubicBezTo>
                        <a:pt x="406282" y="88033"/>
                        <a:pt x="412351" y="91822"/>
                        <a:pt x="418420" y="95611"/>
                      </a:cubicBezTo>
                      <a:cubicBezTo>
                        <a:pt x="422972" y="98642"/>
                        <a:pt x="424489" y="104704"/>
                        <a:pt x="421455" y="109251"/>
                      </a:cubicBezTo>
                      <a:cubicBezTo>
                        <a:pt x="419179" y="112282"/>
                        <a:pt x="416144" y="113798"/>
                        <a:pt x="413110" y="113798"/>
                      </a:cubicBezTo>
                      <a:cubicBezTo>
                        <a:pt x="410834" y="113798"/>
                        <a:pt x="409317" y="113798"/>
                        <a:pt x="407800" y="112282"/>
                      </a:cubicBezTo>
                      <a:cubicBezTo>
                        <a:pt x="402489" y="109251"/>
                        <a:pt x="396420" y="106220"/>
                        <a:pt x="391110" y="103189"/>
                      </a:cubicBezTo>
                      <a:cubicBezTo>
                        <a:pt x="385799" y="100915"/>
                        <a:pt x="384282" y="94853"/>
                        <a:pt x="386558" y="89549"/>
                      </a:cubicBezTo>
                      <a:cubicBezTo>
                        <a:pt x="388834" y="84244"/>
                        <a:pt x="394903" y="82729"/>
                        <a:pt x="400213" y="85002"/>
                      </a:cubicBezTo>
                      <a:close/>
                      <a:moveTo>
                        <a:pt x="255897" y="76571"/>
                      </a:moveTo>
                      <a:cubicBezTo>
                        <a:pt x="261215" y="75053"/>
                        <a:pt x="266534" y="77330"/>
                        <a:pt x="268814" y="82644"/>
                      </a:cubicBezTo>
                      <a:cubicBezTo>
                        <a:pt x="271093" y="87958"/>
                        <a:pt x="268054" y="94032"/>
                        <a:pt x="262735" y="95550"/>
                      </a:cubicBezTo>
                      <a:cubicBezTo>
                        <a:pt x="257416" y="97827"/>
                        <a:pt x="251338" y="100864"/>
                        <a:pt x="245259" y="103141"/>
                      </a:cubicBezTo>
                      <a:cubicBezTo>
                        <a:pt x="243739" y="103901"/>
                        <a:pt x="242219" y="104660"/>
                        <a:pt x="240700" y="104660"/>
                      </a:cubicBezTo>
                      <a:cubicBezTo>
                        <a:pt x="237660" y="104660"/>
                        <a:pt x="233861" y="102382"/>
                        <a:pt x="231582" y="99346"/>
                      </a:cubicBezTo>
                      <a:cubicBezTo>
                        <a:pt x="229302" y="94032"/>
                        <a:pt x="231582" y="87958"/>
                        <a:pt x="236141" y="85681"/>
                      </a:cubicBezTo>
                      <a:cubicBezTo>
                        <a:pt x="242979" y="81885"/>
                        <a:pt x="249058" y="79608"/>
                        <a:pt x="255897" y="76571"/>
                      </a:cubicBezTo>
                      <a:close/>
                      <a:moveTo>
                        <a:pt x="318232" y="65184"/>
                      </a:moveTo>
                      <a:lnTo>
                        <a:pt x="318990" y="65184"/>
                      </a:lnTo>
                      <a:cubicBezTo>
                        <a:pt x="325813" y="65184"/>
                        <a:pt x="332636" y="65944"/>
                        <a:pt x="339459" y="66705"/>
                      </a:cubicBezTo>
                      <a:cubicBezTo>
                        <a:pt x="344766" y="67465"/>
                        <a:pt x="349314" y="72028"/>
                        <a:pt x="348556" y="78111"/>
                      </a:cubicBezTo>
                      <a:cubicBezTo>
                        <a:pt x="347798" y="83435"/>
                        <a:pt x="343249" y="87237"/>
                        <a:pt x="337943" y="87237"/>
                      </a:cubicBezTo>
                      <a:cubicBezTo>
                        <a:pt x="337943" y="87237"/>
                        <a:pt x="337184" y="86476"/>
                        <a:pt x="337184" y="86476"/>
                      </a:cubicBezTo>
                      <a:cubicBezTo>
                        <a:pt x="331120" y="85716"/>
                        <a:pt x="325055" y="85716"/>
                        <a:pt x="318990" y="85716"/>
                      </a:cubicBezTo>
                      <a:cubicBezTo>
                        <a:pt x="312925" y="85716"/>
                        <a:pt x="308376" y="81153"/>
                        <a:pt x="308376" y="75830"/>
                      </a:cubicBezTo>
                      <a:cubicBezTo>
                        <a:pt x="308376" y="69746"/>
                        <a:pt x="312925" y="65184"/>
                        <a:pt x="318232" y="65184"/>
                      </a:cubicBezTo>
                      <a:close/>
                      <a:moveTo>
                        <a:pt x="133656" y="60677"/>
                      </a:moveTo>
                      <a:cubicBezTo>
                        <a:pt x="121506" y="69778"/>
                        <a:pt x="109355" y="79638"/>
                        <a:pt x="98723" y="91015"/>
                      </a:cubicBezTo>
                      <a:lnTo>
                        <a:pt x="132138" y="91015"/>
                      </a:lnTo>
                      <a:cubicBezTo>
                        <a:pt x="133656" y="89498"/>
                        <a:pt x="135175" y="87223"/>
                        <a:pt x="136694" y="85706"/>
                      </a:cubicBezTo>
                      <a:cubicBezTo>
                        <a:pt x="138213" y="83431"/>
                        <a:pt x="140491" y="81155"/>
                        <a:pt x="142010" y="79638"/>
                      </a:cubicBezTo>
                      <a:cubicBezTo>
                        <a:pt x="144288" y="77363"/>
                        <a:pt x="146566" y="75088"/>
                        <a:pt x="148085" y="73571"/>
                      </a:cubicBezTo>
                      <a:cubicBezTo>
                        <a:pt x="150364" y="71295"/>
                        <a:pt x="151882" y="69020"/>
                        <a:pt x="154161" y="67503"/>
                      </a:cubicBezTo>
                      <a:cubicBezTo>
                        <a:pt x="156439" y="65228"/>
                        <a:pt x="159477" y="62952"/>
                        <a:pt x="161755" y="60677"/>
                      </a:cubicBezTo>
                      <a:close/>
                      <a:moveTo>
                        <a:pt x="214914" y="25029"/>
                      </a:moveTo>
                      <a:cubicBezTo>
                        <a:pt x="198966" y="28063"/>
                        <a:pt x="183018" y="33372"/>
                        <a:pt x="168589" y="40198"/>
                      </a:cubicBezTo>
                      <a:lnTo>
                        <a:pt x="188334" y="40198"/>
                      </a:lnTo>
                      <a:cubicBezTo>
                        <a:pt x="190612" y="38681"/>
                        <a:pt x="193650" y="37164"/>
                        <a:pt x="196688" y="34889"/>
                      </a:cubicBezTo>
                      <a:cubicBezTo>
                        <a:pt x="198207" y="34131"/>
                        <a:pt x="199725" y="32614"/>
                        <a:pt x="202004" y="31855"/>
                      </a:cubicBezTo>
                      <a:cubicBezTo>
                        <a:pt x="205041" y="30338"/>
                        <a:pt x="208079" y="28063"/>
                        <a:pt x="211877" y="26546"/>
                      </a:cubicBezTo>
                      <a:cubicBezTo>
                        <a:pt x="212636" y="25787"/>
                        <a:pt x="214155" y="25029"/>
                        <a:pt x="214914" y="25029"/>
                      </a:cubicBezTo>
                      <a:close/>
                      <a:moveTo>
                        <a:pt x="318954" y="20478"/>
                      </a:moveTo>
                      <a:cubicBezTo>
                        <a:pt x="310600" y="20478"/>
                        <a:pt x="303006" y="20478"/>
                        <a:pt x="294653" y="21237"/>
                      </a:cubicBezTo>
                      <a:lnTo>
                        <a:pt x="290855" y="21995"/>
                      </a:lnTo>
                      <a:cubicBezTo>
                        <a:pt x="290096" y="21995"/>
                        <a:pt x="290096" y="21995"/>
                        <a:pt x="289337" y="22754"/>
                      </a:cubicBezTo>
                      <a:cubicBezTo>
                        <a:pt x="285540" y="22754"/>
                        <a:pt x="282502" y="23512"/>
                        <a:pt x="278705" y="24271"/>
                      </a:cubicBezTo>
                      <a:cubicBezTo>
                        <a:pt x="278705" y="24271"/>
                        <a:pt x="278705" y="24271"/>
                        <a:pt x="277945" y="24271"/>
                      </a:cubicBezTo>
                      <a:cubicBezTo>
                        <a:pt x="274908" y="25029"/>
                        <a:pt x="271111" y="25787"/>
                        <a:pt x="268073" y="26546"/>
                      </a:cubicBezTo>
                      <a:cubicBezTo>
                        <a:pt x="267314" y="26546"/>
                        <a:pt x="267314" y="26546"/>
                        <a:pt x="266554" y="26546"/>
                      </a:cubicBezTo>
                      <a:cubicBezTo>
                        <a:pt x="263517" y="27304"/>
                        <a:pt x="260479" y="28821"/>
                        <a:pt x="257441" y="29580"/>
                      </a:cubicBezTo>
                      <a:cubicBezTo>
                        <a:pt x="256682" y="29580"/>
                        <a:pt x="255922" y="30338"/>
                        <a:pt x="254404" y="30338"/>
                      </a:cubicBezTo>
                      <a:cubicBezTo>
                        <a:pt x="252125" y="31097"/>
                        <a:pt x="249847" y="31855"/>
                        <a:pt x="246810" y="32614"/>
                      </a:cubicBezTo>
                      <a:cubicBezTo>
                        <a:pt x="245291" y="33372"/>
                        <a:pt x="243012" y="34131"/>
                        <a:pt x="240734" y="35648"/>
                      </a:cubicBezTo>
                      <a:cubicBezTo>
                        <a:pt x="239215" y="35648"/>
                        <a:pt x="238456" y="36406"/>
                        <a:pt x="236937" y="37164"/>
                      </a:cubicBezTo>
                      <a:cubicBezTo>
                        <a:pt x="182259" y="59918"/>
                        <a:pt x="136694" y="105426"/>
                        <a:pt x="109355" y="163069"/>
                      </a:cubicBezTo>
                      <a:cubicBezTo>
                        <a:pt x="109355" y="163828"/>
                        <a:pt x="109355" y="163828"/>
                        <a:pt x="109355" y="164586"/>
                      </a:cubicBezTo>
                      <a:cubicBezTo>
                        <a:pt x="107836" y="167620"/>
                        <a:pt x="106318" y="170654"/>
                        <a:pt x="104799" y="174446"/>
                      </a:cubicBezTo>
                      <a:cubicBezTo>
                        <a:pt x="104039" y="175205"/>
                        <a:pt x="103280" y="176722"/>
                        <a:pt x="103280" y="178239"/>
                      </a:cubicBezTo>
                      <a:cubicBezTo>
                        <a:pt x="101761" y="180514"/>
                        <a:pt x="101002" y="182789"/>
                        <a:pt x="100242" y="185823"/>
                      </a:cubicBezTo>
                      <a:cubicBezTo>
                        <a:pt x="99483" y="187341"/>
                        <a:pt x="98723" y="188858"/>
                        <a:pt x="97964" y="190374"/>
                      </a:cubicBezTo>
                      <a:cubicBezTo>
                        <a:pt x="97205" y="192650"/>
                        <a:pt x="96445" y="194925"/>
                        <a:pt x="95686" y="197201"/>
                      </a:cubicBezTo>
                      <a:cubicBezTo>
                        <a:pt x="95686" y="199476"/>
                        <a:pt x="94926" y="200993"/>
                        <a:pt x="94167" y="203268"/>
                      </a:cubicBezTo>
                      <a:cubicBezTo>
                        <a:pt x="93408" y="204785"/>
                        <a:pt x="92648" y="207061"/>
                        <a:pt x="92648" y="209336"/>
                      </a:cubicBezTo>
                      <a:cubicBezTo>
                        <a:pt x="91889" y="211611"/>
                        <a:pt x="91129" y="213128"/>
                        <a:pt x="90370" y="215404"/>
                      </a:cubicBezTo>
                      <a:cubicBezTo>
                        <a:pt x="90370" y="217679"/>
                        <a:pt x="89611" y="219955"/>
                        <a:pt x="88851" y="221471"/>
                      </a:cubicBezTo>
                      <a:cubicBezTo>
                        <a:pt x="88851" y="223747"/>
                        <a:pt x="88092" y="226022"/>
                        <a:pt x="87332" y="227539"/>
                      </a:cubicBezTo>
                      <a:cubicBezTo>
                        <a:pt x="87332" y="229815"/>
                        <a:pt x="86573" y="232090"/>
                        <a:pt x="86573" y="234365"/>
                      </a:cubicBezTo>
                      <a:cubicBezTo>
                        <a:pt x="85813" y="236641"/>
                        <a:pt x="85813" y="238158"/>
                        <a:pt x="85054" y="240433"/>
                      </a:cubicBezTo>
                      <a:cubicBezTo>
                        <a:pt x="85054" y="242708"/>
                        <a:pt x="84295" y="244984"/>
                        <a:pt x="84295" y="247259"/>
                      </a:cubicBezTo>
                      <a:cubicBezTo>
                        <a:pt x="83535" y="249535"/>
                        <a:pt x="83535" y="251810"/>
                        <a:pt x="83535" y="253327"/>
                      </a:cubicBezTo>
                      <a:cubicBezTo>
                        <a:pt x="82776" y="255602"/>
                        <a:pt x="82776" y="258636"/>
                        <a:pt x="82776" y="260912"/>
                      </a:cubicBezTo>
                      <a:cubicBezTo>
                        <a:pt x="82016" y="262428"/>
                        <a:pt x="82016" y="264704"/>
                        <a:pt x="82016" y="266221"/>
                      </a:cubicBezTo>
                      <a:cubicBezTo>
                        <a:pt x="82016" y="269255"/>
                        <a:pt x="81257" y="272288"/>
                        <a:pt x="81257" y="275322"/>
                      </a:cubicBezTo>
                      <a:cubicBezTo>
                        <a:pt x="81257" y="276839"/>
                        <a:pt x="81257" y="278356"/>
                        <a:pt x="81257" y="279873"/>
                      </a:cubicBezTo>
                      <a:cubicBezTo>
                        <a:pt x="80498" y="284424"/>
                        <a:pt x="80498" y="288975"/>
                        <a:pt x="80498" y="293525"/>
                      </a:cubicBezTo>
                      <a:cubicBezTo>
                        <a:pt x="80498" y="298076"/>
                        <a:pt x="80498" y="302627"/>
                        <a:pt x="81257" y="306419"/>
                      </a:cubicBezTo>
                      <a:cubicBezTo>
                        <a:pt x="81257" y="308695"/>
                        <a:pt x="81257" y="310212"/>
                        <a:pt x="81257" y="311729"/>
                      </a:cubicBezTo>
                      <a:cubicBezTo>
                        <a:pt x="81257" y="314004"/>
                        <a:pt x="81257" y="317038"/>
                        <a:pt x="82016" y="320072"/>
                      </a:cubicBezTo>
                      <a:cubicBezTo>
                        <a:pt x="82016" y="321589"/>
                        <a:pt x="82016" y="323864"/>
                        <a:pt x="82776" y="325381"/>
                      </a:cubicBezTo>
                      <a:cubicBezTo>
                        <a:pt x="82776" y="328415"/>
                        <a:pt x="82776" y="330690"/>
                        <a:pt x="83535" y="332966"/>
                      </a:cubicBezTo>
                      <a:cubicBezTo>
                        <a:pt x="83535" y="335241"/>
                        <a:pt x="83535" y="336758"/>
                        <a:pt x="84295" y="339033"/>
                      </a:cubicBezTo>
                      <a:cubicBezTo>
                        <a:pt x="84295" y="341309"/>
                        <a:pt x="85054" y="343584"/>
                        <a:pt x="85054" y="345859"/>
                      </a:cubicBezTo>
                      <a:cubicBezTo>
                        <a:pt x="85813" y="348135"/>
                        <a:pt x="85813" y="350410"/>
                        <a:pt x="86573" y="351927"/>
                      </a:cubicBezTo>
                      <a:cubicBezTo>
                        <a:pt x="86573" y="354203"/>
                        <a:pt x="87332" y="356478"/>
                        <a:pt x="87332" y="358753"/>
                      </a:cubicBezTo>
                      <a:cubicBezTo>
                        <a:pt x="88092" y="361029"/>
                        <a:pt x="88851" y="362546"/>
                        <a:pt x="88851" y="364821"/>
                      </a:cubicBezTo>
                      <a:cubicBezTo>
                        <a:pt x="89611" y="367096"/>
                        <a:pt x="90370" y="369372"/>
                        <a:pt x="90370" y="370889"/>
                      </a:cubicBezTo>
                      <a:cubicBezTo>
                        <a:pt x="91129" y="373164"/>
                        <a:pt x="91889" y="375439"/>
                        <a:pt x="91889" y="376956"/>
                      </a:cubicBezTo>
                      <a:cubicBezTo>
                        <a:pt x="92648" y="379232"/>
                        <a:pt x="93408" y="381507"/>
                        <a:pt x="94167" y="383783"/>
                      </a:cubicBezTo>
                      <a:cubicBezTo>
                        <a:pt x="94926" y="385300"/>
                        <a:pt x="95686" y="387575"/>
                        <a:pt x="95686" y="389092"/>
                      </a:cubicBezTo>
                      <a:cubicBezTo>
                        <a:pt x="96445" y="391367"/>
                        <a:pt x="97205" y="393643"/>
                        <a:pt x="97964" y="395918"/>
                      </a:cubicBezTo>
                      <a:cubicBezTo>
                        <a:pt x="98723" y="397435"/>
                        <a:pt x="99483" y="398952"/>
                        <a:pt x="100242" y="401227"/>
                      </a:cubicBezTo>
                      <a:cubicBezTo>
                        <a:pt x="101002" y="403503"/>
                        <a:pt x="101761" y="405778"/>
                        <a:pt x="103280" y="408812"/>
                      </a:cubicBezTo>
                      <a:cubicBezTo>
                        <a:pt x="103280" y="409570"/>
                        <a:pt x="104039" y="411087"/>
                        <a:pt x="104799" y="412604"/>
                      </a:cubicBezTo>
                      <a:cubicBezTo>
                        <a:pt x="106318" y="415638"/>
                        <a:pt x="107077" y="418672"/>
                        <a:pt x="108596" y="422464"/>
                      </a:cubicBezTo>
                      <a:cubicBezTo>
                        <a:pt x="109355" y="422464"/>
                        <a:pt x="109355" y="423223"/>
                        <a:pt x="109355" y="423223"/>
                      </a:cubicBezTo>
                      <a:cubicBezTo>
                        <a:pt x="136694" y="481624"/>
                        <a:pt x="182259" y="526374"/>
                        <a:pt x="236937" y="549886"/>
                      </a:cubicBezTo>
                      <a:cubicBezTo>
                        <a:pt x="237697" y="549886"/>
                        <a:pt x="239215" y="550644"/>
                        <a:pt x="240734" y="551403"/>
                      </a:cubicBezTo>
                      <a:cubicBezTo>
                        <a:pt x="243012" y="552161"/>
                        <a:pt x="245291" y="552920"/>
                        <a:pt x="246810" y="553678"/>
                      </a:cubicBezTo>
                      <a:cubicBezTo>
                        <a:pt x="249847" y="554437"/>
                        <a:pt x="252125" y="555195"/>
                        <a:pt x="254404" y="555954"/>
                      </a:cubicBezTo>
                      <a:cubicBezTo>
                        <a:pt x="255922" y="556712"/>
                        <a:pt x="256682" y="556712"/>
                        <a:pt x="257441" y="557471"/>
                      </a:cubicBezTo>
                      <a:cubicBezTo>
                        <a:pt x="260479" y="558229"/>
                        <a:pt x="263517" y="558988"/>
                        <a:pt x="266554" y="559746"/>
                      </a:cubicBezTo>
                      <a:cubicBezTo>
                        <a:pt x="267314" y="559746"/>
                        <a:pt x="267314" y="559746"/>
                        <a:pt x="268073" y="559746"/>
                      </a:cubicBezTo>
                      <a:cubicBezTo>
                        <a:pt x="271111" y="560504"/>
                        <a:pt x="274908" y="561263"/>
                        <a:pt x="277945" y="562021"/>
                      </a:cubicBezTo>
                      <a:cubicBezTo>
                        <a:pt x="278705" y="562021"/>
                        <a:pt x="278705" y="562021"/>
                        <a:pt x="278705" y="562780"/>
                      </a:cubicBezTo>
                      <a:cubicBezTo>
                        <a:pt x="282502" y="562780"/>
                        <a:pt x="285540" y="563538"/>
                        <a:pt x="289337" y="564297"/>
                      </a:cubicBezTo>
                      <a:cubicBezTo>
                        <a:pt x="290096" y="564297"/>
                        <a:pt x="290096" y="564297"/>
                        <a:pt x="290855" y="564297"/>
                      </a:cubicBezTo>
                      <a:lnTo>
                        <a:pt x="294653" y="565055"/>
                      </a:lnTo>
                      <a:cubicBezTo>
                        <a:pt x="303006" y="565814"/>
                        <a:pt x="310600" y="566572"/>
                        <a:pt x="318954" y="566572"/>
                      </a:cubicBezTo>
                      <a:cubicBezTo>
                        <a:pt x="449573" y="566572"/>
                        <a:pt x="556650" y="443701"/>
                        <a:pt x="556650" y="293525"/>
                      </a:cubicBezTo>
                      <a:cubicBezTo>
                        <a:pt x="556650" y="142591"/>
                        <a:pt x="449573" y="20478"/>
                        <a:pt x="318954" y="20478"/>
                      </a:cubicBezTo>
                      <a:close/>
                      <a:moveTo>
                        <a:pt x="258201" y="0"/>
                      </a:moveTo>
                      <a:cubicBezTo>
                        <a:pt x="268073" y="0"/>
                        <a:pt x="277945" y="758"/>
                        <a:pt x="287818" y="2275"/>
                      </a:cubicBezTo>
                      <a:cubicBezTo>
                        <a:pt x="298450" y="758"/>
                        <a:pt x="308322" y="0"/>
                        <a:pt x="318954" y="0"/>
                      </a:cubicBezTo>
                      <a:cubicBezTo>
                        <a:pt x="460964" y="0"/>
                        <a:pt x="577154" y="131214"/>
                        <a:pt x="577154" y="293525"/>
                      </a:cubicBezTo>
                      <a:cubicBezTo>
                        <a:pt x="577154" y="455078"/>
                        <a:pt x="460964" y="586292"/>
                        <a:pt x="318954" y="586292"/>
                      </a:cubicBezTo>
                      <a:cubicBezTo>
                        <a:pt x="308322" y="586292"/>
                        <a:pt x="298450" y="585534"/>
                        <a:pt x="287818" y="584775"/>
                      </a:cubicBezTo>
                      <a:cubicBezTo>
                        <a:pt x="277945" y="585534"/>
                        <a:pt x="268073" y="586292"/>
                        <a:pt x="258201" y="586292"/>
                      </a:cubicBezTo>
                      <a:cubicBezTo>
                        <a:pt x="203522" y="586292"/>
                        <a:pt x="152642" y="567331"/>
                        <a:pt x="110874" y="533958"/>
                      </a:cubicBezTo>
                      <a:cubicBezTo>
                        <a:pt x="110115" y="533200"/>
                        <a:pt x="109355" y="533200"/>
                        <a:pt x="108596" y="532441"/>
                      </a:cubicBezTo>
                      <a:cubicBezTo>
                        <a:pt x="91129" y="518031"/>
                        <a:pt x="75182" y="501344"/>
                        <a:pt x="60753" y="482383"/>
                      </a:cubicBezTo>
                      <a:cubicBezTo>
                        <a:pt x="60753" y="482383"/>
                        <a:pt x="59993" y="481624"/>
                        <a:pt x="59993" y="480866"/>
                      </a:cubicBezTo>
                      <a:cubicBezTo>
                        <a:pt x="46324" y="461904"/>
                        <a:pt x="34173" y="441426"/>
                        <a:pt x="25060" y="419430"/>
                      </a:cubicBezTo>
                      <a:cubicBezTo>
                        <a:pt x="24301" y="418672"/>
                        <a:pt x="24301" y="417913"/>
                        <a:pt x="24301" y="417913"/>
                      </a:cubicBezTo>
                      <a:cubicBezTo>
                        <a:pt x="8353" y="379990"/>
                        <a:pt x="0" y="337516"/>
                        <a:pt x="0" y="293525"/>
                      </a:cubicBezTo>
                      <a:cubicBezTo>
                        <a:pt x="0" y="264704"/>
                        <a:pt x="3037" y="237399"/>
                        <a:pt x="9872" y="211611"/>
                      </a:cubicBezTo>
                      <a:cubicBezTo>
                        <a:pt x="9872" y="210095"/>
                        <a:pt x="10632" y="209336"/>
                        <a:pt x="10632" y="207819"/>
                      </a:cubicBezTo>
                      <a:cubicBezTo>
                        <a:pt x="15188" y="191133"/>
                        <a:pt x="21263" y="174446"/>
                        <a:pt x="28857" y="158519"/>
                      </a:cubicBezTo>
                      <a:cubicBezTo>
                        <a:pt x="28857" y="157760"/>
                        <a:pt x="28857" y="157760"/>
                        <a:pt x="29617" y="157002"/>
                      </a:cubicBezTo>
                      <a:cubicBezTo>
                        <a:pt x="39489" y="134248"/>
                        <a:pt x="52399" y="113769"/>
                        <a:pt x="67588" y="94808"/>
                      </a:cubicBezTo>
                      <a:cubicBezTo>
                        <a:pt x="68347" y="94808"/>
                        <a:pt x="68347" y="94049"/>
                        <a:pt x="69106" y="94049"/>
                      </a:cubicBezTo>
                      <a:cubicBezTo>
                        <a:pt x="85054" y="74329"/>
                        <a:pt x="103280" y="57643"/>
                        <a:pt x="123025" y="43232"/>
                      </a:cubicBezTo>
                      <a:cubicBezTo>
                        <a:pt x="162514" y="15927"/>
                        <a:pt x="208839" y="0"/>
                        <a:pt x="25820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34" name="íṥ1iḓe">
                <a:extLst>
                  <a:ext uri="{FF2B5EF4-FFF2-40B4-BE49-F238E27FC236}">
                    <a16:creationId xmlns:a16="http://schemas.microsoft.com/office/drawing/2014/main" xmlns="" id="{C632CAB4-9C5B-4987-8AAA-F8200947B231}"/>
                  </a:ext>
                </a:extLst>
              </p:cNvPr>
              <p:cNvSpPr txBox="1"/>
              <p:nvPr/>
            </p:nvSpPr>
            <p:spPr bwMode="auto">
              <a:xfrm>
                <a:off x="5112173" y="1290326"/>
                <a:ext cx="4493346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4472C4"/>
                    </a:solidFill>
                  </a:rPr>
                  <a:t>问卷极速创建（多种题型一键添加）</a:t>
                </a:r>
                <a:endParaRPr lang="en-US" altLang="zh-CN" sz="2000" b="1" dirty="0">
                  <a:solidFill>
                    <a:srgbClr val="4472C4"/>
                  </a:solidFill>
                </a:endParaRPr>
              </a:p>
            </p:txBody>
          </p:sp>
        </p:grpSp>
        <p:grpSp>
          <p:nvGrpSpPr>
            <p:cNvPr id="6" name="îṡļídê">
              <a:extLst>
                <a:ext uri="{FF2B5EF4-FFF2-40B4-BE49-F238E27FC236}">
                  <a16:creationId xmlns:a16="http://schemas.microsoft.com/office/drawing/2014/main" xmlns="" id="{D9BCF7C0-C287-4C4D-A83B-61E97DAB7A02}"/>
                </a:ext>
              </a:extLst>
            </p:cNvPr>
            <p:cNvGrpSpPr/>
            <p:nvPr/>
          </p:nvGrpSpPr>
          <p:grpSpPr>
            <a:xfrm>
              <a:off x="5146614" y="2541030"/>
              <a:ext cx="4040697" cy="500392"/>
              <a:chOff x="5214238" y="1466522"/>
              <a:chExt cx="4040697" cy="500392"/>
            </a:xfrm>
          </p:grpSpPr>
          <p:grpSp>
            <p:nvGrpSpPr>
              <p:cNvPr id="25" name="i$ḷîdè">
                <a:extLst>
                  <a:ext uri="{FF2B5EF4-FFF2-40B4-BE49-F238E27FC236}">
                    <a16:creationId xmlns:a16="http://schemas.microsoft.com/office/drawing/2014/main" xmlns="" id="{BB4D93F3-CDCA-48E6-BBB9-E3DE8EDE3CF4}"/>
                  </a:ext>
                </a:extLst>
              </p:cNvPr>
              <p:cNvGrpSpPr/>
              <p:nvPr/>
            </p:nvGrpSpPr>
            <p:grpSpPr>
              <a:xfrm>
                <a:off x="5214238" y="1491426"/>
                <a:ext cx="475490" cy="475488"/>
                <a:chOff x="3350670" y="2136662"/>
                <a:chExt cx="522378" cy="522378"/>
              </a:xfrm>
            </p:grpSpPr>
            <p:sp>
              <p:nvSpPr>
                <p:cNvPr id="29" name="îšḻïḍe">
                  <a:extLst>
                    <a:ext uri="{FF2B5EF4-FFF2-40B4-BE49-F238E27FC236}">
                      <a16:creationId xmlns:a16="http://schemas.microsoft.com/office/drawing/2014/main" xmlns="" id="{66D4B8E8-2697-4E47-99ED-118F9A40478E}"/>
                    </a:ext>
                  </a:extLst>
                </p:cNvPr>
                <p:cNvSpPr/>
                <p:nvPr/>
              </p:nvSpPr>
              <p:spPr>
                <a:xfrm>
                  <a:off x="3350670" y="213666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0" name="ïslíde">
                  <a:extLst>
                    <a:ext uri="{FF2B5EF4-FFF2-40B4-BE49-F238E27FC236}">
                      <a16:creationId xmlns:a16="http://schemas.microsoft.com/office/drawing/2014/main" xmlns="" id="{4D2415FC-0451-4FDA-A4D3-98B11FB9D4E0}"/>
                    </a:ext>
                  </a:extLst>
                </p:cNvPr>
                <p:cNvSpPr/>
                <p:nvPr/>
              </p:nvSpPr>
              <p:spPr bwMode="auto">
                <a:xfrm>
                  <a:off x="3465569" y="2292283"/>
                  <a:ext cx="292578" cy="211135"/>
                </a:xfrm>
                <a:custGeom>
                  <a:avLst/>
                  <a:gdLst>
                    <a:gd name="connsiteX0" fmla="*/ 91000 w 605879"/>
                    <a:gd name="connsiteY0" fmla="*/ 173662 h 437224"/>
                    <a:gd name="connsiteX1" fmla="*/ 331193 w 605879"/>
                    <a:gd name="connsiteY1" fmla="*/ 173662 h 437224"/>
                    <a:gd name="connsiteX2" fmla="*/ 342454 w 605879"/>
                    <a:gd name="connsiteY2" fmla="*/ 184882 h 437224"/>
                    <a:gd name="connsiteX3" fmla="*/ 331193 w 605879"/>
                    <a:gd name="connsiteY3" fmla="*/ 196102 h 437224"/>
                    <a:gd name="connsiteX4" fmla="*/ 91000 w 605879"/>
                    <a:gd name="connsiteY4" fmla="*/ 196102 h 437224"/>
                    <a:gd name="connsiteX5" fmla="*/ 79739 w 605879"/>
                    <a:gd name="connsiteY5" fmla="*/ 184882 h 437224"/>
                    <a:gd name="connsiteX6" fmla="*/ 91000 w 605879"/>
                    <a:gd name="connsiteY6" fmla="*/ 173662 h 437224"/>
                    <a:gd name="connsiteX7" fmla="*/ 421630 w 605879"/>
                    <a:gd name="connsiteY7" fmla="*/ 131441 h 437224"/>
                    <a:gd name="connsiteX8" fmla="*/ 423552 w 605879"/>
                    <a:gd name="connsiteY8" fmla="*/ 152274 h 437224"/>
                    <a:gd name="connsiteX9" fmla="*/ 275961 w 605879"/>
                    <a:gd name="connsiteY9" fmla="*/ 300986 h 437224"/>
                    <a:gd name="connsiteX10" fmla="*/ 408175 w 605879"/>
                    <a:gd name="connsiteY10" fmla="*/ 358277 h 437224"/>
                    <a:gd name="connsiteX11" fmla="*/ 418060 w 605879"/>
                    <a:gd name="connsiteY11" fmla="*/ 365267 h 437224"/>
                    <a:gd name="connsiteX12" fmla="*/ 488218 w 605879"/>
                    <a:gd name="connsiteY12" fmla="*/ 410360 h 437224"/>
                    <a:gd name="connsiteX13" fmla="*/ 474214 w 605879"/>
                    <a:gd name="connsiteY13" fmla="*/ 363348 h 437224"/>
                    <a:gd name="connsiteX14" fmla="*/ 482039 w 605879"/>
                    <a:gd name="connsiteY14" fmla="*/ 349916 h 437224"/>
                    <a:gd name="connsiteX15" fmla="*/ 583363 w 605879"/>
                    <a:gd name="connsiteY15" fmla="*/ 244928 h 437224"/>
                    <a:gd name="connsiteX16" fmla="*/ 421630 w 605879"/>
                    <a:gd name="connsiteY16" fmla="*/ 131441 h 437224"/>
                    <a:gd name="connsiteX17" fmla="*/ 75898 w 605879"/>
                    <a:gd name="connsiteY17" fmla="*/ 120173 h 437224"/>
                    <a:gd name="connsiteX18" fmla="*/ 340509 w 605879"/>
                    <a:gd name="connsiteY18" fmla="*/ 120173 h 437224"/>
                    <a:gd name="connsiteX19" fmla="*/ 351769 w 605879"/>
                    <a:gd name="connsiteY19" fmla="*/ 131428 h 437224"/>
                    <a:gd name="connsiteX20" fmla="*/ 340509 w 605879"/>
                    <a:gd name="connsiteY20" fmla="*/ 142683 h 437224"/>
                    <a:gd name="connsiteX21" fmla="*/ 75898 w 605879"/>
                    <a:gd name="connsiteY21" fmla="*/ 142683 h 437224"/>
                    <a:gd name="connsiteX22" fmla="*/ 64638 w 605879"/>
                    <a:gd name="connsiteY22" fmla="*/ 131428 h 437224"/>
                    <a:gd name="connsiteX23" fmla="*/ 75898 w 605879"/>
                    <a:gd name="connsiteY23" fmla="*/ 120173 h 437224"/>
                    <a:gd name="connsiteX24" fmla="*/ 210609 w 605879"/>
                    <a:gd name="connsiteY24" fmla="*/ 22478 h 437224"/>
                    <a:gd name="connsiteX25" fmla="*/ 22516 w 605879"/>
                    <a:gd name="connsiteY25" fmla="*/ 153508 h 437224"/>
                    <a:gd name="connsiteX26" fmla="*/ 139216 w 605879"/>
                    <a:gd name="connsiteY26" fmla="*/ 274807 h 437224"/>
                    <a:gd name="connsiteX27" fmla="*/ 147042 w 605879"/>
                    <a:gd name="connsiteY27" fmla="*/ 288102 h 437224"/>
                    <a:gd name="connsiteX28" fmla="*/ 130017 w 605879"/>
                    <a:gd name="connsiteY28" fmla="*/ 344297 h 437224"/>
                    <a:gd name="connsiteX29" fmla="*/ 214041 w 605879"/>
                    <a:gd name="connsiteY29" fmla="*/ 291254 h 437224"/>
                    <a:gd name="connsiteX30" fmla="*/ 223927 w 605879"/>
                    <a:gd name="connsiteY30" fmla="*/ 284264 h 437224"/>
                    <a:gd name="connsiteX31" fmla="*/ 398839 w 605879"/>
                    <a:gd name="connsiteY31" fmla="*/ 152960 h 437224"/>
                    <a:gd name="connsiteX32" fmla="*/ 369596 w 605879"/>
                    <a:gd name="connsiteY32" fmla="*/ 80592 h 437224"/>
                    <a:gd name="connsiteX33" fmla="*/ 210609 w 605879"/>
                    <a:gd name="connsiteY33" fmla="*/ 22478 h 437224"/>
                    <a:gd name="connsiteX34" fmla="*/ 210609 w 605879"/>
                    <a:gd name="connsiteY34" fmla="*/ 0 h 437224"/>
                    <a:gd name="connsiteX35" fmla="*/ 385796 w 605879"/>
                    <a:gd name="connsiteY35" fmla="*/ 64967 h 437224"/>
                    <a:gd name="connsiteX36" fmla="*/ 414079 w 605879"/>
                    <a:gd name="connsiteY36" fmla="*/ 109100 h 437224"/>
                    <a:gd name="connsiteX37" fmla="*/ 419845 w 605879"/>
                    <a:gd name="connsiteY37" fmla="*/ 108963 h 437224"/>
                    <a:gd name="connsiteX38" fmla="*/ 605879 w 605879"/>
                    <a:gd name="connsiteY38" fmla="*/ 244928 h 437224"/>
                    <a:gd name="connsiteX39" fmla="*/ 498515 w 605879"/>
                    <a:gd name="connsiteY39" fmla="*/ 368420 h 437224"/>
                    <a:gd name="connsiteX40" fmla="*/ 516088 w 605879"/>
                    <a:gd name="connsiteY40" fmla="*/ 414609 h 437224"/>
                    <a:gd name="connsiteX41" fmla="*/ 522953 w 605879"/>
                    <a:gd name="connsiteY41" fmla="*/ 428178 h 437224"/>
                    <a:gd name="connsiteX42" fmla="*/ 510185 w 605879"/>
                    <a:gd name="connsiteY42" fmla="*/ 437224 h 437224"/>
                    <a:gd name="connsiteX43" fmla="*/ 400487 w 605879"/>
                    <a:gd name="connsiteY43" fmla="*/ 380344 h 437224"/>
                    <a:gd name="connsiteX44" fmla="*/ 250836 w 605879"/>
                    <a:gd name="connsiteY44" fmla="*/ 304275 h 437224"/>
                    <a:gd name="connsiteX45" fmla="*/ 231752 w 605879"/>
                    <a:gd name="connsiteY45" fmla="*/ 306331 h 437224"/>
                    <a:gd name="connsiteX46" fmla="*/ 107639 w 605879"/>
                    <a:gd name="connsiteY46" fmla="*/ 371161 h 437224"/>
                    <a:gd name="connsiteX47" fmla="*/ 94596 w 605879"/>
                    <a:gd name="connsiteY47" fmla="*/ 361978 h 437224"/>
                    <a:gd name="connsiteX48" fmla="*/ 102009 w 605879"/>
                    <a:gd name="connsiteY48" fmla="*/ 348135 h 437224"/>
                    <a:gd name="connsiteX49" fmla="*/ 122741 w 605879"/>
                    <a:gd name="connsiteY49" fmla="*/ 293173 h 437224"/>
                    <a:gd name="connsiteX50" fmla="*/ 0 w 605879"/>
                    <a:gd name="connsiteY50" fmla="*/ 153508 h 437224"/>
                    <a:gd name="connsiteX51" fmla="*/ 210609 w 605879"/>
                    <a:gd name="connsiteY51" fmla="*/ 0 h 437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05879" h="437224">
                      <a:moveTo>
                        <a:pt x="91000" y="173662"/>
                      </a:moveTo>
                      <a:lnTo>
                        <a:pt x="331193" y="173662"/>
                      </a:lnTo>
                      <a:cubicBezTo>
                        <a:pt x="337373" y="173662"/>
                        <a:pt x="342454" y="178725"/>
                        <a:pt x="342454" y="184882"/>
                      </a:cubicBezTo>
                      <a:cubicBezTo>
                        <a:pt x="342454" y="191040"/>
                        <a:pt x="337373" y="196102"/>
                        <a:pt x="331193" y="196102"/>
                      </a:cubicBezTo>
                      <a:lnTo>
                        <a:pt x="91000" y="196102"/>
                      </a:lnTo>
                      <a:cubicBezTo>
                        <a:pt x="84683" y="196102"/>
                        <a:pt x="79739" y="191040"/>
                        <a:pt x="79739" y="184882"/>
                      </a:cubicBezTo>
                      <a:cubicBezTo>
                        <a:pt x="79739" y="178725"/>
                        <a:pt x="84683" y="173662"/>
                        <a:pt x="91000" y="173662"/>
                      </a:cubicBezTo>
                      <a:close/>
                      <a:moveTo>
                        <a:pt x="421630" y="131441"/>
                      </a:moveTo>
                      <a:cubicBezTo>
                        <a:pt x="423003" y="138294"/>
                        <a:pt x="423552" y="145284"/>
                        <a:pt x="423552" y="152274"/>
                      </a:cubicBezTo>
                      <a:cubicBezTo>
                        <a:pt x="423552" y="220668"/>
                        <a:pt x="362456" y="281249"/>
                        <a:pt x="275961" y="300986"/>
                      </a:cubicBezTo>
                      <a:cubicBezTo>
                        <a:pt x="302047" y="334017"/>
                        <a:pt x="350924" y="355536"/>
                        <a:pt x="408175" y="358277"/>
                      </a:cubicBezTo>
                      <a:cubicBezTo>
                        <a:pt x="412569" y="358551"/>
                        <a:pt x="416413" y="361293"/>
                        <a:pt x="418060" y="365267"/>
                      </a:cubicBezTo>
                      <a:cubicBezTo>
                        <a:pt x="427259" y="388019"/>
                        <a:pt x="463505" y="403370"/>
                        <a:pt x="488218" y="410360"/>
                      </a:cubicBezTo>
                      <a:cubicBezTo>
                        <a:pt x="483962" y="399944"/>
                        <a:pt x="479156" y="385004"/>
                        <a:pt x="474214" y="363348"/>
                      </a:cubicBezTo>
                      <a:cubicBezTo>
                        <a:pt x="472841" y="357455"/>
                        <a:pt x="476273" y="351698"/>
                        <a:pt x="482039" y="349916"/>
                      </a:cubicBezTo>
                      <a:cubicBezTo>
                        <a:pt x="543685" y="332236"/>
                        <a:pt x="583500" y="290980"/>
                        <a:pt x="583363" y="244928"/>
                      </a:cubicBezTo>
                      <a:cubicBezTo>
                        <a:pt x="583363" y="182839"/>
                        <a:pt x="511009" y="132126"/>
                        <a:pt x="421630" y="131441"/>
                      </a:cubicBezTo>
                      <a:close/>
                      <a:moveTo>
                        <a:pt x="75898" y="120173"/>
                      </a:moveTo>
                      <a:lnTo>
                        <a:pt x="340509" y="120173"/>
                      </a:lnTo>
                      <a:cubicBezTo>
                        <a:pt x="346826" y="120173"/>
                        <a:pt x="351769" y="125114"/>
                        <a:pt x="351769" y="131428"/>
                      </a:cubicBezTo>
                      <a:cubicBezTo>
                        <a:pt x="351769" y="137604"/>
                        <a:pt x="346826" y="142683"/>
                        <a:pt x="340509" y="142683"/>
                      </a:cubicBezTo>
                      <a:lnTo>
                        <a:pt x="75898" y="142683"/>
                      </a:lnTo>
                      <a:cubicBezTo>
                        <a:pt x="69719" y="142683"/>
                        <a:pt x="64638" y="137604"/>
                        <a:pt x="64638" y="131428"/>
                      </a:cubicBezTo>
                      <a:cubicBezTo>
                        <a:pt x="64638" y="125114"/>
                        <a:pt x="69719" y="120173"/>
                        <a:pt x="75898" y="120173"/>
                      </a:cubicBezTo>
                      <a:close/>
                      <a:moveTo>
                        <a:pt x="210609" y="22478"/>
                      </a:moveTo>
                      <a:cubicBezTo>
                        <a:pt x="106952" y="22478"/>
                        <a:pt x="22516" y="81277"/>
                        <a:pt x="22516" y="153508"/>
                      </a:cubicBezTo>
                      <a:cubicBezTo>
                        <a:pt x="22516" y="206688"/>
                        <a:pt x="68372" y="254385"/>
                        <a:pt x="139216" y="274807"/>
                      </a:cubicBezTo>
                      <a:cubicBezTo>
                        <a:pt x="144983" y="276452"/>
                        <a:pt x="148415" y="282208"/>
                        <a:pt x="147042" y="288102"/>
                      </a:cubicBezTo>
                      <a:cubicBezTo>
                        <a:pt x="140864" y="314966"/>
                        <a:pt x="135097" y="332647"/>
                        <a:pt x="130017" y="344297"/>
                      </a:cubicBezTo>
                      <a:cubicBezTo>
                        <a:pt x="158437" y="336622"/>
                        <a:pt x="203058" y="318667"/>
                        <a:pt x="214041" y="291254"/>
                      </a:cubicBezTo>
                      <a:cubicBezTo>
                        <a:pt x="215689" y="287280"/>
                        <a:pt x="219533" y="284538"/>
                        <a:pt x="223927" y="284264"/>
                      </a:cubicBezTo>
                      <a:cubicBezTo>
                        <a:pt x="320170" y="279604"/>
                        <a:pt x="395407" y="223135"/>
                        <a:pt x="398839" y="152960"/>
                      </a:cubicBezTo>
                      <a:cubicBezTo>
                        <a:pt x="400075" y="126918"/>
                        <a:pt x="389915" y="101836"/>
                        <a:pt x="369596" y="80592"/>
                      </a:cubicBezTo>
                      <a:cubicBezTo>
                        <a:pt x="334860" y="44133"/>
                        <a:pt x="275412" y="22478"/>
                        <a:pt x="210609" y="22478"/>
                      </a:cubicBezTo>
                      <a:close/>
                      <a:moveTo>
                        <a:pt x="210609" y="0"/>
                      </a:moveTo>
                      <a:cubicBezTo>
                        <a:pt x="281453" y="0"/>
                        <a:pt x="346942" y="24260"/>
                        <a:pt x="385796" y="64967"/>
                      </a:cubicBezTo>
                      <a:cubicBezTo>
                        <a:pt x="398702" y="78536"/>
                        <a:pt x="408175" y="93338"/>
                        <a:pt x="414079" y="109100"/>
                      </a:cubicBezTo>
                      <a:cubicBezTo>
                        <a:pt x="416001" y="108963"/>
                        <a:pt x="417923" y="108963"/>
                        <a:pt x="419845" y="108963"/>
                      </a:cubicBezTo>
                      <a:cubicBezTo>
                        <a:pt x="522404" y="108963"/>
                        <a:pt x="606016" y="169955"/>
                        <a:pt x="605879" y="244928"/>
                      </a:cubicBezTo>
                      <a:cubicBezTo>
                        <a:pt x="605879" y="298519"/>
                        <a:pt x="564141" y="346079"/>
                        <a:pt x="498515" y="368420"/>
                      </a:cubicBezTo>
                      <a:cubicBezTo>
                        <a:pt x="506066" y="398025"/>
                        <a:pt x="512931" y="412279"/>
                        <a:pt x="516088" y="414609"/>
                      </a:cubicBezTo>
                      <a:cubicBezTo>
                        <a:pt x="524601" y="418858"/>
                        <a:pt x="523228" y="426671"/>
                        <a:pt x="522953" y="428178"/>
                      </a:cubicBezTo>
                      <a:cubicBezTo>
                        <a:pt x="522541" y="429686"/>
                        <a:pt x="520207" y="437224"/>
                        <a:pt x="510185" y="437224"/>
                      </a:cubicBezTo>
                      <a:cubicBezTo>
                        <a:pt x="497828" y="437224"/>
                        <a:pt x="423689" y="421325"/>
                        <a:pt x="400487" y="380344"/>
                      </a:cubicBezTo>
                      <a:cubicBezTo>
                        <a:pt x="333899" y="375410"/>
                        <a:pt x="277746" y="346764"/>
                        <a:pt x="250836" y="304275"/>
                      </a:cubicBezTo>
                      <a:cubicBezTo>
                        <a:pt x="244521" y="305098"/>
                        <a:pt x="238205" y="305783"/>
                        <a:pt x="231752" y="306331"/>
                      </a:cubicBezTo>
                      <a:cubicBezTo>
                        <a:pt x="206216" y="353069"/>
                        <a:pt x="121643" y="371161"/>
                        <a:pt x="107639" y="371161"/>
                      </a:cubicBezTo>
                      <a:cubicBezTo>
                        <a:pt x="97616" y="371161"/>
                        <a:pt x="95145" y="364171"/>
                        <a:pt x="94596" y="361978"/>
                      </a:cubicBezTo>
                      <a:cubicBezTo>
                        <a:pt x="94184" y="360470"/>
                        <a:pt x="92948" y="352658"/>
                        <a:pt x="102009" y="348135"/>
                      </a:cubicBezTo>
                      <a:cubicBezTo>
                        <a:pt x="105030" y="345942"/>
                        <a:pt x="113130" y="331550"/>
                        <a:pt x="122741" y="293173"/>
                      </a:cubicBezTo>
                      <a:cubicBezTo>
                        <a:pt x="47778" y="268228"/>
                        <a:pt x="0" y="214226"/>
                        <a:pt x="0" y="153508"/>
                      </a:cubicBezTo>
                      <a:cubicBezTo>
                        <a:pt x="0" y="68804"/>
                        <a:pt x="94458" y="0"/>
                        <a:pt x="21060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sp>
            <p:nvSpPr>
              <p:cNvPr id="28" name="iṧļidè">
                <a:extLst>
                  <a:ext uri="{FF2B5EF4-FFF2-40B4-BE49-F238E27FC236}">
                    <a16:creationId xmlns:a16="http://schemas.microsoft.com/office/drawing/2014/main" xmlns="" id="{6340FBCE-8943-413B-AE12-8B1C064580C7}"/>
                  </a:ext>
                </a:extLst>
              </p:cNvPr>
              <p:cNvSpPr txBox="1"/>
              <p:nvPr/>
            </p:nvSpPr>
            <p:spPr bwMode="auto">
              <a:xfrm>
                <a:off x="5865012" y="1466522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accent2"/>
                    </a:solidFill>
                  </a:rPr>
                  <a:t>个人问卷增删填（肆意玩）</a:t>
                </a:r>
                <a:endParaRPr lang="en-US" altLang="zh-CN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ïś1îďê">
              <a:extLst>
                <a:ext uri="{FF2B5EF4-FFF2-40B4-BE49-F238E27FC236}">
                  <a16:creationId xmlns:a16="http://schemas.microsoft.com/office/drawing/2014/main" xmlns="" id="{56FAA418-0AFE-4898-9E44-2D7D15B480E2}"/>
                </a:ext>
              </a:extLst>
            </p:cNvPr>
            <p:cNvGrpSpPr/>
            <p:nvPr/>
          </p:nvGrpSpPr>
          <p:grpSpPr>
            <a:xfrm>
              <a:off x="5872699" y="3710282"/>
              <a:ext cx="4040698" cy="626043"/>
              <a:chOff x="5940323" y="1455456"/>
              <a:chExt cx="4040698" cy="626043"/>
            </a:xfrm>
          </p:grpSpPr>
          <p:grpSp>
            <p:nvGrpSpPr>
              <p:cNvPr id="19" name="îṥḻîďe">
                <a:extLst>
                  <a:ext uri="{FF2B5EF4-FFF2-40B4-BE49-F238E27FC236}">
                    <a16:creationId xmlns:a16="http://schemas.microsoft.com/office/drawing/2014/main" xmlns="" id="{5FE3B1E0-C70B-4FD2-AA16-5915A65D2447}"/>
                  </a:ext>
                </a:extLst>
              </p:cNvPr>
              <p:cNvGrpSpPr/>
              <p:nvPr/>
            </p:nvGrpSpPr>
            <p:grpSpPr>
              <a:xfrm>
                <a:off x="5940323" y="1606011"/>
                <a:ext cx="475490" cy="475488"/>
                <a:chOff x="4148345" y="2262548"/>
                <a:chExt cx="522378" cy="522378"/>
              </a:xfrm>
            </p:grpSpPr>
            <p:sp>
              <p:nvSpPr>
                <p:cNvPr id="23" name="ïşḻíďe">
                  <a:extLst>
                    <a:ext uri="{FF2B5EF4-FFF2-40B4-BE49-F238E27FC236}">
                      <a16:creationId xmlns:a16="http://schemas.microsoft.com/office/drawing/2014/main" xmlns="" id="{8E95044E-97EB-401A-B9E2-0DBF8063A5D0}"/>
                    </a:ext>
                  </a:extLst>
                </p:cNvPr>
                <p:cNvSpPr/>
                <p:nvPr/>
              </p:nvSpPr>
              <p:spPr>
                <a:xfrm>
                  <a:off x="4148345" y="2262548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24" name="í$ḷiḓê">
                  <a:extLst>
                    <a:ext uri="{FF2B5EF4-FFF2-40B4-BE49-F238E27FC236}">
                      <a16:creationId xmlns:a16="http://schemas.microsoft.com/office/drawing/2014/main" xmlns="" id="{168C8C7C-4C41-4EAC-9363-03D24651BA24}"/>
                    </a:ext>
                  </a:extLst>
                </p:cNvPr>
                <p:cNvSpPr/>
                <p:nvPr/>
              </p:nvSpPr>
              <p:spPr bwMode="auto">
                <a:xfrm>
                  <a:off x="4263248" y="2377640"/>
                  <a:ext cx="292578" cy="292194"/>
                </a:xfrm>
                <a:custGeom>
                  <a:avLst/>
                  <a:gdLst>
                    <a:gd name="connsiteX0" fmla="*/ 86413 w 591547"/>
                    <a:gd name="connsiteY0" fmla="*/ 515758 h 590770"/>
                    <a:gd name="connsiteX1" fmla="*/ 171919 w 591547"/>
                    <a:gd name="connsiteY1" fmla="*/ 515758 h 590770"/>
                    <a:gd name="connsiteX2" fmla="*/ 171919 w 591547"/>
                    <a:gd name="connsiteY2" fmla="*/ 537523 h 590770"/>
                    <a:gd name="connsiteX3" fmla="*/ 86413 w 591547"/>
                    <a:gd name="connsiteY3" fmla="*/ 537523 h 590770"/>
                    <a:gd name="connsiteX4" fmla="*/ 86413 w 591547"/>
                    <a:gd name="connsiteY4" fmla="*/ 461733 h 590770"/>
                    <a:gd name="connsiteX5" fmla="*/ 171919 w 591547"/>
                    <a:gd name="connsiteY5" fmla="*/ 461733 h 590770"/>
                    <a:gd name="connsiteX6" fmla="*/ 171919 w 591547"/>
                    <a:gd name="connsiteY6" fmla="*/ 483498 h 590770"/>
                    <a:gd name="connsiteX7" fmla="*/ 86413 w 591547"/>
                    <a:gd name="connsiteY7" fmla="*/ 483498 h 590770"/>
                    <a:gd name="connsiteX8" fmla="*/ 86413 w 591547"/>
                    <a:gd name="connsiteY8" fmla="*/ 408616 h 590770"/>
                    <a:gd name="connsiteX9" fmla="*/ 171919 w 591547"/>
                    <a:gd name="connsiteY9" fmla="*/ 408616 h 590770"/>
                    <a:gd name="connsiteX10" fmla="*/ 171919 w 591547"/>
                    <a:gd name="connsiteY10" fmla="*/ 429474 h 590770"/>
                    <a:gd name="connsiteX11" fmla="*/ 86413 w 591547"/>
                    <a:gd name="connsiteY11" fmla="*/ 429474 h 590770"/>
                    <a:gd name="connsiteX12" fmla="*/ 204177 w 591547"/>
                    <a:gd name="connsiteY12" fmla="*/ 357041 h 590770"/>
                    <a:gd name="connsiteX13" fmla="*/ 204177 w 591547"/>
                    <a:gd name="connsiteY13" fmla="*/ 569815 h 590770"/>
                    <a:gd name="connsiteX14" fmla="*/ 333300 w 591547"/>
                    <a:gd name="connsiteY14" fmla="*/ 569815 h 590770"/>
                    <a:gd name="connsiteX15" fmla="*/ 333300 w 591547"/>
                    <a:gd name="connsiteY15" fmla="*/ 382026 h 590770"/>
                    <a:gd name="connsiteX16" fmla="*/ 183194 w 591547"/>
                    <a:gd name="connsiteY16" fmla="*/ 357041 h 590770"/>
                    <a:gd name="connsiteX17" fmla="*/ 75053 w 591547"/>
                    <a:gd name="connsiteY17" fmla="*/ 382026 h 590770"/>
                    <a:gd name="connsiteX18" fmla="*/ 75053 w 591547"/>
                    <a:gd name="connsiteY18" fmla="*/ 569815 h 590770"/>
                    <a:gd name="connsiteX19" fmla="*/ 183194 w 591547"/>
                    <a:gd name="connsiteY19" fmla="*/ 569815 h 590770"/>
                    <a:gd name="connsiteX20" fmla="*/ 247709 w 591547"/>
                    <a:gd name="connsiteY20" fmla="*/ 311838 h 590770"/>
                    <a:gd name="connsiteX21" fmla="*/ 322851 w 591547"/>
                    <a:gd name="connsiteY21" fmla="*/ 311838 h 590770"/>
                    <a:gd name="connsiteX22" fmla="*/ 322851 w 591547"/>
                    <a:gd name="connsiteY22" fmla="*/ 332826 h 590770"/>
                    <a:gd name="connsiteX23" fmla="*/ 247709 w 591547"/>
                    <a:gd name="connsiteY23" fmla="*/ 332826 h 590770"/>
                    <a:gd name="connsiteX24" fmla="*/ 247709 w 591547"/>
                    <a:gd name="connsiteY24" fmla="*/ 257944 h 590770"/>
                    <a:gd name="connsiteX25" fmla="*/ 322851 w 591547"/>
                    <a:gd name="connsiteY25" fmla="*/ 257944 h 590770"/>
                    <a:gd name="connsiteX26" fmla="*/ 322851 w 591547"/>
                    <a:gd name="connsiteY26" fmla="*/ 279580 h 590770"/>
                    <a:gd name="connsiteX27" fmla="*/ 247709 w 591547"/>
                    <a:gd name="connsiteY27" fmla="*/ 279580 h 590770"/>
                    <a:gd name="connsiteX28" fmla="*/ 247709 w 591547"/>
                    <a:gd name="connsiteY28" fmla="*/ 203919 h 590770"/>
                    <a:gd name="connsiteX29" fmla="*/ 322851 w 591547"/>
                    <a:gd name="connsiteY29" fmla="*/ 203919 h 590770"/>
                    <a:gd name="connsiteX30" fmla="*/ 322851 w 591547"/>
                    <a:gd name="connsiteY30" fmla="*/ 225684 h 590770"/>
                    <a:gd name="connsiteX31" fmla="*/ 247709 w 591547"/>
                    <a:gd name="connsiteY31" fmla="*/ 225684 h 590770"/>
                    <a:gd name="connsiteX32" fmla="*/ 247709 w 591547"/>
                    <a:gd name="connsiteY32" fmla="*/ 150672 h 590770"/>
                    <a:gd name="connsiteX33" fmla="*/ 322851 w 591547"/>
                    <a:gd name="connsiteY33" fmla="*/ 150672 h 590770"/>
                    <a:gd name="connsiteX34" fmla="*/ 322851 w 591547"/>
                    <a:gd name="connsiteY34" fmla="*/ 171660 h 590770"/>
                    <a:gd name="connsiteX35" fmla="*/ 247709 w 591547"/>
                    <a:gd name="connsiteY35" fmla="*/ 171660 h 590770"/>
                    <a:gd name="connsiteX36" fmla="*/ 355090 w 591547"/>
                    <a:gd name="connsiteY36" fmla="*/ 102357 h 590770"/>
                    <a:gd name="connsiteX37" fmla="*/ 355090 w 591547"/>
                    <a:gd name="connsiteY37" fmla="*/ 373160 h 590770"/>
                    <a:gd name="connsiteX38" fmla="*/ 355090 w 591547"/>
                    <a:gd name="connsiteY38" fmla="*/ 376384 h 590770"/>
                    <a:gd name="connsiteX39" fmla="*/ 355090 w 591547"/>
                    <a:gd name="connsiteY39" fmla="*/ 569815 h 590770"/>
                    <a:gd name="connsiteX40" fmla="*/ 484213 w 591547"/>
                    <a:gd name="connsiteY40" fmla="*/ 569815 h 590770"/>
                    <a:gd name="connsiteX41" fmla="*/ 484213 w 591547"/>
                    <a:gd name="connsiteY41" fmla="*/ 154744 h 590770"/>
                    <a:gd name="connsiteX42" fmla="*/ 333300 w 591547"/>
                    <a:gd name="connsiteY42" fmla="*/ 99939 h 590770"/>
                    <a:gd name="connsiteX43" fmla="*/ 236458 w 591547"/>
                    <a:gd name="connsiteY43" fmla="*/ 125730 h 590770"/>
                    <a:gd name="connsiteX44" fmla="*/ 236458 w 591547"/>
                    <a:gd name="connsiteY44" fmla="*/ 341728 h 590770"/>
                    <a:gd name="connsiteX45" fmla="*/ 333300 w 591547"/>
                    <a:gd name="connsiteY45" fmla="*/ 360265 h 590770"/>
                    <a:gd name="connsiteX46" fmla="*/ 397862 w 591547"/>
                    <a:gd name="connsiteY46" fmla="*/ 21761 h 590770"/>
                    <a:gd name="connsiteX47" fmla="*/ 387371 w 591547"/>
                    <a:gd name="connsiteY47" fmla="*/ 32238 h 590770"/>
                    <a:gd name="connsiteX48" fmla="*/ 397862 w 591547"/>
                    <a:gd name="connsiteY48" fmla="*/ 42716 h 590770"/>
                    <a:gd name="connsiteX49" fmla="*/ 409160 w 591547"/>
                    <a:gd name="connsiteY49" fmla="*/ 32238 h 590770"/>
                    <a:gd name="connsiteX50" fmla="*/ 397862 w 591547"/>
                    <a:gd name="connsiteY50" fmla="*/ 21761 h 590770"/>
                    <a:gd name="connsiteX51" fmla="*/ 397862 w 591547"/>
                    <a:gd name="connsiteY51" fmla="*/ 0 h 590770"/>
                    <a:gd name="connsiteX52" fmla="*/ 430143 w 591547"/>
                    <a:gd name="connsiteY52" fmla="*/ 32238 h 590770"/>
                    <a:gd name="connsiteX53" fmla="*/ 409160 w 591547"/>
                    <a:gd name="connsiteY53" fmla="*/ 62865 h 590770"/>
                    <a:gd name="connsiteX54" fmla="*/ 409160 w 591547"/>
                    <a:gd name="connsiteY54" fmla="*/ 100745 h 590770"/>
                    <a:gd name="connsiteX55" fmla="*/ 498740 w 591547"/>
                    <a:gd name="connsiteY55" fmla="*/ 137819 h 590770"/>
                    <a:gd name="connsiteX56" fmla="*/ 506003 w 591547"/>
                    <a:gd name="connsiteY56" fmla="*/ 147491 h 590770"/>
                    <a:gd name="connsiteX57" fmla="*/ 506003 w 591547"/>
                    <a:gd name="connsiteY57" fmla="*/ 569815 h 590770"/>
                    <a:gd name="connsiteX58" fmla="*/ 591547 w 591547"/>
                    <a:gd name="connsiteY58" fmla="*/ 569815 h 590770"/>
                    <a:gd name="connsiteX59" fmla="*/ 591547 w 591547"/>
                    <a:gd name="connsiteY59" fmla="*/ 590770 h 590770"/>
                    <a:gd name="connsiteX60" fmla="*/ 494705 w 591547"/>
                    <a:gd name="connsiteY60" fmla="*/ 590770 h 590770"/>
                    <a:gd name="connsiteX61" fmla="*/ 344598 w 591547"/>
                    <a:gd name="connsiteY61" fmla="*/ 590770 h 590770"/>
                    <a:gd name="connsiteX62" fmla="*/ 193685 w 591547"/>
                    <a:gd name="connsiteY62" fmla="*/ 590770 h 590770"/>
                    <a:gd name="connsiteX63" fmla="*/ 64562 w 591547"/>
                    <a:gd name="connsiteY63" fmla="*/ 590770 h 590770"/>
                    <a:gd name="connsiteX64" fmla="*/ 0 w 591547"/>
                    <a:gd name="connsiteY64" fmla="*/ 590770 h 590770"/>
                    <a:gd name="connsiteX65" fmla="*/ 0 w 591547"/>
                    <a:gd name="connsiteY65" fmla="*/ 569815 h 590770"/>
                    <a:gd name="connsiteX66" fmla="*/ 54070 w 591547"/>
                    <a:gd name="connsiteY66" fmla="*/ 569815 h 590770"/>
                    <a:gd name="connsiteX67" fmla="*/ 54070 w 591547"/>
                    <a:gd name="connsiteY67" fmla="*/ 373160 h 590770"/>
                    <a:gd name="connsiteX68" fmla="*/ 62141 w 591547"/>
                    <a:gd name="connsiteY68" fmla="*/ 362683 h 590770"/>
                    <a:gd name="connsiteX69" fmla="*/ 191264 w 591547"/>
                    <a:gd name="connsiteY69" fmla="*/ 333668 h 590770"/>
                    <a:gd name="connsiteX70" fmla="*/ 195299 w 591547"/>
                    <a:gd name="connsiteY70" fmla="*/ 333668 h 590770"/>
                    <a:gd name="connsiteX71" fmla="*/ 196106 w 591547"/>
                    <a:gd name="connsiteY71" fmla="*/ 333668 h 590770"/>
                    <a:gd name="connsiteX72" fmla="*/ 215475 w 591547"/>
                    <a:gd name="connsiteY72" fmla="*/ 336892 h 590770"/>
                    <a:gd name="connsiteX73" fmla="*/ 215475 w 591547"/>
                    <a:gd name="connsiteY73" fmla="*/ 116864 h 590770"/>
                    <a:gd name="connsiteX74" fmla="*/ 223545 w 591547"/>
                    <a:gd name="connsiteY74" fmla="*/ 106387 h 590770"/>
                    <a:gd name="connsiteX75" fmla="*/ 341370 w 591547"/>
                    <a:gd name="connsiteY75" fmla="*/ 75760 h 590770"/>
                    <a:gd name="connsiteX76" fmla="*/ 342984 w 591547"/>
                    <a:gd name="connsiteY76" fmla="*/ 75760 h 590770"/>
                    <a:gd name="connsiteX77" fmla="*/ 345405 w 591547"/>
                    <a:gd name="connsiteY77" fmla="*/ 75760 h 590770"/>
                    <a:gd name="connsiteX78" fmla="*/ 347020 w 591547"/>
                    <a:gd name="connsiteY78" fmla="*/ 75760 h 590770"/>
                    <a:gd name="connsiteX79" fmla="*/ 348634 w 591547"/>
                    <a:gd name="connsiteY79" fmla="*/ 75760 h 590770"/>
                    <a:gd name="connsiteX80" fmla="*/ 387371 w 591547"/>
                    <a:gd name="connsiteY80" fmla="*/ 91879 h 590770"/>
                    <a:gd name="connsiteX81" fmla="*/ 387371 w 591547"/>
                    <a:gd name="connsiteY81" fmla="*/ 62865 h 590770"/>
                    <a:gd name="connsiteX82" fmla="*/ 365581 w 591547"/>
                    <a:gd name="connsiteY82" fmla="*/ 32238 h 590770"/>
                    <a:gd name="connsiteX83" fmla="*/ 397862 w 591547"/>
                    <a:gd name="connsiteY83" fmla="*/ 0 h 59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591547" h="590770">
                      <a:moveTo>
                        <a:pt x="86413" y="515758"/>
                      </a:moveTo>
                      <a:lnTo>
                        <a:pt x="171919" y="515758"/>
                      </a:lnTo>
                      <a:lnTo>
                        <a:pt x="171919" y="537523"/>
                      </a:lnTo>
                      <a:lnTo>
                        <a:pt x="86413" y="537523"/>
                      </a:lnTo>
                      <a:close/>
                      <a:moveTo>
                        <a:pt x="86413" y="461733"/>
                      </a:moveTo>
                      <a:lnTo>
                        <a:pt x="171919" y="461733"/>
                      </a:lnTo>
                      <a:lnTo>
                        <a:pt x="171919" y="483498"/>
                      </a:lnTo>
                      <a:lnTo>
                        <a:pt x="86413" y="483498"/>
                      </a:lnTo>
                      <a:close/>
                      <a:moveTo>
                        <a:pt x="86413" y="408616"/>
                      </a:moveTo>
                      <a:lnTo>
                        <a:pt x="171919" y="408616"/>
                      </a:lnTo>
                      <a:lnTo>
                        <a:pt x="171919" y="429474"/>
                      </a:lnTo>
                      <a:lnTo>
                        <a:pt x="86413" y="429474"/>
                      </a:lnTo>
                      <a:close/>
                      <a:moveTo>
                        <a:pt x="204177" y="357041"/>
                      </a:moveTo>
                      <a:lnTo>
                        <a:pt x="204177" y="569815"/>
                      </a:lnTo>
                      <a:lnTo>
                        <a:pt x="333300" y="569815"/>
                      </a:lnTo>
                      <a:lnTo>
                        <a:pt x="333300" y="382026"/>
                      </a:lnTo>
                      <a:close/>
                      <a:moveTo>
                        <a:pt x="183194" y="357041"/>
                      </a:moveTo>
                      <a:lnTo>
                        <a:pt x="75053" y="382026"/>
                      </a:lnTo>
                      <a:lnTo>
                        <a:pt x="75053" y="569815"/>
                      </a:lnTo>
                      <a:lnTo>
                        <a:pt x="183194" y="569815"/>
                      </a:lnTo>
                      <a:close/>
                      <a:moveTo>
                        <a:pt x="247709" y="311838"/>
                      </a:moveTo>
                      <a:lnTo>
                        <a:pt x="322851" y="311838"/>
                      </a:lnTo>
                      <a:lnTo>
                        <a:pt x="322851" y="332826"/>
                      </a:lnTo>
                      <a:lnTo>
                        <a:pt x="247709" y="332826"/>
                      </a:lnTo>
                      <a:close/>
                      <a:moveTo>
                        <a:pt x="247709" y="257944"/>
                      </a:moveTo>
                      <a:lnTo>
                        <a:pt x="322851" y="257944"/>
                      </a:lnTo>
                      <a:lnTo>
                        <a:pt x="322851" y="279580"/>
                      </a:lnTo>
                      <a:lnTo>
                        <a:pt x="247709" y="279580"/>
                      </a:lnTo>
                      <a:close/>
                      <a:moveTo>
                        <a:pt x="247709" y="203919"/>
                      </a:moveTo>
                      <a:lnTo>
                        <a:pt x="322851" y="203919"/>
                      </a:lnTo>
                      <a:lnTo>
                        <a:pt x="322851" y="225684"/>
                      </a:lnTo>
                      <a:lnTo>
                        <a:pt x="247709" y="225684"/>
                      </a:lnTo>
                      <a:close/>
                      <a:moveTo>
                        <a:pt x="247709" y="150672"/>
                      </a:moveTo>
                      <a:lnTo>
                        <a:pt x="322851" y="150672"/>
                      </a:lnTo>
                      <a:lnTo>
                        <a:pt x="322851" y="171660"/>
                      </a:lnTo>
                      <a:lnTo>
                        <a:pt x="247709" y="171660"/>
                      </a:lnTo>
                      <a:close/>
                      <a:moveTo>
                        <a:pt x="355090" y="102357"/>
                      </a:moveTo>
                      <a:lnTo>
                        <a:pt x="355090" y="373160"/>
                      </a:lnTo>
                      <a:lnTo>
                        <a:pt x="355090" y="376384"/>
                      </a:lnTo>
                      <a:lnTo>
                        <a:pt x="355090" y="569815"/>
                      </a:lnTo>
                      <a:lnTo>
                        <a:pt x="484213" y="569815"/>
                      </a:lnTo>
                      <a:lnTo>
                        <a:pt x="484213" y="154744"/>
                      </a:lnTo>
                      <a:close/>
                      <a:moveTo>
                        <a:pt x="333300" y="99939"/>
                      </a:moveTo>
                      <a:lnTo>
                        <a:pt x="236458" y="125730"/>
                      </a:lnTo>
                      <a:lnTo>
                        <a:pt x="236458" y="341728"/>
                      </a:lnTo>
                      <a:lnTo>
                        <a:pt x="333300" y="360265"/>
                      </a:lnTo>
                      <a:close/>
                      <a:moveTo>
                        <a:pt x="397862" y="21761"/>
                      </a:moveTo>
                      <a:cubicBezTo>
                        <a:pt x="392213" y="21761"/>
                        <a:pt x="387371" y="26596"/>
                        <a:pt x="387371" y="32238"/>
                      </a:cubicBezTo>
                      <a:cubicBezTo>
                        <a:pt x="387371" y="37880"/>
                        <a:pt x="392213" y="42716"/>
                        <a:pt x="397862" y="42716"/>
                      </a:cubicBezTo>
                      <a:cubicBezTo>
                        <a:pt x="404318" y="42716"/>
                        <a:pt x="409160" y="37880"/>
                        <a:pt x="409160" y="32238"/>
                      </a:cubicBezTo>
                      <a:cubicBezTo>
                        <a:pt x="409160" y="26596"/>
                        <a:pt x="404318" y="21761"/>
                        <a:pt x="397862" y="21761"/>
                      </a:cubicBezTo>
                      <a:close/>
                      <a:moveTo>
                        <a:pt x="397862" y="0"/>
                      </a:moveTo>
                      <a:cubicBezTo>
                        <a:pt x="415616" y="0"/>
                        <a:pt x="430143" y="14507"/>
                        <a:pt x="430143" y="32238"/>
                      </a:cubicBezTo>
                      <a:cubicBezTo>
                        <a:pt x="430143" y="45940"/>
                        <a:pt x="421266" y="58029"/>
                        <a:pt x="409160" y="62865"/>
                      </a:cubicBezTo>
                      <a:lnTo>
                        <a:pt x="409160" y="100745"/>
                      </a:lnTo>
                      <a:lnTo>
                        <a:pt x="498740" y="137819"/>
                      </a:lnTo>
                      <a:cubicBezTo>
                        <a:pt x="502775" y="139431"/>
                        <a:pt x="506003" y="143461"/>
                        <a:pt x="506003" y="147491"/>
                      </a:cubicBezTo>
                      <a:lnTo>
                        <a:pt x="506003" y="569815"/>
                      </a:lnTo>
                      <a:lnTo>
                        <a:pt x="591547" y="569815"/>
                      </a:lnTo>
                      <a:lnTo>
                        <a:pt x="591547" y="590770"/>
                      </a:lnTo>
                      <a:lnTo>
                        <a:pt x="494705" y="590770"/>
                      </a:lnTo>
                      <a:lnTo>
                        <a:pt x="344598" y="590770"/>
                      </a:lnTo>
                      <a:lnTo>
                        <a:pt x="193685" y="590770"/>
                      </a:lnTo>
                      <a:lnTo>
                        <a:pt x="64562" y="590770"/>
                      </a:lnTo>
                      <a:lnTo>
                        <a:pt x="0" y="590770"/>
                      </a:lnTo>
                      <a:lnTo>
                        <a:pt x="0" y="569815"/>
                      </a:lnTo>
                      <a:lnTo>
                        <a:pt x="54070" y="569815"/>
                      </a:lnTo>
                      <a:lnTo>
                        <a:pt x="54070" y="373160"/>
                      </a:lnTo>
                      <a:cubicBezTo>
                        <a:pt x="54070" y="368324"/>
                        <a:pt x="57298" y="364294"/>
                        <a:pt x="62141" y="362683"/>
                      </a:cubicBezTo>
                      <a:lnTo>
                        <a:pt x="191264" y="333668"/>
                      </a:lnTo>
                      <a:cubicBezTo>
                        <a:pt x="192878" y="332862"/>
                        <a:pt x="194492" y="332862"/>
                        <a:pt x="195299" y="333668"/>
                      </a:cubicBezTo>
                      <a:cubicBezTo>
                        <a:pt x="196106" y="333668"/>
                        <a:pt x="196106" y="333668"/>
                        <a:pt x="196106" y="333668"/>
                      </a:cubicBezTo>
                      <a:lnTo>
                        <a:pt x="215475" y="336892"/>
                      </a:lnTo>
                      <a:lnTo>
                        <a:pt x="215475" y="116864"/>
                      </a:lnTo>
                      <a:cubicBezTo>
                        <a:pt x="215475" y="112028"/>
                        <a:pt x="218703" y="107999"/>
                        <a:pt x="223545" y="106387"/>
                      </a:cubicBezTo>
                      <a:lnTo>
                        <a:pt x="341370" y="75760"/>
                      </a:lnTo>
                      <a:cubicBezTo>
                        <a:pt x="342177" y="75760"/>
                        <a:pt x="342177" y="75760"/>
                        <a:pt x="342984" y="75760"/>
                      </a:cubicBezTo>
                      <a:cubicBezTo>
                        <a:pt x="343791" y="75760"/>
                        <a:pt x="344598" y="74954"/>
                        <a:pt x="345405" y="75760"/>
                      </a:cubicBezTo>
                      <a:cubicBezTo>
                        <a:pt x="346213" y="75760"/>
                        <a:pt x="347020" y="75760"/>
                        <a:pt x="347020" y="75760"/>
                      </a:cubicBezTo>
                      <a:cubicBezTo>
                        <a:pt x="347827" y="75760"/>
                        <a:pt x="347827" y="75760"/>
                        <a:pt x="348634" y="75760"/>
                      </a:cubicBezTo>
                      <a:lnTo>
                        <a:pt x="387371" y="91879"/>
                      </a:lnTo>
                      <a:lnTo>
                        <a:pt x="387371" y="62865"/>
                      </a:lnTo>
                      <a:cubicBezTo>
                        <a:pt x="375265" y="58029"/>
                        <a:pt x="365581" y="45940"/>
                        <a:pt x="365581" y="32238"/>
                      </a:cubicBezTo>
                      <a:cubicBezTo>
                        <a:pt x="365581" y="14507"/>
                        <a:pt x="380107" y="0"/>
                        <a:pt x="3978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2" name="iŝḷîḑê">
                <a:extLst>
                  <a:ext uri="{FF2B5EF4-FFF2-40B4-BE49-F238E27FC236}">
                    <a16:creationId xmlns:a16="http://schemas.microsoft.com/office/drawing/2014/main" xmlns="" id="{1019FB7B-0C92-4DC7-AA2E-12EE4DAB2273}"/>
                  </a:ext>
                </a:extLst>
              </p:cNvPr>
              <p:cNvSpPr txBox="1"/>
              <p:nvPr/>
            </p:nvSpPr>
            <p:spPr bwMode="auto">
              <a:xfrm>
                <a:off x="6591098" y="1455456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accent3"/>
                    </a:solidFill>
                  </a:rPr>
                  <a:t>问卷数据分析（敲黑板，重点）</a:t>
                </a:r>
                <a:endParaRPr lang="en-US" altLang="zh-CN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îṥļîḋé">
              <a:extLst>
                <a:ext uri="{FF2B5EF4-FFF2-40B4-BE49-F238E27FC236}">
                  <a16:creationId xmlns:a16="http://schemas.microsoft.com/office/drawing/2014/main" xmlns="" id="{1DC60262-E49D-414B-993F-01248477ABC5}"/>
                </a:ext>
              </a:extLst>
            </p:cNvPr>
            <p:cNvGrpSpPr/>
            <p:nvPr/>
          </p:nvGrpSpPr>
          <p:grpSpPr>
            <a:xfrm>
              <a:off x="6623496" y="4887469"/>
              <a:ext cx="4040698" cy="564641"/>
              <a:chOff x="6691120" y="1452326"/>
              <a:chExt cx="4040698" cy="564641"/>
            </a:xfrm>
          </p:grpSpPr>
          <p:grpSp>
            <p:nvGrpSpPr>
              <p:cNvPr id="13" name="iŝḻíḍé">
                <a:extLst>
                  <a:ext uri="{FF2B5EF4-FFF2-40B4-BE49-F238E27FC236}">
                    <a16:creationId xmlns:a16="http://schemas.microsoft.com/office/drawing/2014/main" xmlns="" id="{3AFBEE16-0082-4F16-81B2-673024CE96E9}"/>
                  </a:ext>
                </a:extLst>
              </p:cNvPr>
              <p:cNvGrpSpPr/>
              <p:nvPr/>
            </p:nvGrpSpPr>
            <p:grpSpPr>
              <a:xfrm>
                <a:off x="6691120" y="1541479"/>
                <a:ext cx="475490" cy="475488"/>
                <a:chOff x="4973185" y="2191652"/>
                <a:chExt cx="522378" cy="522378"/>
              </a:xfrm>
            </p:grpSpPr>
            <p:sp>
              <p:nvSpPr>
                <p:cNvPr id="17" name="ïśḻîdê">
                  <a:extLst>
                    <a:ext uri="{FF2B5EF4-FFF2-40B4-BE49-F238E27FC236}">
                      <a16:creationId xmlns:a16="http://schemas.microsoft.com/office/drawing/2014/main" xmlns="" id="{289D3335-F34E-4E10-8B34-25D801EFD23E}"/>
                    </a:ext>
                  </a:extLst>
                </p:cNvPr>
                <p:cNvSpPr/>
                <p:nvPr/>
              </p:nvSpPr>
              <p:spPr>
                <a:xfrm>
                  <a:off x="4973185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8" name="íṥḷîďé">
                  <a:extLst>
                    <a:ext uri="{FF2B5EF4-FFF2-40B4-BE49-F238E27FC236}">
                      <a16:creationId xmlns:a16="http://schemas.microsoft.com/office/drawing/2014/main" xmlns="" id="{432AA6D6-981C-4CA3-871D-072EC8AF39A7}"/>
                    </a:ext>
                  </a:extLst>
                </p:cNvPr>
                <p:cNvSpPr/>
                <p:nvPr/>
              </p:nvSpPr>
              <p:spPr bwMode="auto">
                <a:xfrm>
                  <a:off x="5088087" y="2350040"/>
                  <a:ext cx="292578" cy="205596"/>
                </a:xfrm>
                <a:custGeom>
                  <a:avLst/>
                  <a:gdLst>
                    <a:gd name="connsiteX0" fmla="*/ 450100 w 607639"/>
                    <a:gd name="connsiteY0" fmla="*/ 313203 h 426991"/>
                    <a:gd name="connsiteX1" fmla="*/ 450100 w 607639"/>
                    <a:gd name="connsiteY1" fmla="*/ 403167 h 426991"/>
                    <a:gd name="connsiteX2" fmla="*/ 585744 w 607639"/>
                    <a:gd name="connsiteY2" fmla="*/ 403167 h 426991"/>
                    <a:gd name="connsiteX3" fmla="*/ 586100 w 607639"/>
                    <a:gd name="connsiteY3" fmla="*/ 313203 h 426991"/>
                    <a:gd name="connsiteX4" fmla="*/ 530294 w 607639"/>
                    <a:gd name="connsiteY4" fmla="*/ 313203 h 426991"/>
                    <a:gd name="connsiteX5" fmla="*/ 530116 w 607639"/>
                    <a:gd name="connsiteY5" fmla="*/ 313203 h 426991"/>
                    <a:gd name="connsiteX6" fmla="*/ 529760 w 607639"/>
                    <a:gd name="connsiteY6" fmla="*/ 313203 h 426991"/>
                    <a:gd name="connsiteX7" fmla="*/ 450901 w 607639"/>
                    <a:gd name="connsiteY7" fmla="*/ 313203 h 426991"/>
                    <a:gd name="connsiteX8" fmla="*/ 236309 w 607639"/>
                    <a:gd name="connsiteY8" fmla="*/ 313203 h 426991"/>
                    <a:gd name="connsiteX9" fmla="*/ 236309 w 607639"/>
                    <a:gd name="connsiteY9" fmla="*/ 403167 h 426991"/>
                    <a:gd name="connsiteX10" fmla="*/ 371953 w 607639"/>
                    <a:gd name="connsiteY10" fmla="*/ 403167 h 426991"/>
                    <a:gd name="connsiteX11" fmla="*/ 372754 w 607639"/>
                    <a:gd name="connsiteY11" fmla="*/ 313203 h 426991"/>
                    <a:gd name="connsiteX12" fmla="*/ 237110 w 607639"/>
                    <a:gd name="connsiteY12" fmla="*/ 313203 h 426991"/>
                    <a:gd name="connsiteX13" fmla="*/ 22519 w 607639"/>
                    <a:gd name="connsiteY13" fmla="*/ 313203 h 426991"/>
                    <a:gd name="connsiteX14" fmla="*/ 22519 w 607639"/>
                    <a:gd name="connsiteY14" fmla="*/ 403167 h 426991"/>
                    <a:gd name="connsiteX15" fmla="*/ 158163 w 607639"/>
                    <a:gd name="connsiteY15" fmla="*/ 403167 h 426991"/>
                    <a:gd name="connsiteX16" fmla="*/ 158964 w 607639"/>
                    <a:gd name="connsiteY16" fmla="*/ 313203 h 426991"/>
                    <a:gd name="connsiteX17" fmla="*/ 91498 w 607639"/>
                    <a:gd name="connsiteY17" fmla="*/ 313203 h 426991"/>
                    <a:gd name="connsiteX18" fmla="*/ 91231 w 607639"/>
                    <a:gd name="connsiteY18" fmla="*/ 313203 h 426991"/>
                    <a:gd name="connsiteX19" fmla="*/ 90964 w 607639"/>
                    <a:gd name="connsiteY19" fmla="*/ 313203 h 426991"/>
                    <a:gd name="connsiteX20" fmla="*/ 23320 w 607639"/>
                    <a:gd name="connsiteY20" fmla="*/ 313203 h 426991"/>
                    <a:gd name="connsiteX21" fmla="*/ 91409 w 607639"/>
                    <a:gd name="connsiteY21" fmla="*/ 224751 h 426991"/>
                    <a:gd name="connsiteX22" fmla="*/ 530294 w 607639"/>
                    <a:gd name="connsiteY22" fmla="*/ 224751 h 426991"/>
                    <a:gd name="connsiteX23" fmla="*/ 540084 w 607639"/>
                    <a:gd name="connsiteY23" fmla="*/ 234530 h 426991"/>
                    <a:gd name="connsiteX24" fmla="*/ 540084 w 607639"/>
                    <a:gd name="connsiteY24" fmla="*/ 292135 h 426991"/>
                    <a:gd name="connsiteX25" fmla="*/ 586456 w 607639"/>
                    <a:gd name="connsiteY25" fmla="*/ 292135 h 426991"/>
                    <a:gd name="connsiteX26" fmla="*/ 607639 w 607639"/>
                    <a:gd name="connsiteY26" fmla="*/ 313203 h 426991"/>
                    <a:gd name="connsiteX27" fmla="*/ 607639 w 607639"/>
                    <a:gd name="connsiteY27" fmla="*/ 403167 h 426991"/>
                    <a:gd name="connsiteX28" fmla="*/ 586456 w 607639"/>
                    <a:gd name="connsiteY28" fmla="*/ 426991 h 426991"/>
                    <a:gd name="connsiteX29" fmla="*/ 451524 w 607639"/>
                    <a:gd name="connsiteY29" fmla="*/ 426991 h 426991"/>
                    <a:gd name="connsiteX30" fmla="*/ 427582 w 607639"/>
                    <a:gd name="connsiteY30" fmla="*/ 403167 h 426991"/>
                    <a:gd name="connsiteX31" fmla="*/ 427582 w 607639"/>
                    <a:gd name="connsiteY31" fmla="*/ 313203 h 426991"/>
                    <a:gd name="connsiteX32" fmla="*/ 451524 w 607639"/>
                    <a:gd name="connsiteY32" fmla="*/ 292135 h 426991"/>
                    <a:gd name="connsiteX33" fmla="*/ 517566 w 607639"/>
                    <a:gd name="connsiteY33" fmla="*/ 292135 h 426991"/>
                    <a:gd name="connsiteX34" fmla="*/ 517566 w 607639"/>
                    <a:gd name="connsiteY34" fmla="*/ 247242 h 426991"/>
                    <a:gd name="connsiteX35" fmla="*/ 315079 w 607639"/>
                    <a:gd name="connsiteY35" fmla="*/ 247242 h 426991"/>
                    <a:gd name="connsiteX36" fmla="*/ 315079 w 607639"/>
                    <a:gd name="connsiteY36" fmla="*/ 292135 h 426991"/>
                    <a:gd name="connsiteX37" fmla="*/ 372665 w 607639"/>
                    <a:gd name="connsiteY37" fmla="*/ 292135 h 426991"/>
                    <a:gd name="connsiteX38" fmla="*/ 393849 w 607639"/>
                    <a:gd name="connsiteY38" fmla="*/ 313203 h 426991"/>
                    <a:gd name="connsiteX39" fmla="*/ 393849 w 607639"/>
                    <a:gd name="connsiteY39" fmla="*/ 403167 h 426991"/>
                    <a:gd name="connsiteX40" fmla="*/ 372665 w 607639"/>
                    <a:gd name="connsiteY40" fmla="*/ 426991 h 426991"/>
                    <a:gd name="connsiteX41" fmla="*/ 237733 w 607639"/>
                    <a:gd name="connsiteY41" fmla="*/ 426991 h 426991"/>
                    <a:gd name="connsiteX42" fmla="*/ 213791 w 607639"/>
                    <a:gd name="connsiteY42" fmla="*/ 403167 h 426991"/>
                    <a:gd name="connsiteX43" fmla="*/ 213791 w 607639"/>
                    <a:gd name="connsiteY43" fmla="*/ 313203 h 426991"/>
                    <a:gd name="connsiteX44" fmla="*/ 237733 w 607639"/>
                    <a:gd name="connsiteY44" fmla="*/ 292135 h 426991"/>
                    <a:gd name="connsiteX45" fmla="*/ 292561 w 607639"/>
                    <a:gd name="connsiteY45" fmla="*/ 292135 h 426991"/>
                    <a:gd name="connsiteX46" fmla="*/ 292561 w 607639"/>
                    <a:gd name="connsiteY46" fmla="*/ 247242 h 426991"/>
                    <a:gd name="connsiteX47" fmla="*/ 101288 w 607639"/>
                    <a:gd name="connsiteY47" fmla="*/ 247242 h 426991"/>
                    <a:gd name="connsiteX48" fmla="*/ 101288 w 607639"/>
                    <a:gd name="connsiteY48" fmla="*/ 292135 h 426991"/>
                    <a:gd name="connsiteX49" fmla="*/ 158875 w 607639"/>
                    <a:gd name="connsiteY49" fmla="*/ 292135 h 426991"/>
                    <a:gd name="connsiteX50" fmla="*/ 180058 w 607639"/>
                    <a:gd name="connsiteY50" fmla="*/ 313203 h 426991"/>
                    <a:gd name="connsiteX51" fmla="*/ 180058 w 607639"/>
                    <a:gd name="connsiteY51" fmla="*/ 403167 h 426991"/>
                    <a:gd name="connsiteX52" fmla="*/ 158875 w 607639"/>
                    <a:gd name="connsiteY52" fmla="*/ 426991 h 426991"/>
                    <a:gd name="connsiteX53" fmla="*/ 24032 w 607639"/>
                    <a:gd name="connsiteY53" fmla="*/ 426991 h 426991"/>
                    <a:gd name="connsiteX54" fmla="*/ 0 w 607639"/>
                    <a:gd name="connsiteY54" fmla="*/ 403167 h 426991"/>
                    <a:gd name="connsiteX55" fmla="*/ 0 w 607639"/>
                    <a:gd name="connsiteY55" fmla="*/ 313203 h 426991"/>
                    <a:gd name="connsiteX56" fmla="*/ 24032 w 607639"/>
                    <a:gd name="connsiteY56" fmla="*/ 292135 h 426991"/>
                    <a:gd name="connsiteX57" fmla="*/ 78770 w 607639"/>
                    <a:gd name="connsiteY57" fmla="*/ 292135 h 426991"/>
                    <a:gd name="connsiteX58" fmla="*/ 78770 w 607639"/>
                    <a:gd name="connsiteY58" fmla="*/ 234530 h 426991"/>
                    <a:gd name="connsiteX59" fmla="*/ 91409 w 607639"/>
                    <a:gd name="connsiteY59" fmla="*/ 224751 h 426991"/>
                    <a:gd name="connsiteX60" fmla="*/ 236326 w 607639"/>
                    <a:gd name="connsiteY60" fmla="*/ 21066 h 426991"/>
                    <a:gd name="connsiteX61" fmla="*/ 236326 w 607639"/>
                    <a:gd name="connsiteY61" fmla="*/ 111021 h 426991"/>
                    <a:gd name="connsiteX62" fmla="*/ 371758 w 607639"/>
                    <a:gd name="connsiteY62" fmla="*/ 111021 h 426991"/>
                    <a:gd name="connsiteX63" fmla="*/ 372380 w 607639"/>
                    <a:gd name="connsiteY63" fmla="*/ 21066 h 426991"/>
                    <a:gd name="connsiteX64" fmla="*/ 237127 w 607639"/>
                    <a:gd name="connsiteY64" fmla="*/ 21066 h 426991"/>
                    <a:gd name="connsiteX65" fmla="*/ 237750 w 607639"/>
                    <a:gd name="connsiteY65" fmla="*/ 0 h 426991"/>
                    <a:gd name="connsiteX66" fmla="*/ 372647 w 607639"/>
                    <a:gd name="connsiteY66" fmla="*/ 0 h 426991"/>
                    <a:gd name="connsiteX67" fmla="*/ 393825 w 607639"/>
                    <a:gd name="connsiteY67" fmla="*/ 21066 h 426991"/>
                    <a:gd name="connsiteX68" fmla="*/ 393825 w 607639"/>
                    <a:gd name="connsiteY68" fmla="*/ 111021 h 426991"/>
                    <a:gd name="connsiteX69" fmla="*/ 372647 w 607639"/>
                    <a:gd name="connsiteY69" fmla="*/ 134843 h 426991"/>
                    <a:gd name="connsiteX70" fmla="*/ 315076 w 607639"/>
                    <a:gd name="connsiteY70" fmla="*/ 134843 h 426991"/>
                    <a:gd name="connsiteX71" fmla="*/ 315076 w 607639"/>
                    <a:gd name="connsiteY71" fmla="*/ 191020 h 426991"/>
                    <a:gd name="connsiteX72" fmla="*/ 292563 w 607639"/>
                    <a:gd name="connsiteY72" fmla="*/ 191020 h 426991"/>
                    <a:gd name="connsiteX73" fmla="*/ 292563 w 607639"/>
                    <a:gd name="connsiteY73" fmla="*/ 134843 h 426991"/>
                    <a:gd name="connsiteX74" fmla="*/ 237750 w 607639"/>
                    <a:gd name="connsiteY74" fmla="*/ 134843 h 426991"/>
                    <a:gd name="connsiteX75" fmla="*/ 213813 w 607639"/>
                    <a:gd name="connsiteY75" fmla="*/ 111021 h 426991"/>
                    <a:gd name="connsiteX76" fmla="*/ 213813 w 607639"/>
                    <a:gd name="connsiteY76" fmla="*/ 21066 h 426991"/>
                    <a:gd name="connsiteX77" fmla="*/ 237750 w 607639"/>
                    <a:gd name="connsiteY77" fmla="*/ 0 h 426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607639" h="426991">
                      <a:moveTo>
                        <a:pt x="450100" y="313203"/>
                      </a:moveTo>
                      <a:lnTo>
                        <a:pt x="450100" y="403167"/>
                      </a:lnTo>
                      <a:lnTo>
                        <a:pt x="585744" y="403167"/>
                      </a:lnTo>
                      <a:lnTo>
                        <a:pt x="586100" y="313203"/>
                      </a:lnTo>
                      <a:lnTo>
                        <a:pt x="530294" y="313203"/>
                      </a:lnTo>
                      <a:cubicBezTo>
                        <a:pt x="530294" y="313203"/>
                        <a:pt x="530116" y="313203"/>
                        <a:pt x="530116" y="313203"/>
                      </a:cubicBezTo>
                      <a:cubicBezTo>
                        <a:pt x="530027" y="313203"/>
                        <a:pt x="529849" y="313203"/>
                        <a:pt x="529760" y="313203"/>
                      </a:cubicBezTo>
                      <a:lnTo>
                        <a:pt x="450901" y="313203"/>
                      </a:lnTo>
                      <a:close/>
                      <a:moveTo>
                        <a:pt x="236309" y="313203"/>
                      </a:moveTo>
                      <a:lnTo>
                        <a:pt x="236309" y="403167"/>
                      </a:lnTo>
                      <a:lnTo>
                        <a:pt x="371953" y="403167"/>
                      </a:lnTo>
                      <a:lnTo>
                        <a:pt x="372754" y="313203"/>
                      </a:lnTo>
                      <a:lnTo>
                        <a:pt x="237110" y="313203"/>
                      </a:lnTo>
                      <a:close/>
                      <a:moveTo>
                        <a:pt x="22519" y="313203"/>
                      </a:moveTo>
                      <a:lnTo>
                        <a:pt x="22519" y="403167"/>
                      </a:lnTo>
                      <a:lnTo>
                        <a:pt x="158163" y="403167"/>
                      </a:lnTo>
                      <a:lnTo>
                        <a:pt x="158964" y="313203"/>
                      </a:lnTo>
                      <a:lnTo>
                        <a:pt x="91498" y="313203"/>
                      </a:lnTo>
                      <a:cubicBezTo>
                        <a:pt x="91409" y="313203"/>
                        <a:pt x="91320" y="313203"/>
                        <a:pt x="91231" y="313203"/>
                      </a:cubicBezTo>
                      <a:cubicBezTo>
                        <a:pt x="91231" y="313203"/>
                        <a:pt x="90964" y="313203"/>
                        <a:pt x="90964" y="313203"/>
                      </a:cubicBezTo>
                      <a:lnTo>
                        <a:pt x="23320" y="313203"/>
                      </a:lnTo>
                      <a:close/>
                      <a:moveTo>
                        <a:pt x="91409" y="224751"/>
                      </a:moveTo>
                      <a:lnTo>
                        <a:pt x="530294" y="224751"/>
                      </a:lnTo>
                      <a:cubicBezTo>
                        <a:pt x="536435" y="224751"/>
                        <a:pt x="540084" y="228396"/>
                        <a:pt x="540084" y="234530"/>
                      </a:cubicBezTo>
                      <a:lnTo>
                        <a:pt x="540084" y="292135"/>
                      </a:lnTo>
                      <a:lnTo>
                        <a:pt x="586456" y="292135"/>
                      </a:lnTo>
                      <a:cubicBezTo>
                        <a:pt x="598917" y="292135"/>
                        <a:pt x="607639" y="300847"/>
                        <a:pt x="607639" y="313203"/>
                      </a:cubicBezTo>
                      <a:lnTo>
                        <a:pt x="607639" y="403167"/>
                      </a:lnTo>
                      <a:cubicBezTo>
                        <a:pt x="607639" y="415524"/>
                        <a:pt x="598917" y="426991"/>
                        <a:pt x="586456" y="426991"/>
                      </a:cubicBezTo>
                      <a:lnTo>
                        <a:pt x="451524" y="426991"/>
                      </a:lnTo>
                      <a:cubicBezTo>
                        <a:pt x="439152" y="426991"/>
                        <a:pt x="427582" y="415524"/>
                        <a:pt x="427582" y="403167"/>
                      </a:cubicBezTo>
                      <a:lnTo>
                        <a:pt x="427582" y="313203"/>
                      </a:lnTo>
                      <a:cubicBezTo>
                        <a:pt x="427582" y="300847"/>
                        <a:pt x="439152" y="292135"/>
                        <a:pt x="451524" y="292135"/>
                      </a:cubicBezTo>
                      <a:lnTo>
                        <a:pt x="517566" y="292135"/>
                      </a:lnTo>
                      <a:lnTo>
                        <a:pt x="517566" y="247242"/>
                      </a:lnTo>
                      <a:lnTo>
                        <a:pt x="315079" y="247242"/>
                      </a:lnTo>
                      <a:lnTo>
                        <a:pt x="315079" y="292135"/>
                      </a:lnTo>
                      <a:lnTo>
                        <a:pt x="372665" y="292135"/>
                      </a:lnTo>
                      <a:cubicBezTo>
                        <a:pt x="385126" y="292135"/>
                        <a:pt x="393849" y="300847"/>
                        <a:pt x="393849" y="313203"/>
                      </a:cubicBezTo>
                      <a:lnTo>
                        <a:pt x="393849" y="403167"/>
                      </a:lnTo>
                      <a:cubicBezTo>
                        <a:pt x="393849" y="415524"/>
                        <a:pt x="385126" y="426991"/>
                        <a:pt x="372665" y="426991"/>
                      </a:cubicBezTo>
                      <a:lnTo>
                        <a:pt x="237733" y="426991"/>
                      </a:lnTo>
                      <a:cubicBezTo>
                        <a:pt x="225362" y="426991"/>
                        <a:pt x="213791" y="415524"/>
                        <a:pt x="213791" y="403167"/>
                      </a:cubicBezTo>
                      <a:lnTo>
                        <a:pt x="213791" y="313203"/>
                      </a:lnTo>
                      <a:cubicBezTo>
                        <a:pt x="213791" y="300847"/>
                        <a:pt x="225362" y="292135"/>
                        <a:pt x="237733" y="292135"/>
                      </a:cubicBezTo>
                      <a:lnTo>
                        <a:pt x="292561" y="292135"/>
                      </a:lnTo>
                      <a:lnTo>
                        <a:pt x="292561" y="247242"/>
                      </a:lnTo>
                      <a:lnTo>
                        <a:pt x="101288" y="247242"/>
                      </a:lnTo>
                      <a:lnTo>
                        <a:pt x="101288" y="292135"/>
                      </a:lnTo>
                      <a:lnTo>
                        <a:pt x="158875" y="292135"/>
                      </a:lnTo>
                      <a:cubicBezTo>
                        <a:pt x="171335" y="292135"/>
                        <a:pt x="180058" y="300847"/>
                        <a:pt x="180058" y="313203"/>
                      </a:cubicBezTo>
                      <a:lnTo>
                        <a:pt x="180058" y="403167"/>
                      </a:lnTo>
                      <a:cubicBezTo>
                        <a:pt x="180058" y="415524"/>
                        <a:pt x="171335" y="426991"/>
                        <a:pt x="158875" y="426991"/>
                      </a:cubicBezTo>
                      <a:lnTo>
                        <a:pt x="24032" y="426991"/>
                      </a:lnTo>
                      <a:cubicBezTo>
                        <a:pt x="11571" y="426991"/>
                        <a:pt x="0" y="415524"/>
                        <a:pt x="0" y="403167"/>
                      </a:cubicBezTo>
                      <a:lnTo>
                        <a:pt x="0" y="313203"/>
                      </a:lnTo>
                      <a:cubicBezTo>
                        <a:pt x="0" y="300847"/>
                        <a:pt x="11571" y="292135"/>
                        <a:pt x="24032" y="292135"/>
                      </a:cubicBezTo>
                      <a:lnTo>
                        <a:pt x="78770" y="292135"/>
                      </a:lnTo>
                      <a:lnTo>
                        <a:pt x="78770" y="234530"/>
                      </a:lnTo>
                      <a:cubicBezTo>
                        <a:pt x="78770" y="228396"/>
                        <a:pt x="85178" y="224751"/>
                        <a:pt x="91409" y="224751"/>
                      </a:cubicBezTo>
                      <a:close/>
                      <a:moveTo>
                        <a:pt x="236326" y="21066"/>
                      </a:moveTo>
                      <a:lnTo>
                        <a:pt x="236326" y="111021"/>
                      </a:lnTo>
                      <a:lnTo>
                        <a:pt x="371758" y="111021"/>
                      </a:lnTo>
                      <a:lnTo>
                        <a:pt x="372380" y="21066"/>
                      </a:lnTo>
                      <a:lnTo>
                        <a:pt x="237127" y="21066"/>
                      </a:lnTo>
                      <a:close/>
                      <a:moveTo>
                        <a:pt x="237750" y="0"/>
                      </a:moveTo>
                      <a:lnTo>
                        <a:pt x="372647" y="0"/>
                      </a:lnTo>
                      <a:cubicBezTo>
                        <a:pt x="385105" y="0"/>
                        <a:pt x="393825" y="8711"/>
                        <a:pt x="393825" y="21066"/>
                      </a:cubicBezTo>
                      <a:lnTo>
                        <a:pt x="393825" y="111021"/>
                      </a:lnTo>
                      <a:cubicBezTo>
                        <a:pt x="393825" y="123376"/>
                        <a:pt x="385105" y="134843"/>
                        <a:pt x="372647" y="134843"/>
                      </a:cubicBezTo>
                      <a:lnTo>
                        <a:pt x="315076" y="134843"/>
                      </a:lnTo>
                      <a:lnTo>
                        <a:pt x="315076" y="191020"/>
                      </a:lnTo>
                      <a:lnTo>
                        <a:pt x="292563" y="191020"/>
                      </a:lnTo>
                      <a:lnTo>
                        <a:pt x="292563" y="134843"/>
                      </a:lnTo>
                      <a:lnTo>
                        <a:pt x="237750" y="134843"/>
                      </a:lnTo>
                      <a:cubicBezTo>
                        <a:pt x="225381" y="134843"/>
                        <a:pt x="213813" y="123376"/>
                        <a:pt x="213813" y="111021"/>
                      </a:cubicBezTo>
                      <a:lnTo>
                        <a:pt x="213813" y="21066"/>
                      </a:lnTo>
                      <a:cubicBezTo>
                        <a:pt x="213813" y="8711"/>
                        <a:pt x="225381" y="0"/>
                        <a:pt x="2377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6" name="íşḷíďè">
                <a:extLst>
                  <a:ext uri="{FF2B5EF4-FFF2-40B4-BE49-F238E27FC236}">
                    <a16:creationId xmlns:a16="http://schemas.microsoft.com/office/drawing/2014/main" xmlns="" id="{D9E97948-87A1-4C49-81E4-0034FE1446EF}"/>
                  </a:ext>
                </a:extLst>
              </p:cNvPr>
              <p:cNvSpPr txBox="1"/>
              <p:nvPr/>
            </p:nvSpPr>
            <p:spPr bwMode="auto">
              <a:xfrm>
                <a:off x="7341895" y="1452326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chemeClr val="accent4"/>
                    </a:solidFill>
                  </a:rPr>
                  <a:t>问卷支持文本导出（独家特色）</a:t>
                </a:r>
                <a:endParaRPr lang="en-US" altLang="zh-CN" sz="20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0795CBE9-65C9-4FF9-8D58-C0D6E802D000}"/>
                </a:ext>
              </a:extLst>
            </p:cNvPr>
            <p:cNvCxnSpPr>
              <a:cxnSpLocks/>
            </p:cNvCxnSpPr>
            <p:nvPr/>
          </p:nvCxnSpPr>
          <p:spPr>
            <a:xfrm>
              <a:off x="5073579" y="1614756"/>
              <a:ext cx="4113732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982A5DF2-AE4D-4817-9A61-3EC7E2E2960A}"/>
                </a:ext>
              </a:extLst>
            </p:cNvPr>
            <p:cNvCxnSpPr>
              <a:cxnSpLocks/>
            </p:cNvCxnSpPr>
            <p:nvPr/>
          </p:nvCxnSpPr>
          <p:spPr>
            <a:xfrm>
              <a:off x="5872699" y="2999119"/>
              <a:ext cx="3102489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00EF984F-B2C2-4F9F-A2AC-3D34F5849BBC}"/>
                </a:ext>
              </a:extLst>
            </p:cNvPr>
            <p:cNvCxnSpPr>
              <a:cxnSpLocks/>
            </p:cNvCxnSpPr>
            <p:nvPr/>
          </p:nvCxnSpPr>
          <p:spPr>
            <a:xfrm>
              <a:off x="6523474" y="4149432"/>
              <a:ext cx="353492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202BD4BD-C1FB-4F96-A7B4-19D80826ACAF}"/>
              </a:ext>
            </a:extLst>
          </p:cNvPr>
          <p:cNvGrpSpPr/>
          <p:nvPr/>
        </p:nvGrpSpPr>
        <p:grpSpPr>
          <a:xfrm>
            <a:off x="232410" y="500937"/>
            <a:ext cx="3542933" cy="1569660"/>
            <a:chOff x="277755" y="1345381"/>
            <a:chExt cx="3542933" cy="15696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850BC0D1-5C94-4D19-9877-27B8FD8B391F}"/>
                </a:ext>
              </a:extLst>
            </p:cNvPr>
            <p:cNvSpPr/>
            <p:nvPr/>
          </p:nvSpPr>
          <p:spPr>
            <a:xfrm rot="20513231">
              <a:off x="1030240" y="1641056"/>
              <a:ext cx="19800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实用多样的</a:t>
              </a:r>
              <a:endPara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formal Roman" panose="030604020304060B0204" pitchFamily="66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99DA20A6-1165-415A-95C7-5C2C525C0160}"/>
                </a:ext>
              </a:extLst>
            </p:cNvPr>
            <p:cNvSpPr txBox="1"/>
            <p:nvPr/>
          </p:nvSpPr>
          <p:spPr>
            <a:xfrm rot="20508163">
              <a:off x="277755" y="1345381"/>
              <a:ext cx="354293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Informal Roman" panose="030604020304060B0204" pitchFamily="66" charset="0"/>
                </a:rPr>
                <a:t>F</a:t>
              </a:r>
              <a:r>
                <a:rPr lang="en-US" altLang="zh-CN" sz="72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Informal Roman" panose="030604020304060B0204" pitchFamily="66" charset="0"/>
                </a:rPr>
                <a:t>unction</a:t>
              </a:r>
              <a:endParaRPr lang="zh-CN" altLang="en-US" sz="7200" dirty="0"/>
            </a:p>
          </p:txBody>
        </p: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CF779C96-0332-4D7C-A919-8ADF3EA02737}"/>
              </a:ext>
            </a:extLst>
          </p:cNvPr>
          <p:cNvCxnSpPr>
            <a:cxnSpLocks/>
          </p:cNvCxnSpPr>
          <p:nvPr/>
        </p:nvCxnSpPr>
        <p:spPr>
          <a:xfrm>
            <a:off x="7274271" y="5323936"/>
            <a:ext cx="353492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7E864D7-29D1-4724-B505-4725E3EB230E}"/>
              </a:ext>
            </a:extLst>
          </p:cNvPr>
          <p:cNvSpPr txBox="1"/>
          <p:nvPr/>
        </p:nvSpPr>
        <p:spPr>
          <a:xfrm>
            <a:off x="4121833" y="2321004"/>
            <a:ext cx="6696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spc="1000" dirty="0">
                <a:solidFill>
                  <a:schemeClr val="bg1"/>
                </a:solidFill>
                <a:latin typeface="迷你简雁翎" panose="02010609000101010101" pitchFamily="49" charset="-122"/>
                <a:ea typeface="迷你简雁翎" panose="02010609000101010101" pitchFamily="49" charset="-122"/>
              </a:rPr>
              <a:t>就这些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E9DC062-F28F-44D7-80E6-0205BBE0969C}"/>
              </a:ext>
            </a:extLst>
          </p:cNvPr>
          <p:cNvSpPr/>
          <p:nvPr/>
        </p:nvSpPr>
        <p:spPr>
          <a:xfrm>
            <a:off x="6484178" y="1722626"/>
            <a:ext cx="28689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0" b="1" cap="none" spc="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迷你简雁翎" panose="02010609000101010101" pitchFamily="49" charset="-122"/>
                <a:ea typeface="迷你简雁翎" panose="0201060900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26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1iḍé">
            <a:extLst>
              <a:ext uri="{FF2B5EF4-FFF2-40B4-BE49-F238E27FC236}">
                <a16:creationId xmlns:a16="http://schemas.microsoft.com/office/drawing/2014/main" xmlns="" id="{7340650B-45C0-4791-9B6F-047FFF8ABF36}"/>
              </a:ext>
            </a:extLst>
          </p:cNvPr>
          <p:cNvSpPr/>
          <p:nvPr/>
        </p:nvSpPr>
        <p:spPr>
          <a:xfrm flipV="1">
            <a:off x="5323704" y="5718407"/>
            <a:ext cx="4858468" cy="3732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íşḷîḓè">
            <a:extLst>
              <a:ext uri="{FF2B5EF4-FFF2-40B4-BE49-F238E27FC236}">
                <a16:creationId xmlns:a16="http://schemas.microsoft.com/office/drawing/2014/main" xmlns="" id="{8759B5AB-9FFD-4486-B253-E9934B43A633}"/>
              </a:ext>
            </a:extLst>
          </p:cNvPr>
          <p:cNvSpPr/>
          <p:nvPr/>
        </p:nvSpPr>
        <p:spPr>
          <a:xfrm rot="4599532" flipV="1">
            <a:off x="2488649" y="3429831"/>
            <a:ext cx="4334456" cy="3016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îšḻîde">
            <a:extLst>
              <a:ext uri="{FF2B5EF4-FFF2-40B4-BE49-F238E27FC236}">
                <a16:creationId xmlns:a16="http://schemas.microsoft.com/office/drawing/2014/main" xmlns="" id="{9B76372D-858D-4F96-9AB1-EC930F485B39}"/>
              </a:ext>
            </a:extLst>
          </p:cNvPr>
          <p:cNvSpPr/>
          <p:nvPr/>
        </p:nvSpPr>
        <p:spPr>
          <a:xfrm>
            <a:off x="5295568" y="3530035"/>
            <a:ext cx="1657358" cy="1657362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/>
              <a:t>模糊查询并标记</a:t>
            </a:r>
            <a:endParaRPr lang="en-US" altLang="zh-CN" sz="1600" b="1" dirty="0"/>
          </a:p>
        </p:txBody>
      </p:sp>
      <p:sp>
        <p:nvSpPr>
          <p:cNvPr id="12" name="iṧľiḋè">
            <a:extLst>
              <a:ext uri="{FF2B5EF4-FFF2-40B4-BE49-F238E27FC236}">
                <a16:creationId xmlns:a16="http://schemas.microsoft.com/office/drawing/2014/main" xmlns="" id="{11034764-847E-4258-8EA5-EF6C1B09B595}"/>
              </a:ext>
            </a:extLst>
          </p:cNvPr>
          <p:cNvSpPr/>
          <p:nvPr/>
        </p:nvSpPr>
        <p:spPr>
          <a:xfrm>
            <a:off x="7045112" y="3808017"/>
            <a:ext cx="1910384" cy="1910389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b="1" dirty="0"/>
              <a:t>管理员审核功能</a:t>
            </a:r>
            <a:endParaRPr lang="en-US" altLang="zh-CN" b="1" dirty="0"/>
          </a:p>
        </p:txBody>
      </p:sp>
      <p:sp>
        <p:nvSpPr>
          <p:cNvPr id="13" name="ïŝ1ïḓe">
            <a:extLst>
              <a:ext uri="{FF2B5EF4-FFF2-40B4-BE49-F238E27FC236}">
                <a16:creationId xmlns:a16="http://schemas.microsoft.com/office/drawing/2014/main" xmlns="" id="{AF6D452F-603F-4772-AF7A-CD21EEABA96E}"/>
              </a:ext>
            </a:extLst>
          </p:cNvPr>
          <p:cNvSpPr/>
          <p:nvPr/>
        </p:nvSpPr>
        <p:spPr>
          <a:xfrm>
            <a:off x="6175318" y="1645920"/>
            <a:ext cx="2045975" cy="2045979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b="1" dirty="0"/>
              <a:t>SQL</a:t>
            </a:r>
            <a:r>
              <a:rPr lang="zh-CN" altLang="en-US" sz="2000" b="1" dirty="0"/>
              <a:t>注入防护</a:t>
            </a:r>
            <a:endParaRPr lang="en-US" altLang="zh-CN" sz="2000" b="1" dirty="0"/>
          </a:p>
        </p:txBody>
      </p:sp>
      <p:sp>
        <p:nvSpPr>
          <p:cNvPr id="14" name="ïṩlíḍê">
            <a:extLst>
              <a:ext uri="{FF2B5EF4-FFF2-40B4-BE49-F238E27FC236}">
                <a16:creationId xmlns:a16="http://schemas.microsoft.com/office/drawing/2014/main" xmlns="" id="{C3C2CF76-FF13-4B4C-8EF1-01C6A15C70D9}"/>
              </a:ext>
            </a:extLst>
          </p:cNvPr>
          <p:cNvSpPr/>
          <p:nvPr/>
        </p:nvSpPr>
        <p:spPr>
          <a:xfrm>
            <a:off x="8313622" y="1521594"/>
            <a:ext cx="2853195" cy="2853201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/>
              <a:t>敏感词标注</a:t>
            </a:r>
            <a:endParaRPr lang="en-US" altLang="zh-CN" sz="2800" b="1" dirty="0"/>
          </a:p>
        </p:txBody>
      </p:sp>
      <p:sp>
        <p:nvSpPr>
          <p:cNvPr id="15" name="iṥḻíḍè">
            <a:extLst>
              <a:ext uri="{FF2B5EF4-FFF2-40B4-BE49-F238E27FC236}">
                <a16:creationId xmlns:a16="http://schemas.microsoft.com/office/drawing/2014/main" xmlns="" id="{F27D46BD-6CDE-4268-9FAE-02F3521D5798}"/>
              </a:ext>
            </a:extLst>
          </p:cNvPr>
          <p:cNvSpPr/>
          <p:nvPr/>
        </p:nvSpPr>
        <p:spPr>
          <a:xfrm>
            <a:off x="9127541" y="4721167"/>
            <a:ext cx="1011220" cy="10112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100" b="1" dirty="0"/>
              <a:t>。。。</a:t>
            </a:r>
            <a:endParaRPr lang="en-US" altLang="zh-CN" sz="1100" b="1" dirty="0"/>
          </a:p>
        </p:txBody>
      </p:sp>
      <p:sp>
        <p:nvSpPr>
          <p:cNvPr id="16" name="ïšliḑé">
            <a:extLst>
              <a:ext uri="{FF2B5EF4-FFF2-40B4-BE49-F238E27FC236}">
                <a16:creationId xmlns:a16="http://schemas.microsoft.com/office/drawing/2014/main" xmlns="" id="{DCFBAA4D-2E9C-40CA-873B-316E3EC6310C}"/>
              </a:ext>
            </a:extLst>
          </p:cNvPr>
          <p:cNvSpPr/>
          <p:nvPr/>
        </p:nvSpPr>
        <p:spPr>
          <a:xfrm>
            <a:off x="4790176" y="2055098"/>
            <a:ext cx="1225516" cy="12255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100" b="1" dirty="0"/>
              <a:t>。。。。。。</a:t>
            </a:r>
            <a:endParaRPr lang="en-US" altLang="zh-CN" sz="1100" b="1" dirty="0"/>
          </a:p>
        </p:txBody>
      </p:sp>
      <p:sp>
        <p:nvSpPr>
          <p:cNvPr id="17" name="iṥḻíḍè">
            <a:extLst>
              <a:ext uri="{FF2B5EF4-FFF2-40B4-BE49-F238E27FC236}">
                <a16:creationId xmlns:a16="http://schemas.microsoft.com/office/drawing/2014/main" xmlns="" id="{49207709-AD2E-4DB9-8D25-B66D4D9EE32C}"/>
              </a:ext>
            </a:extLst>
          </p:cNvPr>
          <p:cNvSpPr/>
          <p:nvPr/>
        </p:nvSpPr>
        <p:spPr>
          <a:xfrm>
            <a:off x="6506029" y="5150142"/>
            <a:ext cx="568264" cy="568264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100" b="1" dirty="0"/>
              <a:t>。。。</a:t>
            </a:r>
            <a:endParaRPr lang="en-US" altLang="zh-CN" sz="1100" b="1" dirty="0"/>
          </a:p>
        </p:txBody>
      </p:sp>
      <p:sp>
        <p:nvSpPr>
          <p:cNvPr id="18" name="iṥḻíḍè">
            <a:extLst>
              <a:ext uri="{FF2B5EF4-FFF2-40B4-BE49-F238E27FC236}">
                <a16:creationId xmlns:a16="http://schemas.microsoft.com/office/drawing/2014/main" xmlns="" id="{B57F8903-330C-4349-ACED-61D26D9584A6}"/>
              </a:ext>
            </a:extLst>
          </p:cNvPr>
          <p:cNvSpPr/>
          <p:nvPr/>
        </p:nvSpPr>
        <p:spPr>
          <a:xfrm>
            <a:off x="5678464" y="1472657"/>
            <a:ext cx="710516" cy="710516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100" b="1" dirty="0"/>
              <a:t>。。。</a:t>
            </a:r>
            <a:endParaRPr lang="en-US" altLang="zh-CN" sz="11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F956184-F334-4AC8-B92D-B7A32108F7DD}"/>
              </a:ext>
            </a:extLst>
          </p:cNvPr>
          <p:cNvSpPr txBox="1"/>
          <p:nvPr/>
        </p:nvSpPr>
        <p:spPr>
          <a:xfrm>
            <a:off x="2360936" y="1319842"/>
            <a:ext cx="1046440" cy="55381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spc="500" dirty="0">
                <a:solidFill>
                  <a:schemeClr val="bg1"/>
                </a:solidFill>
              </a:rPr>
              <a:t>你想到</a:t>
            </a:r>
            <a:r>
              <a:rPr lang="en-US" altLang="zh-CN" sz="2800" spc="500" dirty="0">
                <a:solidFill>
                  <a:schemeClr val="accent2"/>
                </a:solidFill>
              </a:rPr>
              <a:t>&amp;</a:t>
            </a:r>
            <a:r>
              <a:rPr lang="zh-CN" altLang="en-US" sz="2800" spc="500" dirty="0">
                <a:solidFill>
                  <a:schemeClr val="bg1"/>
                </a:solidFill>
              </a:rPr>
              <a:t>没想到的</a:t>
            </a:r>
            <a:endParaRPr lang="en-US" altLang="zh-CN" sz="2800" spc="500" dirty="0">
              <a:solidFill>
                <a:schemeClr val="bg1"/>
              </a:solidFill>
            </a:endParaRPr>
          </a:p>
          <a:p>
            <a:r>
              <a:rPr lang="en-US" altLang="zh-CN" sz="2800" spc="500" dirty="0">
                <a:solidFill>
                  <a:schemeClr val="bg1"/>
                </a:solidFill>
              </a:rPr>
              <a:t>	</a:t>
            </a:r>
            <a:r>
              <a:rPr lang="zh-CN" altLang="en-US" sz="2800" spc="500" dirty="0">
                <a:solidFill>
                  <a:schemeClr val="bg1"/>
                </a:solidFill>
              </a:rPr>
              <a:t>我们都给你想好了</a:t>
            </a:r>
          </a:p>
        </p:txBody>
      </p:sp>
    </p:spTree>
    <p:extLst>
      <p:ext uri="{BB962C8B-B14F-4D97-AF65-F5344CB8AC3E}">
        <p14:creationId xmlns:p14="http://schemas.microsoft.com/office/powerpoint/2010/main" val="40795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C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1iďê">
            <a:extLst>
              <a:ext uri="{FF2B5EF4-FFF2-40B4-BE49-F238E27FC236}">
                <a16:creationId xmlns:a16="http://schemas.microsoft.com/office/drawing/2014/main" xmlns="" id="{CFF60C48-10E6-4576-B53C-5518F6C9BE80}"/>
              </a:ext>
            </a:extLst>
          </p:cNvPr>
          <p:cNvSpPr/>
          <p:nvPr/>
        </p:nvSpPr>
        <p:spPr>
          <a:xfrm rot="19200000">
            <a:off x="6801097" y="2651188"/>
            <a:ext cx="1830256" cy="1817024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îşḷïḋê">
            <a:extLst>
              <a:ext uri="{FF2B5EF4-FFF2-40B4-BE49-F238E27FC236}">
                <a16:creationId xmlns:a16="http://schemas.microsoft.com/office/drawing/2014/main" xmlns="" id="{250DA847-560E-4987-9FED-533673853514}"/>
              </a:ext>
            </a:extLst>
          </p:cNvPr>
          <p:cNvSpPr/>
          <p:nvPr/>
        </p:nvSpPr>
        <p:spPr>
          <a:xfrm rot="19200000">
            <a:off x="7910416" y="1399934"/>
            <a:ext cx="1763895" cy="1751145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išḷiďé">
            <a:extLst>
              <a:ext uri="{FF2B5EF4-FFF2-40B4-BE49-F238E27FC236}">
                <a16:creationId xmlns:a16="http://schemas.microsoft.com/office/drawing/2014/main" xmlns="" id="{F77B499C-883B-4505-883E-BF1E99DCB60B}"/>
              </a:ext>
            </a:extLst>
          </p:cNvPr>
          <p:cNvSpPr/>
          <p:nvPr/>
        </p:nvSpPr>
        <p:spPr>
          <a:xfrm rot="19200000">
            <a:off x="5632507" y="4004012"/>
            <a:ext cx="1900145" cy="1868485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íṡḷiḑé">
            <a:extLst>
              <a:ext uri="{FF2B5EF4-FFF2-40B4-BE49-F238E27FC236}">
                <a16:creationId xmlns:a16="http://schemas.microsoft.com/office/drawing/2014/main" xmlns="" id="{2B2285E2-1851-4D8A-96D7-7809A0F5C396}"/>
              </a:ext>
            </a:extLst>
          </p:cNvPr>
          <p:cNvSpPr/>
          <p:nvPr/>
        </p:nvSpPr>
        <p:spPr>
          <a:xfrm rot="19200000">
            <a:off x="4292965" y="2541437"/>
            <a:ext cx="2057022" cy="2042152"/>
          </a:xfrm>
          <a:custGeom>
            <a:avLst/>
            <a:gdLst>
              <a:gd name="connsiteX0" fmla="*/ 2094610 w 2932774"/>
              <a:gd name="connsiteY0" fmla="*/ 749566 h 2911576"/>
              <a:gd name="connsiteX1" fmla="*/ 725074 w 2932774"/>
              <a:gd name="connsiteY1" fmla="*/ 869385 h 2911576"/>
              <a:gd name="connsiteX2" fmla="*/ 844892 w 2932774"/>
              <a:gd name="connsiteY2" fmla="*/ 2238922 h 2911576"/>
              <a:gd name="connsiteX3" fmla="*/ 2214429 w 2932774"/>
              <a:gd name="connsiteY3" fmla="*/ 2119103 h 2911576"/>
              <a:gd name="connsiteX4" fmla="*/ 2094610 w 2932774"/>
              <a:gd name="connsiteY4" fmla="*/ 749566 h 2911576"/>
              <a:gd name="connsiteX5" fmla="*/ 2334142 w 2932774"/>
              <a:gd name="connsiteY5" fmla="*/ 298936 h 2911576"/>
              <a:gd name="connsiteX6" fmla="*/ 2489223 w 2932774"/>
              <a:gd name="connsiteY6" fmla="*/ 429064 h 2911576"/>
              <a:gd name="connsiteX7" fmla="*/ 2320667 w 2932774"/>
              <a:gd name="connsiteY7" fmla="*/ 742363 h 2911576"/>
              <a:gd name="connsiteX8" fmla="*/ 2354461 w 2932774"/>
              <a:gd name="connsiteY8" fmla="*/ 777201 h 2911576"/>
              <a:gd name="connsiteX9" fmla="*/ 2535311 w 2932774"/>
              <a:gd name="connsiteY9" fmla="*/ 1114855 h 2911576"/>
              <a:gd name="connsiteX10" fmla="*/ 2536967 w 2932774"/>
              <a:gd name="connsiteY10" fmla="*/ 1121826 h 2911576"/>
              <a:gd name="connsiteX11" fmla="*/ 2897593 w 2932774"/>
              <a:gd name="connsiteY11" fmla="*/ 1132603 h 2911576"/>
              <a:gd name="connsiteX12" fmla="*/ 2932774 w 2932774"/>
              <a:gd name="connsiteY12" fmla="*/ 1331966 h 2911576"/>
              <a:gd name="connsiteX13" fmla="*/ 2590256 w 2932774"/>
              <a:gd name="connsiteY13" fmla="*/ 1468461 h 2911576"/>
              <a:gd name="connsiteX14" fmla="*/ 2591629 w 2932774"/>
              <a:gd name="connsiteY14" fmla="*/ 1489431 h 2911576"/>
              <a:gd name="connsiteX15" fmla="*/ 2520747 w 2932774"/>
              <a:gd name="connsiteY15" fmla="*/ 1866501 h 2911576"/>
              <a:gd name="connsiteX16" fmla="*/ 2514437 w 2932774"/>
              <a:gd name="connsiteY16" fmla="*/ 1879930 h 2911576"/>
              <a:gd name="connsiteX17" fmla="*/ 2803260 w 2932774"/>
              <a:gd name="connsiteY17" fmla="*/ 2137440 h 2911576"/>
              <a:gd name="connsiteX18" fmla="*/ 2702039 w 2932774"/>
              <a:gd name="connsiteY18" fmla="*/ 2312761 h 2911576"/>
              <a:gd name="connsiteX19" fmla="*/ 2334283 w 2932774"/>
              <a:gd name="connsiteY19" fmla="*/ 2191277 h 2911576"/>
              <a:gd name="connsiteX20" fmla="*/ 2319995 w 2932774"/>
              <a:gd name="connsiteY20" fmla="*/ 2211637 h 2911576"/>
              <a:gd name="connsiteX21" fmla="*/ 2062648 w 2932774"/>
              <a:gd name="connsiteY21" fmla="*/ 2439877 h 2911576"/>
              <a:gd name="connsiteX22" fmla="*/ 2003075 w 2932774"/>
              <a:gd name="connsiteY22" fmla="*/ 2474637 h 2911576"/>
              <a:gd name="connsiteX23" fmla="*/ 2056587 w 2932774"/>
              <a:gd name="connsiteY23" fmla="*/ 2842337 h 2911576"/>
              <a:gd name="connsiteX24" fmla="*/ 1866354 w 2932774"/>
              <a:gd name="connsiteY24" fmla="*/ 2911576 h 2911576"/>
              <a:gd name="connsiteX25" fmla="*/ 1671448 w 2932774"/>
              <a:gd name="connsiteY25" fmla="*/ 2596242 h 2911576"/>
              <a:gd name="connsiteX26" fmla="*/ 1548242 w 2932774"/>
              <a:gd name="connsiteY26" fmla="*/ 2620265 h 2911576"/>
              <a:gd name="connsiteX27" fmla="*/ 1331260 w 2932774"/>
              <a:gd name="connsiteY27" fmla="*/ 2620591 h 2911576"/>
              <a:gd name="connsiteX28" fmla="*/ 1231810 w 2932774"/>
              <a:gd name="connsiteY28" fmla="*/ 2601211 h 2911576"/>
              <a:gd name="connsiteX29" fmla="*/ 1049067 w 2932774"/>
              <a:gd name="connsiteY29" fmla="*/ 2896869 h 2911576"/>
              <a:gd name="connsiteX30" fmla="*/ 858832 w 2932774"/>
              <a:gd name="connsiteY30" fmla="*/ 2827631 h 2911576"/>
              <a:gd name="connsiteX31" fmla="*/ 907780 w 2932774"/>
              <a:gd name="connsiteY31" fmla="*/ 2491308 h 2911576"/>
              <a:gd name="connsiteX32" fmla="*/ 816874 w 2932774"/>
              <a:gd name="connsiteY32" fmla="*/ 2436359 h 2911576"/>
              <a:gd name="connsiteX33" fmla="*/ 725221 w 2932774"/>
              <a:gd name="connsiteY33" fmla="*/ 2367165 h 2911576"/>
              <a:gd name="connsiteX34" fmla="*/ 641163 w 2932774"/>
              <a:gd name="connsiteY34" fmla="*/ 2288921 h 2911576"/>
              <a:gd name="connsiteX35" fmla="*/ 574277 w 2932774"/>
              <a:gd name="connsiteY35" fmla="*/ 2212385 h 2911576"/>
              <a:gd name="connsiteX36" fmla="*/ 268562 w 2932774"/>
              <a:gd name="connsiteY36" fmla="*/ 2313374 h 2911576"/>
              <a:gd name="connsiteX37" fmla="*/ 167340 w 2932774"/>
              <a:gd name="connsiteY37" fmla="*/ 2138053 h 2911576"/>
              <a:gd name="connsiteX38" fmla="*/ 411251 w 2932774"/>
              <a:gd name="connsiteY38" fmla="*/ 1920587 h 2911576"/>
              <a:gd name="connsiteX39" fmla="*/ 370408 w 2932774"/>
              <a:gd name="connsiteY39" fmla="*/ 1814340 h 2911576"/>
              <a:gd name="connsiteX40" fmla="*/ 330144 w 2932774"/>
              <a:gd name="connsiteY40" fmla="*/ 1546283 h 2911576"/>
              <a:gd name="connsiteX41" fmla="*/ 333010 w 2932774"/>
              <a:gd name="connsiteY41" fmla="*/ 1450313 h 2911576"/>
              <a:gd name="connsiteX42" fmla="*/ 0 w 2932774"/>
              <a:gd name="connsiteY42" fmla="*/ 1317659 h 2911576"/>
              <a:gd name="connsiteX43" fmla="*/ 35154 w 2932774"/>
              <a:gd name="connsiteY43" fmla="*/ 1118292 h 2911576"/>
              <a:gd name="connsiteX44" fmla="*/ 405289 w 2932774"/>
              <a:gd name="connsiteY44" fmla="*/ 1107180 h 2911576"/>
              <a:gd name="connsiteX45" fmla="*/ 444695 w 2932774"/>
              <a:gd name="connsiteY45" fmla="*/ 1011372 h 2911576"/>
              <a:gd name="connsiteX46" fmla="*/ 601458 w 2932774"/>
              <a:gd name="connsiteY46" fmla="*/ 769611 h 2911576"/>
              <a:gd name="connsiteX47" fmla="*/ 622589 w 2932774"/>
              <a:gd name="connsiteY47" fmla="*/ 747913 h 2911576"/>
              <a:gd name="connsiteX48" fmla="*/ 446039 w 2932774"/>
              <a:gd name="connsiteY48" fmla="*/ 419756 h 2911576"/>
              <a:gd name="connsiteX49" fmla="*/ 601120 w 2932774"/>
              <a:gd name="connsiteY49" fmla="*/ 289627 h 2911576"/>
              <a:gd name="connsiteX50" fmla="*/ 894887 w 2932774"/>
              <a:gd name="connsiteY50" fmla="*/ 521468 h 2911576"/>
              <a:gd name="connsiteX51" fmla="*/ 1005061 w 2932774"/>
              <a:gd name="connsiteY51" fmla="*/ 460695 h 2911576"/>
              <a:gd name="connsiteX52" fmla="*/ 1159434 w 2932774"/>
              <a:gd name="connsiteY52" fmla="*/ 402668 h 2911576"/>
              <a:gd name="connsiteX53" fmla="*/ 1288857 w 2932774"/>
              <a:gd name="connsiteY53" fmla="*/ 377431 h 2911576"/>
              <a:gd name="connsiteX54" fmla="*/ 1367154 w 2932774"/>
              <a:gd name="connsiteY54" fmla="*/ 0 h 2911576"/>
              <a:gd name="connsiteX55" fmla="*/ 1569597 w 2932774"/>
              <a:gd name="connsiteY55" fmla="*/ 0 h 2911576"/>
              <a:gd name="connsiteX56" fmla="*/ 1646698 w 2932774"/>
              <a:gd name="connsiteY56" fmla="*/ 371669 h 2911576"/>
              <a:gd name="connsiteX57" fmla="*/ 1803965 w 2932774"/>
              <a:gd name="connsiteY57" fmla="*/ 402316 h 2911576"/>
              <a:gd name="connsiteX58" fmla="*/ 2008116 w 2932774"/>
              <a:gd name="connsiteY58" fmla="*/ 486582 h 2911576"/>
              <a:gd name="connsiteX59" fmla="*/ 2055596 w 2932774"/>
              <a:gd name="connsiteY59" fmla="*/ 518765 h 291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32774" h="2911576">
                <a:moveTo>
                  <a:pt x="2094610" y="749566"/>
                </a:moveTo>
                <a:cubicBezTo>
                  <a:pt x="1683337" y="404466"/>
                  <a:pt x="1070173" y="458111"/>
                  <a:pt x="725074" y="869385"/>
                </a:cubicBezTo>
                <a:cubicBezTo>
                  <a:pt x="379974" y="1280659"/>
                  <a:pt x="433619" y="1893822"/>
                  <a:pt x="844892" y="2238922"/>
                </a:cubicBezTo>
                <a:cubicBezTo>
                  <a:pt x="1256166" y="2584021"/>
                  <a:pt x="1869330" y="2530377"/>
                  <a:pt x="2214429" y="2119103"/>
                </a:cubicBezTo>
                <a:cubicBezTo>
                  <a:pt x="2559529" y="1707829"/>
                  <a:pt x="2505884" y="1094665"/>
                  <a:pt x="2094610" y="749566"/>
                </a:cubicBezTo>
                <a:close/>
                <a:moveTo>
                  <a:pt x="2334142" y="298936"/>
                </a:moveTo>
                <a:lnTo>
                  <a:pt x="2489223" y="429064"/>
                </a:lnTo>
                <a:lnTo>
                  <a:pt x="2320667" y="742363"/>
                </a:lnTo>
                <a:lnTo>
                  <a:pt x="2354461" y="777201"/>
                </a:lnTo>
                <a:cubicBezTo>
                  <a:pt x="2435203" y="879773"/>
                  <a:pt x="2495636" y="994236"/>
                  <a:pt x="2535311" y="1114855"/>
                </a:cubicBezTo>
                <a:lnTo>
                  <a:pt x="2536967" y="1121826"/>
                </a:lnTo>
                <a:lnTo>
                  <a:pt x="2897593" y="1132603"/>
                </a:lnTo>
                <a:lnTo>
                  <a:pt x="2932774" y="1331966"/>
                </a:lnTo>
                <a:lnTo>
                  <a:pt x="2590256" y="1468461"/>
                </a:lnTo>
                <a:lnTo>
                  <a:pt x="2591629" y="1489431"/>
                </a:lnTo>
                <a:cubicBezTo>
                  <a:pt x="2589349" y="1616619"/>
                  <a:pt x="2565870" y="1744223"/>
                  <a:pt x="2520747" y="1866501"/>
                </a:cubicBezTo>
                <a:lnTo>
                  <a:pt x="2514437" y="1879930"/>
                </a:lnTo>
                <a:lnTo>
                  <a:pt x="2803260" y="2137440"/>
                </a:lnTo>
                <a:lnTo>
                  <a:pt x="2702039" y="2312761"/>
                </a:lnTo>
                <a:lnTo>
                  <a:pt x="2334283" y="2191277"/>
                </a:lnTo>
                <a:lnTo>
                  <a:pt x="2319995" y="2211637"/>
                </a:lnTo>
                <a:cubicBezTo>
                  <a:pt x="2243832" y="2302406"/>
                  <a:pt x="2156847" y="2378603"/>
                  <a:pt x="2062648" y="2439877"/>
                </a:cubicBezTo>
                <a:lnTo>
                  <a:pt x="2003075" y="2474637"/>
                </a:lnTo>
                <a:lnTo>
                  <a:pt x="2056587" y="2842337"/>
                </a:lnTo>
                <a:lnTo>
                  <a:pt x="1866354" y="2911576"/>
                </a:lnTo>
                <a:lnTo>
                  <a:pt x="1671448" y="2596242"/>
                </a:lnTo>
                <a:lnTo>
                  <a:pt x="1548242" y="2620265"/>
                </a:lnTo>
                <a:cubicBezTo>
                  <a:pt x="1476091" y="2627302"/>
                  <a:pt x="1403408" y="2627445"/>
                  <a:pt x="1331260" y="2620591"/>
                </a:cubicBezTo>
                <a:lnTo>
                  <a:pt x="1231810" y="2601211"/>
                </a:lnTo>
                <a:lnTo>
                  <a:pt x="1049067" y="2896869"/>
                </a:lnTo>
                <a:lnTo>
                  <a:pt x="858832" y="2827631"/>
                </a:lnTo>
                <a:lnTo>
                  <a:pt x="907780" y="2491308"/>
                </a:lnTo>
                <a:lnTo>
                  <a:pt x="816874" y="2436359"/>
                </a:lnTo>
                <a:cubicBezTo>
                  <a:pt x="785477" y="2415113"/>
                  <a:pt x="754881" y="2392053"/>
                  <a:pt x="725221" y="2367165"/>
                </a:cubicBezTo>
                <a:cubicBezTo>
                  <a:pt x="695562" y="2342277"/>
                  <a:pt x="667538" y="2316150"/>
                  <a:pt x="641163" y="2288921"/>
                </a:cubicBezTo>
                <a:lnTo>
                  <a:pt x="574277" y="2212385"/>
                </a:lnTo>
                <a:lnTo>
                  <a:pt x="268562" y="2313374"/>
                </a:lnTo>
                <a:lnTo>
                  <a:pt x="167340" y="2138053"/>
                </a:lnTo>
                <a:lnTo>
                  <a:pt x="411251" y="1920587"/>
                </a:lnTo>
                <a:lnTo>
                  <a:pt x="370408" y="1814340"/>
                </a:lnTo>
                <a:cubicBezTo>
                  <a:pt x="346310" y="1727013"/>
                  <a:pt x="332834" y="1636964"/>
                  <a:pt x="330144" y="1546283"/>
                </a:cubicBezTo>
                <a:lnTo>
                  <a:pt x="333010" y="1450313"/>
                </a:lnTo>
                <a:lnTo>
                  <a:pt x="0" y="1317659"/>
                </a:lnTo>
                <a:lnTo>
                  <a:pt x="35154" y="1118292"/>
                </a:lnTo>
                <a:lnTo>
                  <a:pt x="405289" y="1107180"/>
                </a:lnTo>
                <a:lnTo>
                  <a:pt x="444695" y="1011372"/>
                </a:lnTo>
                <a:cubicBezTo>
                  <a:pt x="485787" y="926536"/>
                  <a:pt x="537987" y="845252"/>
                  <a:pt x="601458" y="769611"/>
                </a:cubicBezTo>
                <a:lnTo>
                  <a:pt x="622589" y="747913"/>
                </a:lnTo>
                <a:lnTo>
                  <a:pt x="446039" y="419756"/>
                </a:lnTo>
                <a:lnTo>
                  <a:pt x="601120" y="289627"/>
                </a:lnTo>
                <a:lnTo>
                  <a:pt x="894887" y="521468"/>
                </a:lnTo>
                <a:lnTo>
                  <a:pt x="1005061" y="460695"/>
                </a:lnTo>
                <a:cubicBezTo>
                  <a:pt x="1055317" y="437563"/>
                  <a:pt x="1106924" y="418206"/>
                  <a:pt x="1159434" y="402668"/>
                </a:cubicBezTo>
                <a:lnTo>
                  <a:pt x="1288857" y="377431"/>
                </a:lnTo>
                <a:lnTo>
                  <a:pt x="1367154" y="0"/>
                </a:lnTo>
                <a:lnTo>
                  <a:pt x="1569597" y="0"/>
                </a:lnTo>
                <a:lnTo>
                  <a:pt x="1646698" y="371669"/>
                </a:lnTo>
                <a:lnTo>
                  <a:pt x="1803965" y="402316"/>
                </a:lnTo>
                <a:cubicBezTo>
                  <a:pt x="1873976" y="423270"/>
                  <a:pt x="1942381" y="451323"/>
                  <a:pt x="2008116" y="486582"/>
                </a:cubicBezTo>
                <a:lnTo>
                  <a:pt x="2055596" y="5187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ïSlïḓé">
            <a:extLst>
              <a:ext uri="{FF2B5EF4-FFF2-40B4-BE49-F238E27FC236}">
                <a16:creationId xmlns:a16="http://schemas.microsoft.com/office/drawing/2014/main" xmlns="" id="{12BBB4D2-F33E-4E6D-9257-0E55A75DB961}"/>
              </a:ext>
            </a:extLst>
          </p:cNvPr>
          <p:cNvSpPr/>
          <p:nvPr/>
        </p:nvSpPr>
        <p:spPr bwMode="auto">
          <a:xfrm>
            <a:off x="7454386" y="3330591"/>
            <a:ext cx="559839" cy="533912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7198" dirty="0"/>
          </a:p>
        </p:txBody>
      </p:sp>
      <p:sp>
        <p:nvSpPr>
          <p:cNvPr id="26" name="ïsļîḑe">
            <a:extLst>
              <a:ext uri="{FF2B5EF4-FFF2-40B4-BE49-F238E27FC236}">
                <a16:creationId xmlns:a16="http://schemas.microsoft.com/office/drawing/2014/main" xmlns="" id="{F48EAFA9-6F60-4635-9212-01333DA0B8BE}"/>
              </a:ext>
            </a:extLst>
          </p:cNvPr>
          <p:cNvSpPr/>
          <p:nvPr/>
        </p:nvSpPr>
        <p:spPr bwMode="auto">
          <a:xfrm>
            <a:off x="4972985" y="3314815"/>
            <a:ext cx="696981" cy="489770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7198" dirty="0"/>
          </a:p>
        </p:txBody>
      </p:sp>
      <p:sp>
        <p:nvSpPr>
          <p:cNvPr id="24" name="iṡḻïdé">
            <a:extLst>
              <a:ext uri="{FF2B5EF4-FFF2-40B4-BE49-F238E27FC236}">
                <a16:creationId xmlns:a16="http://schemas.microsoft.com/office/drawing/2014/main" xmlns="" id="{1B179593-0BF0-4F11-A878-2874556A5CE4}"/>
              </a:ext>
            </a:extLst>
          </p:cNvPr>
          <p:cNvSpPr/>
          <p:nvPr/>
        </p:nvSpPr>
        <p:spPr bwMode="auto">
          <a:xfrm>
            <a:off x="6306189" y="4752371"/>
            <a:ext cx="619769" cy="44724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7198" dirty="0"/>
          </a:p>
        </p:txBody>
      </p:sp>
      <p:sp>
        <p:nvSpPr>
          <p:cNvPr id="22" name="íšliďé">
            <a:extLst>
              <a:ext uri="{FF2B5EF4-FFF2-40B4-BE49-F238E27FC236}">
                <a16:creationId xmlns:a16="http://schemas.microsoft.com/office/drawing/2014/main" xmlns="" id="{FC1CFD2A-3F29-45B9-A0B1-006EFC47CE39}"/>
              </a:ext>
            </a:extLst>
          </p:cNvPr>
          <p:cNvSpPr/>
          <p:nvPr/>
        </p:nvSpPr>
        <p:spPr bwMode="auto">
          <a:xfrm>
            <a:off x="8537214" y="2081707"/>
            <a:ext cx="568009" cy="387597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82270 w 607639"/>
              <a:gd name="connsiteY14" fmla="*/ 262926 h 414642"/>
              <a:gd name="connsiteX15" fmla="*/ 192432 w 607639"/>
              <a:gd name="connsiteY15" fmla="*/ 262926 h 414642"/>
              <a:gd name="connsiteX16" fmla="*/ 202593 w 607639"/>
              <a:gd name="connsiteY16" fmla="*/ 273052 h 414642"/>
              <a:gd name="connsiteX17" fmla="*/ 192432 w 607639"/>
              <a:gd name="connsiteY17" fmla="*/ 283178 h 414642"/>
              <a:gd name="connsiteX18" fmla="*/ 182270 w 607639"/>
              <a:gd name="connsiteY18" fmla="*/ 283178 h 414642"/>
              <a:gd name="connsiteX19" fmla="*/ 172109 w 607639"/>
              <a:gd name="connsiteY19" fmla="*/ 273052 h 414642"/>
              <a:gd name="connsiteX20" fmla="*/ 182270 w 607639"/>
              <a:gd name="connsiteY20" fmla="*/ 262926 h 414642"/>
              <a:gd name="connsiteX21" fmla="*/ 91153 w 607639"/>
              <a:gd name="connsiteY21" fmla="*/ 262926 h 414642"/>
              <a:gd name="connsiteX22" fmla="*/ 141783 w 607639"/>
              <a:gd name="connsiteY22" fmla="*/ 262926 h 414642"/>
              <a:gd name="connsiteX23" fmla="*/ 151927 w 607639"/>
              <a:gd name="connsiteY23" fmla="*/ 273052 h 414642"/>
              <a:gd name="connsiteX24" fmla="*/ 141783 w 607639"/>
              <a:gd name="connsiteY24" fmla="*/ 283178 h 414642"/>
              <a:gd name="connsiteX25" fmla="*/ 91153 w 607639"/>
              <a:gd name="connsiteY25" fmla="*/ 283178 h 414642"/>
              <a:gd name="connsiteX26" fmla="*/ 81009 w 607639"/>
              <a:gd name="connsiteY26" fmla="*/ 273052 h 414642"/>
              <a:gd name="connsiteX27" fmla="*/ 91153 w 607639"/>
              <a:gd name="connsiteY27" fmla="*/ 262926 h 414642"/>
              <a:gd name="connsiteX28" fmla="*/ 161988 w 607639"/>
              <a:gd name="connsiteY28" fmla="*/ 222493 h 414642"/>
              <a:gd name="connsiteX29" fmla="*/ 232948 w 607639"/>
              <a:gd name="connsiteY29" fmla="*/ 222493 h 414642"/>
              <a:gd name="connsiteX30" fmla="*/ 243098 w 607639"/>
              <a:gd name="connsiteY30" fmla="*/ 232619 h 414642"/>
              <a:gd name="connsiteX31" fmla="*/ 232948 w 607639"/>
              <a:gd name="connsiteY31" fmla="*/ 242745 h 414642"/>
              <a:gd name="connsiteX32" fmla="*/ 161988 w 607639"/>
              <a:gd name="connsiteY32" fmla="*/ 242745 h 414642"/>
              <a:gd name="connsiteX33" fmla="*/ 151927 w 607639"/>
              <a:gd name="connsiteY33" fmla="*/ 232619 h 414642"/>
              <a:gd name="connsiteX34" fmla="*/ 161988 w 607639"/>
              <a:gd name="connsiteY34" fmla="*/ 222493 h 414642"/>
              <a:gd name="connsiteX35" fmla="*/ 91146 w 607639"/>
              <a:gd name="connsiteY35" fmla="*/ 222493 h 414642"/>
              <a:gd name="connsiteX36" fmla="*/ 121467 w 607639"/>
              <a:gd name="connsiteY36" fmla="*/ 222493 h 414642"/>
              <a:gd name="connsiteX37" fmla="*/ 131604 w 607639"/>
              <a:gd name="connsiteY37" fmla="*/ 232619 h 414642"/>
              <a:gd name="connsiteX38" fmla="*/ 121467 w 607639"/>
              <a:gd name="connsiteY38" fmla="*/ 242745 h 414642"/>
              <a:gd name="connsiteX39" fmla="*/ 91146 w 607639"/>
              <a:gd name="connsiteY39" fmla="*/ 242745 h 414642"/>
              <a:gd name="connsiteX40" fmla="*/ 81009 w 607639"/>
              <a:gd name="connsiteY40" fmla="*/ 232619 h 414642"/>
              <a:gd name="connsiteX41" fmla="*/ 91146 w 607639"/>
              <a:gd name="connsiteY41" fmla="*/ 222493 h 414642"/>
              <a:gd name="connsiteX42" fmla="*/ 182270 w 607639"/>
              <a:gd name="connsiteY42" fmla="*/ 182059 h 414642"/>
              <a:gd name="connsiteX43" fmla="*/ 192432 w 607639"/>
              <a:gd name="connsiteY43" fmla="*/ 182059 h 414642"/>
              <a:gd name="connsiteX44" fmla="*/ 202593 w 607639"/>
              <a:gd name="connsiteY44" fmla="*/ 192195 h 414642"/>
              <a:gd name="connsiteX45" fmla="*/ 192432 w 607639"/>
              <a:gd name="connsiteY45" fmla="*/ 202241 h 414642"/>
              <a:gd name="connsiteX46" fmla="*/ 182270 w 607639"/>
              <a:gd name="connsiteY46" fmla="*/ 202241 h 414642"/>
              <a:gd name="connsiteX47" fmla="*/ 172109 w 607639"/>
              <a:gd name="connsiteY47" fmla="*/ 192195 h 414642"/>
              <a:gd name="connsiteX48" fmla="*/ 182270 w 607639"/>
              <a:gd name="connsiteY48" fmla="*/ 182059 h 414642"/>
              <a:gd name="connsiteX49" fmla="*/ 91153 w 607639"/>
              <a:gd name="connsiteY49" fmla="*/ 182059 h 414642"/>
              <a:gd name="connsiteX50" fmla="*/ 141783 w 607639"/>
              <a:gd name="connsiteY50" fmla="*/ 182059 h 414642"/>
              <a:gd name="connsiteX51" fmla="*/ 151927 w 607639"/>
              <a:gd name="connsiteY51" fmla="*/ 192195 h 414642"/>
              <a:gd name="connsiteX52" fmla="*/ 141783 w 607639"/>
              <a:gd name="connsiteY52" fmla="*/ 202241 h 414642"/>
              <a:gd name="connsiteX53" fmla="*/ 91153 w 607639"/>
              <a:gd name="connsiteY53" fmla="*/ 202241 h 414642"/>
              <a:gd name="connsiteX54" fmla="*/ 81009 w 607639"/>
              <a:gd name="connsiteY54" fmla="*/ 192195 h 414642"/>
              <a:gd name="connsiteX55" fmla="*/ 91153 w 607639"/>
              <a:gd name="connsiteY55" fmla="*/ 182059 h 414642"/>
              <a:gd name="connsiteX56" fmla="*/ 161988 w 607639"/>
              <a:gd name="connsiteY56" fmla="*/ 141625 h 414642"/>
              <a:gd name="connsiteX57" fmla="*/ 232948 w 607639"/>
              <a:gd name="connsiteY57" fmla="*/ 141625 h 414642"/>
              <a:gd name="connsiteX58" fmla="*/ 243098 w 607639"/>
              <a:gd name="connsiteY58" fmla="*/ 151761 h 414642"/>
              <a:gd name="connsiteX59" fmla="*/ 232948 w 607639"/>
              <a:gd name="connsiteY59" fmla="*/ 161807 h 414642"/>
              <a:gd name="connsiteX60" fmla="*/ 161988 w 607639"/>
              <a:gd name="connsiteY60" fmla="*/ 161807 h 414642"/>
              <a:gd name="connsiteX61" fmla="*/ 151927 w 607639"/>
              <a:gd name="connsiteY61" fmla="*/ 151761 h 414642"/>
              <a:gd name="connsiteX62" fmla="*/ 161988 w 607639"/>
              <a:gd name="connsiteY62" fmla="*/ 141625 h 414642"/>
              <a:gd name="connsiteX63" fmla="*/ 91146 w 607639"/>
              <a:gd name="connsiteY63" fmla="*/ 141625 h 414642"/>
              <a:gd name="connsiteX64" fmla="*/ 121467 w 607639"/>
              <a:gd name="connsiteY64" fmla="*/ 141625 h 414642"/>
              <a:gd name="connsiteX65" fmla="*/ 131604 w 607639"/>
              <a:gd name="connsiteY65" fmla="*/ 151761 h 414642"/>
              <a:gd name="connsiteX66" fmla="*/ 121467 w 607639"/>
              <a:gd name="connsiteY66" fmla="*/ 161807 h 414642"/>
              <a:gd name="connsiteX67" fmla="*/ 91146 w 607639"/>
              <a:gd name="connsiteY67" fmla="*/ 161807 h 414642"/>
              <a:gd name="connsiteX68" fmla="*/ 81009 w 607639"/>
              <a:gd name="connsiteY68" fmla="*/ 151761 h 414642"/>
              <a:gd name="connsiteX69" fmla="*/ 91146 w 607639"/>
              <a:gd name="connsiteY69" fmla="*/ 141625 h 414642"/>
              <a:gd name="connsiteX70" fmla="*/ 364566 w 607639"/>
              <a:gd name="connsiteY70" fmla="*/ 102176 h 414642"/>
              <a:gd name="connsiteX71" fmla="*/ 283573 w 607639"/>
              <a:gd name="connsiteY71" fmla="*/ 192194 h 414642"/>
              <a:gd name="connsiteX72" fmla="*/ 374712 w 607639"/>
              <a:gd name="connsiteY72" fmla="*/ 283188 h 414642"/>
              <a:gd name="connsiteX73" fmla="*/ 464783 w 607639"/>
              <a:gd name="connsiteY73" fmla="*/ 202235 h 414642"/>
              <a:gd name="connsiteX74" fmla="*/ 374712 w 607639"/>
              <a:gd name="connsiteY74" fmla="*/ 202235 h 414642"/>
              <a:gd name="connsiteX75" fmla="*/ 364566 w 607639"/>
              <a:gd name="connsiteY75" fmla="*/ 192194 h 414642"/>
              <a:gd name="connsiteX76" fmla="*/ 182270 w 607639"/>
              <a:gd name="connsiteY76" fmla="*/ 101191 h 414642"/>
              <a:gd name="connsiteX77" fmla="*/ 192432 w 607639"/>
              <a:gd name="connsiteY77" fmla="*/ 101191 h 414642"/>
              <a:gd name="connsiteX78" fmla="*/ 202593 w 607639"/>
              <a:gd name="connsiteY78" fmla="*/ 111238 h 414642"/>
              <a:gd name="connsiteX79" fmla="*/ 192432 w 607639"/>
              <a:gd name="connsiteY79" fmla="*/ 121373 h 414642"/>
              <a:gd name="connsiteX80" fmla="*/ 182270 w 607639"/>
              <a:gd name="connsiteY80" fmla="*/ 121373 h 414642"/>
              <a:gd name="connsiteX81" fmla="*/ 172109 w 607639"/>
              <a:gd name="connsiteY81" fmla="*/ 111238 h 414642"/>
              <a:gd name="connsiteX82" fmla="*/ 182270 w 607639"/>
              <a:gd name="connsiteY82" fmla="*/ 101191 h 414642"/>
              <a:gd name="connsiteX83" fmla="*/ 91153 w 607639"/>
              <a:gd name="connsiteY83" fmla="*/ 101191 h 414642"/>
              <a:gd name="connsiteX84" fmla="*/ 141783 w 607639"/>
              <a:gd name="connsiteY84" fmla="*/ 101191 h 414642"/>
              <a:gd name="connsiteX85" fmla="*/ 151927 w 607639"/>
              <a:gd name="connsiteY85" fmla="*/ 111238 h 414642"/>
              <a:gd name="connsiteX86" fmla="*/ 141783 w 607639"/>
              <a:gd name="connsiteY86" fmla="*/ 121373 h 414642"/>
              <a:gd name="connsiteX87" fmla="*/ 91153 w 607639"/>
              <a:gd name="connsiteY87" fmla="*/ 121373 h 414642"/>
              <a:gd name="connsiteX88" fmla="*/ 81009 w 607639"/>
              <a:gd name="connsiteY88" fmla="*/ 111238 h 414642"/>
              <a:gd name="connsiteX89" fmla="*/ 91153 w 607639"/>
              <a:gd name="connsiteY89" fmla="*/ 101191 h 414642"/>
              <a:gd name="connsiteX90" fmla="*/ 374712 w 607639"/>
              <a:gd name="connsiteY90" fmla="*/ 80938 h 414642"/>
              <a:gd name="connsiteX91" fmla="*/ 384858 w 607639"/>
              <a:gd name="connsiteY91" fmla="*/ 91068 h 414642"/>
              <a:gd name="connsiteX92" fmla="*/ 384858 w 607639"/>
              <a:gd name="connsiteY92" fmla="*/ 182063 h 414642"/>
              <a:gd name="connsiteX93" fmla="*/ 475998 w 607639"/>
              <a:gd name="connsiteY93" fmla="*/ 182063 h 414642"/>
              <a:gd name="connsiteX94" fmla="*/ 486055 w 607639"/>
              <a:gd name="connsiteY94" fmla="*/ 192194 h 414642"/>
              <a:gd name="connsiteX95" fmla="*/ 374712 w 607639"/>
              <a:gd name="connsiteY95" fmla="*/ 303360 h 414642"/>
              <a:gd name="connsiteX96" fmla="*/ 263280 w 607639"/>
              <a:gd name="connsiteY96" fmla="*/ 192194 h 414642"/>
              <a:gd name="connsiteX97" fmla="*/ 374712 w 607639"/>
              <a:gd name="connsiteY97" fmla="*/ 80938 h 414642"/>
              <a:gd name="connsiteX98" fmla="*/ 425343 w 607639"/>
              <a:gd name="connsiteY98" fmla="*/ 61744 h 414642"/>
              <a:gd name="connsiteX99" fmla="*/ 425343 w 607639"/>
              <a:gd name="connsiteY99" fmla="*/ 141635 h 414642"/>
              <a:gd name="connsiteX100" fmla="*/ 505373 w 607639"/>
              <a:gd name="connsiteY100" fmla="*/ 141635 h 414642"/>
              <a:gd name="connsiteX101" fmla="*/ 425343 w 607639"/>
              <a:gd name="connsiteY101" fmla="*/ 61744 h 414642"/>
              <a:gd name="connsiteX102" fmla="*/ 161988 w 607639"/>
              <a:gd name="connsiteY102" fmla="*/ 60757 h 414642"/>
              <a:gd name="connsiteX103" fmla="*/ 232948 w 607639"/>
              <a:gd name="connsiteY103" fmla="*/ 60757 h 414642"/>
              <a:gd name="connsiteX104" fmla="*/ 243098 w 607639"/>
              <a:gd name="connsiteY104" fmla="*/ 70804 h 414642"/>
              <a:gd name="connsiteX105" fmla="*/ 232948 w 607639"/>
              <a:gd name="connsiteY105" fmla="*/ 80939 h 414642"/>
              <a:gd name="connsiteX106" fmla="*/ 161988 w 607639"/>
              <a:gd name="connsiteY106" fmla="*/ 80939 h 414642"/>
              <a:gd name="connsiteX107" fmla="*/ 151927 w 607639"/>
              <a:gd name="connsiteY107" fmla="*/ 70804 h 414642"/>
              <a:gd name="connsiteX108" fmla="*/ 161988 w 607639"/>
              <a:gd name="connsiteY108" fmla="*/ 60757 h 414642"/>
              <a:gd name="connsiteX109" fmla="*/ 91146 w 607639"/>
              <a:gd name="connsiteY109" fmla="*/ 60757 h 414642"/>
              <a:gd name="connsiteX110" fmla="*/ 121467 w 607639"/>
              <a:gd name="connsiteY110" fmla="*/ 60757 h 414642"/>
              <a:gd name="connsiteX111" fmla="*/ 131604 w 607639"/>
              <a:gd name="connsiteY111" fmla="*/ 70804 h 414642"/>
              <a:gd name="connsiteX112" fmla="*/ 121467 w 607639"/>
              <a:gd name="connsiteY112" fmla="*/ 80939 h 414642"/>
              <a:gd name="connsiteX113" fmla="*/ 91146 w 607639"/>
              <a:gd name="connsiteY113" fmla="*/ 80939 h 414642"/>
              <a:gd name="connsiteX114" fmla="*/ 81009 w 607639"/>
              <a:gd name="connsiteY114" fmla="*/ 70804 h 414642"/>
              <a:gd name="connsiteX115" fmla="*/ 91146 w 607639"/>
              <a:gd name="connsiteY115" fmla="*/ 60757 h 414642"/>
              <a:gd name="connsiteX116" fmla="*/ 415194 w 607639"/>
              <a:gd name="connsiteY116" fmla="*/ 40505 h 414642"/>
              <a:gd name="connsiteX117" fmla="*/ 526560 w 607639"/>
              <a:gd name="connsiteY117" fmla="*/ 151765 h 414642"/>
              <a:gd name="connsiteX118" fmla="*/ 516501 w 607639"/>
              <a:gd name="connsiteY118" fmla="*/ 161807 h 414642"/>
              <a:gd name="connsiteX119" fmla="*/ 415194 w 607639"/>
              <a:gd name="connsiteY119" fmla="*/ 161807 h 414642"/>
              <a:gd name="connsiteX120" fmla="*/ 405046 w 607639"/>
              <a:gd name="connsiteY120" fmla="*/ 151765 h 414642"/>
              <a:gd name="connsiteX121" fmla="*/ 405046 w 607639"/>
              <a:gd name="connsiteY121" fmla="*/ 50636 h 414642"/>
              <a:gd name="connsiteX122" fmla="*/ 415194 w 607639"/>
              <a:gd name="connsiteY122" fmla="*/ 40505 h 414642"/>
              <a:gd name="connsiteX123" fmla="*/ 70848 w 607639"/>
              <a:gd name="connsiteY123" fmla="*/ 20177 h 414642"/>
              <a:gd name="connsiteX124" fmla="*/ 60791 w 607639"/>
              <a:gd name="connsiteY124" fmla="*/ 30309 h 414642"/>
              <a:gd name="connsiteX125" fmla="*/ 60791 w 607639"/>
              <a:gd name="connsiteY125" fmla="*/ 343802 h 414642"/>
              <a:gd name="connsiteX126" fmla="*/ 222780 w 607639"/>
              <a:gd name="connsiteY126" fmla="*/ 343802 h 414642"/>
              <a:gd name="connsiteX127" fmla="*/ 232927 w 607639"/>
              <a:gd name="connsiteY127" fmla="*/ 353935 h 414642"/>
              <a:gd name="connsiteX128" fmla="*/ 232927 w 607639"/>
              <a:gd name="connsiteY128" fmla="*/ 364067 h 414642"/>
              <a:gd name="connsiteX129" fmla="*/ 374712 w 607639"/>
              <a:gd name="connsiteY129" fmla="*/ 364067 h 414642"/>
              <a:gd name="connsiteX130" fmla="*/ 374712 w 607639"/>
              <a:gd name="connsiteY130" fmla="*/ 353935 h 414642"/>
              <a:gd name="connsiteX131" fmla="*/ 384859 w 607639"/>
              <a:gd name="connsiteY131" fmla="*/ 343802 h 414642"/>
              <a:gd name="connsiteX132" fmla="*/ 546848 w 607639"/>
              <a:gd name="connsiteY132" fmla="*/ 343802 h 414642"/>
              <a:gd name="connsiteX133" fmla="*/ 546848 w 607639"/>
              <a:gd name="connsiteY133" fmla="*/ 30309 h 414642"/>
              <a:gd name="connsiteX134" fmla="*/ 536702 w 607639"/>
              <a:gd name="connsiteY134" fmla="*/ 20177 h 414642"/>
              <a:gd name="connsiteX135" fmla="*/ 70848 w 607639"/>
              <a:gd name="connsiteY135" fmla="*/ 0 h 414642"/>
              <a:gd name="connsiteX136" fmla="*/ 536702 w 607639"/>
              <a:gd name="connsiteY136" fmla="*/ 0 h 414642"/>
              <a:gd name="connsiteX137" fmla="*/ 567142 w 607639"/>
              <a:gd name="connsiteY137" fmla="*/ 30309 h 414642"/>
              <a:gd name="connsiteX138" fmla="*/ 567142 w 607639"/>
              <a:gd name="connsiteY138" fmla="*/ 343802 h 414642"/>
              <a:gd name="connsiteX139" fmla="*/ 597492 w 607639"/>
              <a:gd name="connsiteY139" fmla="*/ 343802 h 414642"/>
              <a:gd name="connsiteX140" fmla="*/ 607639 w 607639"/>
              <a:gd name="connsiteY140" fmla="*/ 353935 h 414642"/>
              <a:gd name="connsiteX141" fmla="*/ 607639 w 607639"/>
              <a:gd name="connsiteY141" fmla="*/ 384244 h 414642"/>
              <a:gd name="connsiteX142" fmla="*/ 577199 w 607639"/>
              <a:gd name="connsiteY142" fmla="*/ 414642 h 414642"/>
              <a:gd name="connsiteX143" fmla="*/ 30351 w 607639"/>
              <a:gd name="connsiteY143" fmla="*/ 414642 h 414642"/>
              <a:gd name="connsiteX144" fmla="*/ 0 w 607639"/>
              <a:gd name="connsiteY144" fmla="*/ 384244 h 414642"/>
              <a:gd name="connsiteX145" fmla="*/ 0 w 607639"/>
              <a:gd name="connsiteY145" fmla="*/ 353935 h 414642"/>
              <a:gd name="connsiteX146" fmla="*/ 10147 w 607639"/>
              <a:gd name="connsiteY146" fmla="*/ 343802 h 414642"/>
              <a:gd name="connsiteX147" fmla="*/ 40497 w 607639"/>
              <a:gd name="connsiteY147" fmla="*/ 343802 h 414642"/>
              <a:gd name="connsiteX148" fmla="*/ 40497 w 607639"/>
              <a:gd name="connsiteY148" fmla="*/ 30309 h 414642"/>
              <a:gd name="connsiteX149" fmla="*/ 70848 w 607639"/>
              <a:gd name="connsiteY149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9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82270" y="262926"/>
                </a:moveTo>
                <a:lnTo>
                  <a:pt x="192432" y="262926"/>
                </a:lnTo>
                <a:cubicBezTo>
                  <a:pt x="198493" y="262926"/>
                  <a:pt x="202593" y="267012"/>
                  <a:pt x="202593" y="273052"/>
                </a:cubicBezTo>
                <a:cubicBezTo>
                  <a:pt x="202593" y="279092"/>
                  <a:pt x="198493" y="283178"/>
                  <a:pt x="192432" y="283178"/>
                </a:cubicBezTo>
                <a:lnTo>
                  <a:pt x="182270" y="283178"/>
                </a:lnTo>
                <a:cubicBezTo>
                  <a:pt x="176209" y="283178"/>
                  <a:pt x="172109" y="279092"/>
                  <a:pt x="172109" y="273052"/>
                </a:cubicBezTo>
                <a:cubicBezTo>
                  <a:pt x="172109" y="267012"/>
                  <a:pt x="176209" y="262926"/>
                  <a:pt x="182270" y="262926"/>
                </a:cubicBezTo>
                <a:close/>
                <a:moveTo>
                  <a:pt x="91153" y="262926"/>
                </a:moveTo>
                <a:lnTo>
                  <a:pt x="141783" y="262926"/>
                </a:lnTo>
                <a:cubicBezTo>
                  <a:pt x="147834" y="262926"/>
                  <a:pt x="151927" y="267012"/>
                  <a:pt x="151927" y="273052"/>
                </a:cubicBezTo>
                <a:cubicBezTo>
                  <a:pt x="151927" y="279092"/>
                  <a:pt x="147834" y="283178"/>
                  <a:pt x="141783" y="283178"/>
                </a:cubicBezTo>
                <a:lnTo>
                  <a:pt x="91153" y="283178"/>
                </a:lnTo>
                <a:cubicBezTo>
                  <a:pt x="85102" y="283178"/>
                  <a:pt x="81009" y="279092"/>
                  <a:pt x="81009" y="273052"/>
                </a:cubicBezTo>
                <a:cubicBezTo>
                  <a:pt x="81009" y="267012"/>
                  <a:pt x="85102" y="262926"/>
                  <a:pt x="91153" y="262926"/>
                </a:cubicBezTo>
                <a:close/>
                <a:moveTo>
                  <a:pt x="161988" y="222493"/>
                </a:moveTo>
                <a:lnTo>
                  <a:pt x="232948" y="222493"/>
                </a:lnTo>
                <a:cubicBezTo>
                  <a:pt x="239002" y="222493"/>
                  <a:pt x="243098" y="226579"/>
                  <a:pt x="243098" y="232619"/>
                </a:cubicBezTo>
                <a:cubicBezTo>
                  <a:pt x="243098" y="238659"/>
                  <a:pt x="239002" y="242745"/>
                  <a:pt x="232948" y="242745"/>
                </a:cubicBezTo>
                <a:lnTo>
                  <a:pt x="161988" y="242745"/>
                </a:lnTo>
                <a:cubicBezTo>
                  <a:pt x="155934" y="242745"/>
                  <a:pt x="151927" y="238659"/>
                  <a:pt x="151927" y="232619"/>
                </a:cubicBezTo>
                <a:cubicBezTo>
                  <a:pt x="151927" y="226579"/>
                  <a:pt x="155934" y="222493"/>
                  <a:pt x="161988" y="222493"/>
                </a:cubicBezTo>
                <a:close/>
                <a:moveTo>
                  <a:pt x="91146" y="222493"/>
                </a:moveTo>
                <a:lnTo>
                  <a:pt x="121467" y="222493"/>
                </a:lnTo>
                <a:cubicBezTo>
                  <a:pt x="127603" y="222493"/>
                  <a:pt x="131604" y="226579"/>
                  <a:pt x="131604" y="232619"/>
                </a:cubicBezTo>
                <a:cubicBezTo>
                  <a:pt x="131604" y="238659"/>
                  <a:pt x="127603" y="242745"/>
                  <a:pt x="121467" y="242745"/>
                </a:cubicBezTo>
                <a:lnTo>
                  <a:pt x="91146" y="242745"/>
                </a:lnTo>
                <a:cubicBezTo>
                  <a:pt x="85099" y="242745"/>
                  <a:pt x="81009" y="238659"/>
                  <a:pt x="81009" y="232619"/>
                </a:cubicBezTo>
                <a:cubicBezTo>
                  <a:pt x="81009" y="226579"/>
                  <a:pt x="85099" y="222493"/>
                  <a:pt x="91146" y="222493"/>
                </a:cubicBezTo>
                <a:close/>
                <a:moveTo>
                  <a:pt x="182270" y="182059"/>
                </a:moveTo>
                <a:lnTo>
                  <a:pt x="192432" y="182059"/>
                </a:lnTo>
                <a:cubicBezTo>
                  <a:pt x="198493" y="182059"/>
                  <a:pt x="202593" y="186060"/>
                  <a:pt x="202593" y="192195"/>
                </a:cubicBezTo>
                <a:cubicBezTo>
                  <a:pt x="202593" y="198240"/>
                  <a:pt x="198493" y="202241"/>
                  <a:pt x="192432" y="202241"/>
                </a:cubicBezTo>
                <a:lnTo>
                  <a:pt x="182270" y="202241"/>
                </a:lnTo>
                <a:cubicBezTo>
                  <a:pt x="176209" y="202241"/>
                  <a:pt x="172109" y="198240"/>
                  <a:pt x="172109" y="192195"/>
                </a:cubicBezTo>
                <a:cubicBezTo>
                  <a:pt x="172109" y="186060"/>
                  <a:pt x="176209" y="182059"/>
                  <a:pt x="182270" y="182059"/>
                </a:cubicBezTo>
                <a:close/>
                <a:moveTo>
                  <a:pt x="91153" y="182059"/>
                </a:moveTo>
                <a:lnTo>
                  <a:pt x="141783" y="182059"/>
                </a:lnTo>
                <a:cubicBezTo>
                  <a:pt x="147834" y="182059"/>
                  <a:pt x="151927" y="186060"/>
                  <a:pt x="151927" y="192195"/>
                </a:cubicBezTo>
                <a:cubicBezTo>
                  <a:pt x="151927" y="198240"/>
                  <a:pt x="147834" y="202241"/>
                  <a:pt x="141783" y="202241"/>
                </a:cubicBezTo>
                <a:lnTo>
                  <a:pt x="91153" y="202241"/>
                </a:lnTo>
                <a:cubicBezTo>
                  <a:pt x="85102" y="202241"/>
                  <a:pt x="81009" y="198240"/>
                  <a:pt x="81009" y="192195"/>
                </a:cubicBezTo>
                <a:cubicBezTo>
                  <a:pt x="81009" y="186060"/>
                  <a:pt x="85102" y="182059"/>
                  <a:pt x="91153" y="182059"/>
                </a:cubicBezTo>
                <a:close/>
                <a:moveTo>
                  <a:pt x="161988" y="141625"/>
                </a:moveTo>
                <a:lnTo>
                  <a:pt x="232948" y="141625"/>
                </a:lnTo>
                <a:cubicBezTo>
                  <a:pt x="239002" y="141625"/>
                  <a:pt x="243098" y="145626"/>
                  <a:pt x="243098" y="151761"/>
                </a:cubicBezTo>
                <a:cubicBezTo>
                  <a:pt x="243098" y="157806"/>
                  <a:pt x="239002" y="161807"/>
                  <a:pt x="232948" y="161807"/>
                </a:cubicBezTo>
                <a:lnTo>
                  <a:pt x="161988" y="161807"/>
                </a:lnTo>
                <a:cubicBezTo>
                  <a:pt x="155934" y="161807"/>
                  <a:pt x="151927" y="157806"/>
                  <a:pt x="151927" y="151761"/>
                </a:cubicBezTo>
                <a:cubicBezTo>
                  <a:pt x="151927" y="145626"/>
                  <a:pt x="155934" y="141625"/>
                  <a:pt x="161988" y="141625"/>
                </a:cubicBezTo>
                <a:close/>
                <a:moveTo>
                  <a:pt x="91146" y="141625"/>
                </a:moveTo>
                <a:lnTo>
                  <a:pt x="121467" y="141625"/>
                </a:lnTo>
                <a:cubicBezTo>
                  <a:pt x="127603" y="141625"/>
                  <a:pt x="131604" y="145626"/>
                  <a:pt x="131604" y="151761"/>
                </a:cubicBezTo>
                <a:cubicBezTo>
                  <a:pt x="131604" y="157806"/>
                  <a:pt x="127603" y="161807"/>
                  <a:pt x="121467" y="161807"/>
                </a:cubicBezTo>
                <a:lnTo>
                  <a:pt x="91146" y="161807"/>
                </a:lnTo>
                <a:cubicBezTo>
                  <a:pt x="85099" y="161807"/>
                  <a:pt x="81009" y="157806"/>
                  <a:pt x="81009" y="151761"/>
                </a:cubicBezTo>
                <a:cubicBezTo>
                  <a:pt x="81009" y="145626"/>
                  <a:pt x="85099" y="141625"/>
                  <a:pt x="91146" y="141625"/>
                </a:cubicBezTo>
                <a:close/>
                <a:moveTo>
                  <a:pt x="364566" y="102176"/>
                </a:moveTo>
                <a:cubicBezTo>
                  <a:pt x="318996" y="107241"/>
                  <a:pt x="283573" y="145630"/>
                  <a:pt x="283573" y="192194"/>
                </a:cubicBezTo>
                <a:cubicBezTo>
                  <a:pt x="283573" y="242756"/>
                  <a:pt x="324069" y="283188"/>
                  <a:pt x="374712" y="283188"/>
                </a:cubicBezTo>
                <a:cubicBezTo>
                  <a:pt x="421261" y="283188"/>
                  <a:pt x="459799" y="247732"/>
                  <a:pt x="464783" y="202235"/>
                </a:cubicBezTo>
                <a:lnTo>
                  <a:pt x="374712" y="202235"/>
                </a:lnTo>
                <a:cubicBezTo>
                  <a:pt x="368660" y="202235"/>
                  <a:pt x="364566" y="198236"/>
                  <a:pt x="364566" y="192194"/>
                </a:cubicBezTo>
                <a:close/>
                <a:moveTo>
                  <a:pt x="182270" y="101191"/>
                </a:moveTo>
                <a:lnTo>
                  <a:pt x="192432" y="101191"/>
                </a:lnTo>
                <a:cubicBezTo>
                  <a:pt x="198493" y="101191"/>
                  <a:pt x="202593" y="105192"/>
                  <a:pt x="202593" y="111238"/>
                </a:cubicBezTo>
                <a:cubicBezTo>
                  <a:pt x="202593" y="117372"/>
                  <a:pt x="198493" y="121373"/>
                  <a:pt x="192432" y="121373"/>
                </a:cubicBezTo>
                <a:lnTo>
                  <a:pt x="182270" y="121373"/>
                </a:lnTo>
                <a:cubicBezTo>
                  <a:pt x="176209" y="121373"/>
                  <a:pt x="172109" y="117372"/>
                  <a:pt x="172109" y="111238"/>
                </a:cubicBezTo>
                <a:cubicBezTo>
                  <a:pt x="172109" y="105192"/>
                  <a:pt x="176209" y="101191"/>
                  <a:pt x="182270" y="101191"/>
                </a:cubicBezTo>
                <a:close/>
                <a:moveTo>
                  <a:pt x="91153" y="101191"/>
                </a:moveTo>
                <a:lnTo>
                  <a:pt x="141783" y="101191"/>
                </a:lnTo>
                <a:cubicBezTo>
                  <a:pt x="147834" y="101191"/>
                  <a:pt x="151927" y="105192"/>
                  <a:pt x="151927" y="111238"/>
                </a:cubicBezTo>
                <a:cubicBezTo>
                  <a:pt x="151927" y="117372"/>
                  <a:pt x="147834" y="121373"/>
                  <a:pt x="141783" y="121373"/>
                </a:cubicBezTo>
                <a:lnTo>
                  <a:pt x="91153" y="121373"/>
                </a:lnTo>
                <a:cubicBezTo>
                  <a:pt x="85102" y="121373"/>
                  <a:pt x="81009" y="117372"/>
                  <a:pt x="81009" y="111238"/>
                </a:cubicBezTo>
                <a:cubicBezTo>
                  <a:pt x="81009" y="105192"/>
                  <a:pt x="85102" y="101191"/>
                  <a:pt x="91153" y="101191"/>
                </a:cubicBezTo>
                <a:close/>
                <a:moveTo>
                  <a:pt x="374712" y="80938"/>
                </a:moveTo>
                <a:cubicBezTo>
                  <a:pt x="380764" y="80938"/>
                  <a:pt x="384858" y="85026"/>
                  <a:pt x="384858" y="91068"/>
                </a:cubicBezTo>
                <a:lnTo>
                  <a:pt x="384858" y="182063"/>
                </a:lnTo>
                <a:lnTo>
                  <a:pt x="475998" y="182063"/>
                </a:lnTo>
                <a:cubicBezTo>
                  <a:pt x="482050" y="182063"/>
                  <a:pt x="486055" y="186062"/>
                  <a:pt x="486055" y="192194"/>
                </a:cubicBezTo>
                <a:cubicBezTo>
                  <a:pt x="486055" y="253864"/>
                  <a:pt x="436480" y="303360"/>
                  <a:pt x="374712" y="303360"/>
                </a:cubicBezTo>
                <a:cubicBezTo>
                  <a:pt x="312944" y="303360"/>
                  <a:pt x="263280" y="253864"/>
                  <a:pt x="263280" y="192194"/>
                </a:cubicBezTo>
                <a:cubicBezTo>
                  <a:pt x="263280" y="130523"/>
                  <a:pt x="312944" y="80938"/>
                  <a:pt x="374712" y="80938"/>
                </a:cubicBezTo>
                <a:close/>
                <a:moveTo>
                  <a:pt x="425343" y="61744"/>
                </a:moveTo>
                <a:lnTo>
                  <a:pt x="425343" y="141635"/>
                </a:lnTo>
                <a:lnTo>
                  <a:pt x="505373" y="141635"/>
                </a:lnTo>
                <a:cubicBezTo>
                  <a:pt x="500299" y="99157"/>
                  <a:pt x="466827" y="65743"/>
                  <a:pt x="425343" y="61744"/>
                </a:cubicBezTo>
                <a:close/>
                <a:moveTo>
                  <a:pt x="161988" y="60757"/>
                </a:moveTo>
                <a:lnTo>
                  <a:pt x="232948" y="60757"/>
                </a:lnTo>
                <a:cubicBezTo>
                  <a:pt x="239002" y="60757"/>
                  <a:pt x="243098" y="64758"/>
                  <a:pt x="243098" y="70804"/>
                </a:cubicBezTo>
                <a:cubicBezTo>
                  <a:pt x="243098" y="76938"/>
                  <a:pt x="239002" y="80939"/>
                  <a:pt x="232948" y="80939"/>
                </a:cubicBezTo>
                <a:lnTo>
                  <a:pt x="161988" y="80939"/>
                </a:lnTo>
                <a:cubicBezTo>
                  <a:pt x="155934" y="80939"/>
                  <a:pt x="151927" y="76938"/>
                  <a:pt x="151927" y="70804"/>
                </a:cubicBezTo>
                <a:cubicBezTo>
                  <a:pt x="151927" y="64758"/>
                  <a:pt x="155934" y="60757"/>
                  <a:pt x="161988" y="60757"/>
                </a:cubicBezTo>
                <a:close/>
                <a:moveTo>
                  <a:pt x="91146" y="60757"/>
                </a:moveTo>
                <a:lnTo>
                  <a:pt x="121467" y="60757"/>
                </a:lnTo>
                <a:cubicBezTo>
                  <a:pt x="127603" y="60757"/>
                  <a:pt x="131604" y="64758"/>
                  <a:pt x="131604" y="70804"/>
                </a:cubicBezTo>
                <a:cubicBezTo>
                  <a:pt x="131604" y="76938"/>
                  <a:pt x="127603" y="80939"/>
                  <a:pt x="121467" y="80939"/>
                </a:cubicBezTo>
                <a:lnTo>
                  <a:pt x="91146" y="80939"/>
                </a:lnTo>
                <a:cubicBezTo>
                  <a:pt x="85099" y="80939"/>
                  <a:pt x="81009" y="76938"/>
                  <a:pt x="81009" y="70804"/>
                </a:cubicBezTo>
                <a:cubicBezTo>
                  <a:pt x="81009" y="64758"/>
                  <a:pt x="85099" y="60757"/>
                  <a:pt x="91146" y="60757"/>
                </a:cubicBezTo>
                <a:close/>
                <a:moveTo>
                  <a:pt x="415194" y="40505"/>
                </a:moveTo>
                <a:cubicBezTo>
                  <a:pt x="476975" y="40505"/>
                  <a:pt x="526560" y="90092"/>
                  <a:pt x="526560" y="151765"/>
                </a:cubicBezTo>
                <a:cubicBezTo>
                  <a:pt x="526560" y="157808"/>
                  <a:pt x="522554" y="161807"/>
                  <a:pt x="516501" y="161807"/>
                </a:cubicBezTo>
                <a:lnTo>
                  <a:pt x="415194" y="161807"/>
                </a:lnTo>
                <a:cubicBezTo>
                  <a:pt x="409141" y="161807"/>
                  <a:pt x="405046" y="157808"/>
                  <a:pt x="405046" y="151765"/>
                </a:cubicBezTo>
                <a:lnTo>
                  <a:pt x="405046" y="50636"/>
                </a:lnTo>
                <a:cubicBezTo>
                  <a:pt x="405046" y="44593"/>
                  <a:pt x="409141" y="40505"/>
                  <a:pt x="415194" y="40505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1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1"/>
                  <a:pt x="378718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1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1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sz="7198" dirty="0"/>
          </a:p>
        </p:txBody>
      </p:sp>
      <p:sp>
        <p:nvSpPr>
          <p:cNvPr id="13" name="išļïḓè">
            <a:extLst>
              <a:ext uri="{FF2B5EF4-FFF2-40B4-BE49-F238E27FC236}">
                <a16:creationId xmlns:a16="http://schemas.microsoft.com/office/drawing/2014/main" xmlns="" id="{4D5C24C6-4DD0-4193-AD42-019C1134797B}"/>
              </a:ext>
            </a:extLst>
          </p:cNvPr>
          <p:cNvSpPr txBox="1"/>
          <p:nvPr/>
        </p:nvSpPr>
        <p:spPr bwMode="auto">
          <a:xfrm>
            <a:off x="9321756" y="2480368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/>
          </a:p>
        </p:txBody>
      </p:sp>
      <p:sp>
        <p:nvSpPr>
          <p:cNvPr id="20" name="isľîḓe">
            <a:extLst>
              <a:ext uri="{FF2B5EF4-FFF2-40B4-BE49-F238E27FC236}">
                <a16:creationId xmlns:a16="http://schemas.microsoft.com/office/drawing/2014/main" xmlns="" id="{791BB12B-58F7-4D5C-9471-E4DF81654F7A}"/>
              </a:ext>
            </a:extLst>
          </p:cNvPr>
          <p:cNvSpPr txBox="1"/>
          <p:nvPr/>
        </p:nvSpPr>
        <p:spPr>
          <a:xfrm>
            <a:off x="908913" y="159837"/>
            <a:ext cx="1901671" cy="146805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safe</a:t>
            </a:r>
            <a:endParaRPr lang="en-US" sz="7200" b="1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iṥļiḓê">
            <a:extLst>
              <a:ext uri="{FF2B5EF4-FFF2-40B4-BE49-F238E27FC236}">
                <a16:creationId xmlns:a16="http://schemas.microsoft.com/office/drawing/2014/main" xmlns="" id="{85E35728-BF93-45B0-A979-0EEBD0BB6897}"/>
              </a:ext>
            </a:extLst>
          </p:cNvPr>
          <p:cNvSpPr txBox="1"/>
          <p:nvPr/>
        </p:nvSpPr>
        <p:spPr>
          <a:xfrm>
            <a:off x="649801" y="484686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“</a:t>
            </a:r>
          </a:p>
        </p:txBody>
      </p:sp>
      <p:sp>
        <p:nvSpPr>
          <p:cNvPr id="30" name="iṥļiḓê">
            <a:extLst>
              <a:ext uri="{FF2B5EF4-FFF2-40B4-BE49-F238E27FC236}">
                <a16:creationId xmlns:a16="http://schemas.microsoft.com/office/drawing/2014/main" xmlns="" id="{5524270B-B6E5-4FD5-AECF-7629CB0F5478}"/>
              </a:ext>
            </a:extLst>
          </p:cNvPr>
          <p:cNvSpPr txBox="1"/>
          <p:nvPr/>
        </p:nvSpPr>
        <p:spPr>
          <a:xfrm rot="10800000">
            <a:off x="2810584" y="1232119"/>
            <a:ext cx="413883" cy="395777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prstTxWarp prst="textPlain">
              <a:avLst/>
            </a:prstTxWarp>
            <a:normAutofit fontScale="47500" lnSpcReduction="20000"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“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F600468-EF7C-484A-AD6E-F6661D11B825}"/>
              </a:ext>
            </a:extLst>
          </p:cNvPr>
          <p:cNvSpPr txBox="1"/>
          <p:nvPr/>
        </p:nvSpPr>
        <p:spPr>
          <a:xfrm>
            <a:off x="2849741" y="2991649"/>
            <a:ext cx="23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未登录用户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无法使用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B3627A4-54D5-432C-98D3-4709E09EA6BC}"/>
              </a:ext>
            </a:extLst>
          </p:cNvPr>
          <p:cNvSpPr txBox="1"/>
          <p:nvPr/>
        </p:nvSpPr>
        <p:spPr>
          <a:xfrm>
            <a:off x="4163925" y="4820064"/>
            <a:ext cx="224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问卷管理员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审核后发布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D53DEBD9-4312-4FFC-AC30-52995A587C3E}"/>
              </a:ext>
            </a:extLst>
          </p:cNvPr>
          <p:cNvSpPr txBox="1"/>
          <p:nvPr/>
        </p:nvSpPr>
        <p:spPr>
          <a:xfrm>
            <a:off x="8771557" y="3862400"/>
            <a:ext cx="224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防止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入攻击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2B93747-46A9-45F9-9A3D-121CA52BA13D}"/>
              </a:ext>
            </a:extLst>
          </p:cNvPr>
          <p:cNvSpPr txBox="1"/>
          <p:nvPr/>
        </p:nvSpPr>
        <p:spPr>
          <a:xfrm>
            <a:off x="9892803" y="2066050"/>
            <a:ext cx="224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管理员分级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管理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29589" y="6065949"/>
            <a:ext cx="224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答案检测（无效答案禁止）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8ead439-05e9-4e68-8eb7-97599e10d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bbc4188-a710-4151-b2e9-10d0a42a35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8b0ef3-63fb-4764-9a91-5075c4b8bee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35520a0-6744-49c1-b19b-78f83e8aeee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327</Words>
  <Application>Microsoft Office PowerPoint</Application>
  <PresentationFormat>宽屏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Adobe Arabic</vt:lpstr>
      <vt:lpstr>等线</vt:lpstr>
      <vt:lpstr>等线 Light</vt:lpstr>
      <vt:lpstr>华文行楷</vt:lpstr>
      <vt:lpstr>迷你简雁翎</vt:lpstr>
      <vt:lpstr>Arial</vt:lpstr>
      <vt:lpstr>Harlow Solid Italic</vt:lpstr>
      <vt:lpstr>Impact</vt:lpstr>
      <vt:lpstr>Informal Roman</vt:lpstr>
      <vt:lpstr>MV Boli</vt:lpstr>
      <vt:lpstr>Office 主题​​</vt:lpstr>
      <vt:lpstr>PowerPoint 演示文稿</vt:lpstr>
      <vt:lpstr>一个好项目需要具备？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脸 大康</dc:creator>
  <cp:lastModifiedBy>杨良辉</cp:lastModifiedBy>
  <cp:revision>54</cp:revision>
  <dcterms:created xsi:type="dcterms:W3CDTF">2018-06-11T10:19:10Z</dcterms:created>
  <dcterms:modified xsi:type="dcterms:W3CDTF">2018-06-20T06:09:37Z</dcterms:modified>
</cp:coreProperties>
</file>