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7"/>
  </p:notesMasterIdLst>
  <p:sldIdLst>
    <p:sldId id="280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3" r:id="rId24"/>
    <p:sldId id="284" r:id="rId25"/>
    <p:sldId id="285" r:id="rId26"/>
    <p:sldId id="286" r:id="rId27"/>
    <p:sldId id="295" r:id="rId28"/>
    <p:sldId id="289" r:id="rId29"/>
    <p:sldId id="291" r:id="rId30"/>
    <p:sldId id="292" r:id="rId31"/>
    <p:sldId id="294" r:id="rId32"/>
    <p:sldId id="287" r:id="rId33"/>
    <p:sldId id="288" r:id="rId34"/>
    <p:sldId id="297" r:id="rId35"/>
    <p:sldId id="296" r:id="rId36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00EE"/>
    <a:srgbClr val="2C5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120" y="54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8D69F-9DAA-4055-8F03-36246F873840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E03A1-6AA1-48C3-8FC7-8C1A874F7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4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DC4B-2E23-458E-B642-B2078FB6E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6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009F8A-EFA9-4AE4-8F66-886E94E11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3code –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김성환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오현승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주상아</a:t>
            </a:r>
          </a:p>
        </p:txBody>
      </p:sp>
    </p:spTree>
    <p:extLst>
      <p:ext uri="{BB962C8B-B14F-4D97-AF65-F5344CB8AC3E}">
        <p14:creationId xmlns:p14="http://schemas.microsoft.com/office/powerpoint/2010/main" val="314176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1206350-9ABE-4640-BCDC-43FC07026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0"/>
            <a:ext cx="717660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5D5860-2497-4FB1-AB12-24B1BC5782C6}"/>
              </a:ext>
            </a:extLst>
          </p:cNvPr>
          <p:cNvSpPr txBox="1"/>
          <p:nvPr/>
        </p:nvSpPr>
        <p:spPr>
          <a:xfrm>
            <a:off x="307728" y="980728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 </a:t>
            </a:r>
            <a:r>
              <a:rPr lang="ko-KR" altLang="en-US" dirty="0">
                <a:solidFill>
                  <a:srgbClr val="FF0000"/>
                </a:solidFill>
              </a:rPr>
              <a:t>구현을 위한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어뎁터</a:t>
            </a:r>
            <a:r>
              <a:rPr lang="ko-KR" altLang="en-US" dirty="0">
                <a:solidFill>
                  <a:srgbClr val="FF0000"/>
                </a:solidFill>
              </a:rPr>
              <a:t> 생성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4B3D145-27D8-484F-8CBB-0A9D70AB0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8" y="2170446"/>
            <a:ext cx="2867425" cy="249589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9F62B8-26D6-4C5C-803B-F2B1CBCBFE0C}"/>
              </a:ext>
            </a:extLst>
          </p:cNvPr>
          <p:cNvSpPr/>
          <p:nvPr/>
        </p:nvSpPr>
        <p:spPr>
          <a:xfrm>
            <a:off x="695400" y="3284984"/>
            <a:ext cx="144016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BF18E8-12FD-49CB-AE28-2BC5E0CFDE2A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flipH="1">
            <a:off x="1415480" y="1627059"/>
            <a:ext cx="333508" cy="1657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6F09A65-3034-4C52-8400-7A763B631139}"/>
              </a:ext>
            </a:extLst>
          </p:cNvPr>
          <p:cNvCxnSpPr>
            <a:stCxn id="15" idx="3"/>
            <a:endCxn id="3" idx="1"/>
          </p:cNvCxnSpPr>
          <p:nvPr/>
        </p:nvCxnSpPr>
        <p:spPr>
          <a:xfrm>
            <a:off x="2135560" y="3429000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0BB546-B1FB-491C-9B2F-9C8C377ABF29}"/>
              </a:ext>
            </a:extLst>
          </p:cNvPr>
          <p:cNvSpPr/>
          <p:nvPr/>
        </p:nvSpPr>
        <p:spPr>
          <a:xfrm>
            <a:off x="4295800" y="2852936"/>
            <a:ext cx="5472608" cy="57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9E493-85F8-41CF-B007-835ECE22637A}"/>
              </a:ext>
            </a:extLst>
          </p:cNvPr>
          <p:cNvSpPr/>
          <p:nvPr/>
        </p:nvSpPr>
        <p:spPr>
          <a:xfrm>
            <a:off x="4281003" y="3429000"/>
            <a:ext cx="31683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BB3676-C9C9-4053-970F-59C6841889C8}"/>
              </a:ext>
            </a:extLst>
          </p:cNvPr>
          <p:cNvSpPr/>
          <p:nvPr/>
        </p:nvSpPr>
        <p:spPr>
          <a:xfrm>
            <a:off x="4281003" y="4293096"/>
            <a:ext cx="4551301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09D838-6F09-4608-BB06-347946DEF7AB}"/>
              </a:ext>
            </a:extLst>
          </p:cNvPr>
          <p:cNvSpPr txBox="1"/>
          <p:nvPr/>
        </p:nvSpPr>
        <p:spPr>
          <a:xfrm>
            <a:off x="173313" y="5453785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필수로 구현하는 클래스와 메소드들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DFF6F83-18C0-4821-BFA8-012483B1976B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 flipV="1">
            <a:off x="3979163" y="5409220"/>
            <a:ext cx="301840" cy="229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EE21081-5628-447F-8698-120D7F780090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 flipV="1">
            <a:off x="3979163" y="3609020"/>
            <a:ext cx="301840" cy="2029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5549F6-1085-4DAF-B981-2A17838B04AC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 flipV="1">
            <a:off x="3979163" y="3140967"/>
            <a:ext cx="316637" cy="2497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E4A1B1-A4ED-42BA-97E8-E4F36082D1C1}"/>
              </a:ext>
            </a:extLst>
          </p:cNvPr>
          <p:cNvSpPr/>
          <p:nvPr/>
        </p:nvSpPr>
        <p:spPr>
          <a:xfrm>
            <a:off x="4223792" y="1303893"/>
            <a:ext cx="6912768" cy="866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78F0053-3605-4D14-89BA-69F742B69969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 flipV="1">
            <a:off x="3979163" y="1737170"/>
            <a:ext cx="244629" cy="3901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9E103D8-A037-47AA-B78E-903E22980B8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6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D5860-2497-4FB1-AB12-24B1BC5782C6}"/>
              </a:ext>
            </a:extLst>
          </p:cNvPr>
          <p:cNvSpPr txBox="1"/>
          <p:nvPr/>
        </p:nvSpPr>
        <p:spPr>
          <a:xfrm>
            <a:off x="307728" y="980728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 </a:t>
            </a:r>
            <a:r>
              <a:rPr lang="ko-KR" altLang="en-US" dirty="0">
                <a:solidFill>
                  <a:srgbClr val="FF0000"/>
                </a:solidFill>
              </a:rPr>
              <a:t>구현을 위한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데이터클래스 생성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6FDCF53-5134-4D5D-B4CD-935C8465A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412776"/>
            <a:ext cx="5039428" cy="149563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BB21C4B-53DF-4EFA-B3D8-98A64BD82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181051"/>
            <a:ext cx="2867425" cy="24958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B20AD7-E19D-4590-8813-1E22018480D6}"/>
              </a:ext>
            </a:extLst>
          </p:cNvPr>
          <p:cNvSpPr/>
          <p:nvPr/>
        </p:nvSpPr>
        <p:spPr>
          <a:xfrm>
            <a:off x="695400" y="3501008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7EF545-017A-4003-9219-925D87F040D1}"/>
              </a:ext>
            </a:extLst>
          </p:cNvPr>
          <p:cNvCxnSpPr>
            <a:endCxn id="6" idx="1"/>
          </p:cNvCxnSpPr>
          <p:nvPr/>
        </p:nvCxnSpPr>
        <p:spPr>
          <a:xfrm flipV="1">
            <a:off x="2063552" y="2160593"/>
            <a:ext cx="2304256" cy="1412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29D4A54-7709-4F0A-9F0D-D247E5491C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5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D5860-2497-4FB1-AB12-24B1BC5782C6}"/>
              </a:ext>
            </a:extLst>
          </p:cNvPr>
          <p:cNvSpPr txBox="1"/>
          <p:nvPr/>
        </p:nvSpPr>
        <p:spPr>
          <a:xfrm>
            <a:off x="307728" y="98072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홈화면의 전체 </a:t>
            </a:r>
            <a:r>
              <a:rPr lang="en-US" altLang="ko-KR" dirty="0">
                <a:solidFill>
                  <a:srgbClr val="FF0000"/>
                </a:solidFill>
              </a:rPr>
              <a:t>JAVA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742277C-41DE-4F3A-A807-7B6E8A78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0"/>
            <a:ext cx="5328851" cy="68580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D2B4DB2-50D6-4B23-9D4B-52BDC1857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7" y="1916832"/>
            <a:ext cx="2867425" cy="249589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9755B3-8875-4A95-A31D-C9BA1CBC86FC}"/>
              </a:ext>
            </a:extLst>
          </p:cNvPr>
          <p:cNvSpPr/>
          <p:nvPr/>
        </p:nvSpPr>
        <p:spPr>
          <a:xfrm>
            <a:off x="695400" y="2132856"/>
            <a:ext cx="11839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33E288-4597-4CA2-ABF1-85E2E72C71FB}"/>
              </a:ext>
            </a:extLst>
          </p:cNvPr>
          <p:cNvCxnSpPr>
            <a:stCxn id="12" idx="3"/>
            <a:endCxn id="3" idx="1"/>
          </p:cNvCxnSpPr>
          <p:nvPr/>
        </p:nvCxnSpPr>
        <p:spPr>
          <a:xfrm>
            <a:off x="1879372" y="2240868"/>
            <a:ext cx="2704460" cy="1188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483986-7F3B-49A3-9062-B2E51EBFAAB3}"/>
              </a:ext>
            </a:extLst>
          </p:cNvPr>
          <p:cNvSpPr/>
          <p:nvPr/>
        </p:nvSpPr>
        <p:spPr>
          <a:xfrm>
            <a:off x="4727848" y="4149080"/>
            <a:ext cx="4032448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DAEAD3-9F2B-4BC1-9D92-D91ED634E542}"/>
              </a:ext>
            </a:extLst>
          </p:cNvPr>
          <p:cNvSpPr txBox="1"/>
          <p:nvPr/>
        </p:nvSpPr>
        <p:spPr>
          <a:xfrm>
            <a:off x="307728" y="5648418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테스트를 위한 샘플 데이터 넣음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118BE7-BF40-438D-AABD-BAA50F1D463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704812" y="5373216"/>
            <a:ext cx="1023036" cy="426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4DF84B-A5BF-414A-820F-A3C2071947D9}"/>
              </a:ext>
            </a:extLst>
          </p:cNvPr>
          <p:cNvSpPr/>
          <p:nvPr/>
        </p:nvSpPr>
        <p:spPr>
          <a:xfrm>
            <a:off x="4943872" y="2708920"/>
            <a:ext cx="3816424" cy="131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67C63-B6BA-44CC-96C8-F76FCFD4FD65}"/>
              </a:ext>
            </a:extLst>
          </p:cNvPr>
          <p:cNvSpPr txBox="1"/>
          <p:nvPr/>
        </p:nvSpPr>
        <p:spPr>
          <a:xfrm>
            <a:off x="10205263" y="3042827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어텝터</a:t>
            </a:r>
            <a:r>
              <a:rPr lang="ko-KR" altLang="en-US" dirty="0">
                <a:solidFill>
                  <a:srgbClr val="FF0000"/>
                </a:solidFill>
              </a:rPr>
              <a:t> 적용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BC4F3A-3E7B-4D59-BEFA-93D92E2F03D4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>
            <a:off x="8760296" y="3365993"/>
            <a:ext cx="14449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6A1E70F-C134-4186-8E10-86369175DDB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4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1143F-532A-43BC-BA45-30C522F7F589}"/>
              </a:ext>
            </a:extLst>
          </p:cNvPr>
          <p:cNvSpPr txBox="1"/>
          <p:nvPr/>
        </p:nvSpPr>
        <p:spPr>
          <a:xfrm>
            <a:off x="335360" y="10527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</a:t>
            </a:r>
            <a:r>
              <a:rPr lang="en-US" altLang="ko-KR" dirty="0">
                <a:solidFill>
                  <a:srgbClr val="FF0000"/>
                </a:solidFill>
              </a:rPr>
              <a:t>UI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8AC0C4-C68C-4933-B343-FD61893CF01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87567" y="1401505"/>
            <a:ext cx="1482565" cy="2063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227736-6B59-43EA-A937-ED026A5DAB15}"/>
              </a:ext>
            </a:extLst>
          </p:cNvPr>
          <p:cNvSpPr txBox="1"/>
          <p:nvPr/>
        </p:nvSpPr>
        <p:spPr>
          <a:xfrm>
            <a:off x="6312024" y="873243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대량의 정보를 나타내기 위해 </a:t>
            </a:r>
            <a:r>
              <a:rPr lang="en-US" altLang="ko-KR" dirty="0">
                <a:solidFill>
                  <a:srgbClr val="FF0000"/>
                </a:solidFill>
              </a:rPr>
              <a:t>RECYCLERVIEW </a:t>
            </a:r>
            <a:r>
              <a:rPr lang="ko-KR" altLang="en-US" dirty="0">
                <a:solidFill>
                  <a:srgbClr val="FF0000"/>
                </a:solidFill>
              </a:rPr>
              <a:t>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0E2BCE-7C8A-4B94-B2EE-593286955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2" y="36005"/>
            <a:ext cx="3924613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422A24-53C3-4DB7-BD3A-24EEA81783BC}"/>
              </a:ext>
            </a:extLst>
          </p:cNvPr>
          <p:cNvSpPr/>
          <p:nvPr/>
        </p:nvSpPr>
        <p:spPr>
          <a:xfrm>
            <a:off x="2423592" y="1422068"/>
            <a:ext cx="3024336" cy="1790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16A53F-36F0-462F-A6BD-FABA199FBE76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447928" y="1242575"/>
            <a:ext cx="1224136" cy="1074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BC1A36-FC23-4DB0-96B9-9D04AF27CC54}"/>
              </a:ext>
            </a:extLst>
          </p:cNvPr>
          <p:cNvSpPr/>
          <p:nvPr/>
        </p:nvSpPr>
        <p:spPr>
          <a:xfrm>
            <a:off x="2423592" y="3262582"/>
            <a:ext cx="3024336" cy="1790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4AD55F0-E7F6-4CC7-92C8-3841C7CB2503}"/>
              </a:ext>
            </a:extLst>
          </p:cNvPr>
          <p:cNvCxnSpPr>
            <a:cxnSpLocks/>
          </p:cNvCxnSpPr>
          <p:nvPr/>
        </p:nvCxnSpPr>
        <p:spPr>
          <a:xfrm flipH="1">
            <a:off x="5447928" y="1242575"/>
            <a:ext cx="1224136" cy="3050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72321E9-E484-4FB2-ACD7-87C6265D32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6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5F1E5-A0C2-428D-8F90-326BEF29BA58}"/>
              </a:ext>
            </a:extLst>
          </p:cNvPr>
          <p:cNvSpPr txBox="1"/>
          <p:nvPr/>
        </p:nvSpPr>
        <p:spPr>
          <a:xfrm>
            <a:off x="301809" y="713996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책리스트 화면의 전체</a:t>
            </a:r>
            <a:r>
              <a:rPr lang="en-US" altLang="ko-KR" dirty="0">
                <a:solidFill>
                  <a:srgbClr val="FF0000"/>
                </a:solidFill>
              </a:rPr>
              <a:t>XML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70A0B90-1387-4B18-B261-AE91273B0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22" y="1424294"/>
            <a:ext cx="5306165" cy="543000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677935D-7E99-4873-96AB-01D94AA97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55" y="-3698"/>
            <a:ext cx="5091807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83E174-2B9D-4260-9691-A4D4ED5F4D42}"/>
              </a:ext>
            </a:extLst>
          </p:cNvPr>
          <p:cNvSpPr/>
          <p:nvPr/>
        </p:nvSpPr>
        <p:spPr>
          <a:xfrm>
            <a:off x="2089366" y="2564904"/>
            <a:ext cx="3790610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940E9-3B03-4CF9-8613-31EFF3D15E39}"/>
              </a:ext>
            </a:extLst>
          </p:cNvPr>
          <p:cNvSpPr txBox="1"/>
          <p:nvPr/>
        </p:nvSpPr>
        <p:spPr>
          <a:xfrm>
            <a:off x="-24676" y="3132101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구분을 위해 </a:t>
            </a:r>
            <a:r>
              <a:rPr lang="ko-KR" altLang="en-US" sz="1400" dirty="0" err="1">
                <a:solidFill>
                  <a:srgbClr val="FF0000"/>
                </a:solidFill>
              </a:rPr>
              <a:t>툴바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DAA49A-CF5B-4A48-86EC-3508D8563875}"/>
              </a:ext>
            </a:extLst>
          </p:cNvPr>
          <p:cNvCxnSpPr>
            <a:cxnSpLocks/>
          </p:cNvCxnSpPr>
          <p:nvPr/>
        </p:nvCxnSpPr>
        <p:spPr>
          <a:xfrm>
            <a:off x="1807922" y="3285990"/>
            <a:ext cx="281444" cy="359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26ECAE-105D-4B40-85F7-8E51A9EA3153}"/>
              </a:ext>
            </a:extLst>
          </p:cNvPr>
          <p:cNvSpPr/>
          <p:nvPr/>
        </p:nvSpPr>
        <p:spPr>
          <a:xfrm>
            <a:off x="7248128" y="2636912"/>
            <a:ext cx="410445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AE83A-B5CB-46D9-A23B-FBA2F11952DD}"/>
              </a:ext>
            </a:extLst>
          </p:cNvPr>
          <p:cNvSpPr txBox="1"/>
          <p:nvPr/>
        </p:nvSpPr>
        <p:spPr>
          <a:xfrm>
            <a:off x="4134007" y="567421"/>
            <a:ext cx="295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수평으로 스크롤되는 </a:t>
            </a:r>
            <a:r>
              <a:rPr lang="ko-KR" altLang="en-US" sz="1400" dirty="0" err="1">
                <a:solidFill>
                  <a:srgbClr val="FF0000"/>
                </a:solidFill>
              </a:rPr>
              <a:t>리사이클러뷰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삽입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나의 </a:t>
            </a:r>
            <a:r>
              <a:rPr lang="ko-KR" altLang="en-US" sz="1400" dirty="0" err="1">
                <a:solidFill>
                  <a:srgbClr val="FF0000"/>
                </a:solidFill>
              </a:rPr>
              <a:t>책목록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EDE878-F917-4BAE-B164-C14DB7100BAE}"/>
              </a:ext>
            </a:extLst>
          </p:cNvPr>
          <p:cNvCxnSpPr>
            <a:endCxn id="19" idx="1"/>
          </p:cNvCxnSpPr>
          <p:nvPr/>
        </p:nvCxnSpPr>
        <p:spPr>
          <a:xfrm>
            <a:off x="5591944" y="836712"/>
            <a:ext cx="1656184" cy="2592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984DAA-04C6-4793-867E-0A5011D8E1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4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5F1E5-A0C2-428D-8F90-326BEF29BA58}"/>
              </a:ext>
            </a:extLst>
          </p:cNvPr>
          <p:cNvSpPr txBox="1"/>
          <p:nvPr/>
        </p:nvSpPr>
        <p:spPr>
          <a:xfrm>
            <a:off x="301809" y="713996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책리스트 화면의 전체</a:t>
            </a:r>
            <a:r>
              <a:rPr lang="en-US" altLang="ko-KR" dirty="0">
                <a:solidFill>
                  <a:srgbClr val="FF0000"/>
                </a:solidFill>
              </a:rPr>
              <a:t>XML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나머지 부분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AE83A-B5CB-46D9-A23B-FBA2F11952DD}"/>
              </a:ext>
            </a:extLst>
          </p:cNvPr>
          <p:cNvSpPr txBox="1"/>
          <p:nvPr/>
        </p:nvSpPr>
        <p:spPr>
          <a:xfrm>
            <a:off x="5612937" y="3716282"/>
            <a:ext cx="295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수평으로 스크롤되는 </a:t>
            </a:r>
            <a:r>
              <a:rPr lang="ko-KR" altLang="en-US" sz="1400" dirty="0" err="1">
                <a:solidFill>
                  <a:srgbClr val="FF0000"/>
                </a:solidFill>
              </a:rPr>
              <a:t>리사이클러뷰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삽입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다운받을 수 있는 책 목록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5FB3768-DDE6-48F7-BD64-C107281B0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9" y="1844824"/>
            <a:ext cx="5106113" cy="2514951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A0BA7D8-4FC8-4ABD-A744-DC6FD6B2F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567421"/>
            <a:ext cx="2943636" cy="21338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7F5D0F-94DE-46DF-BE70-FB2F2B84881F}"/>
              </a:ext>
            </a:extLst>
          </p:cNvPr>
          <p:cNvSpPr/>
          <p:nvPr/>
        </p:nvSpPr>
        <p:spPr>
          <a:xfrm>
            <a:off x="8976320" y="1916832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123175-49F9-4814-B0F8-8B427BB04297}"/>
              </a:ext>
            </a:extLst>
          </p:cNvPr>
          <p:cNvCxnSpPr>
            <a:endCxn id="10" idx="3"/>
          </p:cNvCxnSpPr>
          <p:nvPr/>
        </p:nvCxnSpPr>
        <p:spPr>
          <a:xfrm flipH="1" flipV="1">
            <a:off x="3084943" y="1037162"/>
            <a:ext cx="5891379" cy="1023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ED06CB-C3CB-4E37-9FDF-4B3100F3B665}"/>
              </a:ext>
            </a:extLst>
          </p:cNvPr>
          <p:cNvSpPr/>
          <p:nvPr/>
        </p:nvSpPr>
        <p:spPr>
          <a:xfrm>
            <a:off x="551384" y="1916832"/>
            <a:ext cx="4464496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394658-AFF7-4EF9-9D6D-504AF39B3CA3}"/>
              </a:ext>
            </a:extLst>
          </p:cNvPr>
          <p:cNvCxnSpPr>
            <a:stCxn id="20" idx="1"/>
            <a:endCxn id="9" idx="3"/>
          </p:cNvCxnSpPr>
          <p:nvPr/>
        </p:nvCxnSpPr>
        <p:spPr>
          <a:xfrm flipH="1" flipV="1">
            <a:off x="5015880" y="2816932"/>
            <a:ext cx="597057" cy="1160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9CFC8CD-309D-4C57-A091-EF977ABECD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8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5713A0A-5E4B-48CC-9899-2625C8BF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1700808"/>
            <a:ext cx="4363059" cy="32103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AC9AB-ED61-4551-9C44-00901066AA87}"/>
              </a:ext>
            </a:extLst>
          </p:cNvPr>
          <p:cNvSpPr txBox="1"/>
          <p:nvPr/>
        </p:nvSpPr>
        <p:spPr>
          <a:xfrm>
            <a:off x="119336" y="1122041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</a:t>
            </a:r>
            <a:r>
              <a:rPr lang="ko-KR" altLang="en-US" dirty="0">
                <a:solidFill>
                  <a:srgbClr val="FF0000"/>
                </a:solidFill>
              </a:rPr>
              <a:t>에 들어갈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개의 이미지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C6134DA-7434-48A9-BB70-227C02DAE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628800"/>
            <a:ext cx="2943636" cy="21338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FADACFC-213D-4050-A5B6-965482C706FC}"/>
              </a:ext>
            </a:extLst>
          </p:cNvPr>
          <p:cNvSpPr/>
          <p:nvPr/>
        </p:nvSpPr>
        <p:spPr>
          <a:xfrm>
            <a:off x="695400" y="3140968"/>
            <a:ext cx="139396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F1C400-9B5C-4B0E-9B54-42D59C03AF7A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089366" y="3284984"/>
            <a:ext cx="2206434" cy="21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2CF001-F991-44AE-B7F1-E6B38D0288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7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386114D-D5B1-4200-B2D5-15D1AED2C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25" y="0"/>
            <a:ext cx="7954583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FBE8C6-DFC4-49AD-8F45-DB3571CA7D1A}"/>
              </a:ext>
            </a:extLst>
          </p:cNvPr>
          <p:cNvSpPr txBox="1"/>
          <p:nvPr/>
        </p:nvSpPr>
        <p:spPr>
          <a:xfrm>
            <a:off x="307728" y="980728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 </a:t>
            </a:r>
            <a:r>
              <a:rPr lang="ko-KR" altLang="en-US" dirty="0">
                <a:solidFill>
                  <a:srgbClr val="FF0000"/>
                </a:solidFill>
              </a:rPr>
              <a:t>구현을 위한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어뎁터</a:t>
            </a:r>
            <a:r>
              <a:rPr lang="ko-KR" altLang="en-US" dirty="0">
                <a:solidFill>
                  <a:srgbClr val="FF0000"/>
                </a:solidFill>
              </a:rPr>
              <a:t> 생성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홈과 같다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F76D4CE-9E23-40FD-A473-CA16162F9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8" y="2170446"/>
            <a:ext cx="2867425" cy="24958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EA8463-7B0E-43BA-B701-BFBD71FD8C15}"/>
              </a:ext>
            </a:extLst>
          </p:cNvPr>
          <p:cNvSpPr/>
          <p:nvPr/>
        </p:nvSpPr>
        <p:spPr>
          <a:xfrm>
            <a:off x="623392" y="3717032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329F3B7-B62A-4243-8D7A-47840D133BA5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1991544" y="3429000"/>
            <a:ext cx="2223181" cy="39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B08D-843A-4101-8F8D-C54A9B804C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3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0C7DC84-CE0F-4182-8DE5-F3C8A9A87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700808"/>
            <a:ext cx="4963218" cy="1581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09A746-F0FA-4A68-9441-360D9E1EEFD6}"/>
              </a:ext>
            </a:extLst>
          </p:cNvPr>
          <p:cNvSpPr txBox="1"/>
          <p:nvPr/>
        </p:nvSpPr>
        <p:spPr>
          <a:xfrm>
            <a:off x="307728" y="980728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 </a:t>
            </a:r>
            <a:r>
              <a:rPr lang="ko-KR" altLang="en-US" dirty="0">
                <a:solidFill>
                  <a:srgbClr val="FF0000"/>
                </a:solidFill>
              </a:rPr>
              <a:t>구현을 위한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데이터클래스 생성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203B1EC-9E00-4007-92B2-E740F277D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8" y="2170446"/>
            <a:ext cx="2867425" cy="24958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D18DF6-6640-4FC2-AD2E-FBD30BA15658}"/>
              </a:ext>
            </a:extLst>
          </p:cNvPr>
          <p:cNvSpPr/>
          <p:nvPr/>
        </p:nvSpPr>
        <p:spPr>
          <a:xfrm>
            <a:off x="695400" y="3861048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DA77AD-72D2-48C9-8413-1C94F1E11CDA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1919536" y="2491494"/>
            <a:ext cx="2232248" cy="1477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C53841B-C66F-41E8-B6A0-019334D635E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9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B0EB888-95E2-47D9-9C5C-BF775FB1E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675" y="83238"/>
            <a:ext cx="8911648" cy="6756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0E4CDB-DD59-4460-B4EA-2B1EA6EF818A}"/>
              </a:ext>
            </a:extLst>
          </p:cNvPr>
          <p:cNvSpPr txBox="1"/>
          <p:nvPr/>
        </p:nvSpPr>
        <p:spPr>
          <a:xfrm>
            <a:off x="263352" y="980728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책리스트화면의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전체 </a:t>
            </a:r>
            <a:r>
              <a:rPr lang="en-US" altLang="ko-KR" dirty="0">
                <a:solidFill>
                  <a:srgbClr val="FF0000"/>
                </a:solidFill>
              </a:rPr>
              <a:t>JAVA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5E4DCD3-C02A-4BCD-9D9B-E21BE263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181051"/>
            <a:ext cx="2867425" cy="249589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4131A-72E7-49BE-A3D8-8F6293CCC1F8}"/>
              </a:ext>
            </a:extLst>
          </p:cNvPr>
          <p:cNvSpPr/>
          <p:nvPr/>
        </p:nvSpPr>
        <p:spPr>
          <a:xfrm>
            <a:off x="551384" y="256490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E56679-F984-4C1F-A0E1-15C88CD9CBE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487488" y="2672916"/>
            <a:ext cx="1777187" cy="788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2EA2FA-E146-4913-9D4D-18830231B802}"/>
              </a:ext>
            </a:extLst>
          </p:cNvPr>
          <p:cNvSpPr/>
          <p:nvPr/>
        </p:nvSpPr>
        <p:spPr>
          <a:xfrm>
            <a:off x="3791744" y="3861046"/>
            <a:ext cx="8208912" cy="129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66799E-07B8-406F-A713-85B2BA47A8BB}"/>
              </a:ext>
            </a:extLst>
          </p:cNvPr>
          <p:cNvSpPr/>
          <p:nvPr/>
        </p:nvSpPr>
        <p:spPr>
          <a:xfrm>
            <a:off x="3791744" y="5373215"/>
            <a:ext cx="8208912" cy="129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2EE28A-4B4C-45FD-AEBE-89AC74941615}"/>
              </a:ext>
            </a:extLst>
          </p:cNvPr>
          <p:cNvSpPr txBox="1"/>
          <p:nvPr/>
        </p:nvSpPr>
        <p:spPr>
          <a:xfrm>
            <a:off x="68379" y="4972526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다운가능한 목록 </a:t>
            </a:r>
            <a:r>
              <a:rPr lang="ko-KR" altLang="en-US" sz="1400" dirty="0" err="1">
                <a:solidFill>
                  <a:srgbClr val="FF0000"/>
                </a:solidFill>
              </a:rPr>
              <a:t>어뎁터</a:t>
            </a:r>
            <a:r>
              <a:rPr lang="ko-KR" altLang="en-US" sz="1400" dirty="0">
                <a:solidFill>
                  <a:srgbClr val="FF0000"/>
                </a:solidFill>
              </a:rPr>
              <a:t> 적용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0FB5CD-074C-4E00-9784-1149EB06AED6}"/>
              </a:ext>
            </a:extLst>
          </p:cNvPr>
          <p:cNvSpPr txBox="1"/>
          <p:nvPr/>
        </p:nvSpPr>
        <p:spPr>
          <a:xfrm>
            <a:off x="79492" y="5942448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나의 책 </a:t>
            </a:r>
            <a:r>
              <a:rPr lang="ko-KR" altLang="en-US" sz="1400" dirty="0">
                <a:solidFill>
                  <a:srgbClr val="FF0000"/>
                </a:solidFill>
              </a:rPr>
              <a:t>목록 </a:t>
            </a:r>
            <a:r>
              <a:rPr lang="ko-KR" altLang="en-US" sz="1400" dirty="0" err="1">
                <a:solidFill>
                  <a:srgbClr val="FF0000"/>
                </a:solidFill>
              </a:rPr>
              <a:t>어뎁터</a:t>
            </a:r>
            <a:r>
              <a:rPr lang="ko-KR" altLang="en-US" sz="1400" dirty="0">
                <a:solidFill>
                  <a:srgbClr val="FF0000"/>
                </a:solidFill>
              </a:rPr>
              <a:t> 적용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84405A1-B489-4BDB-99C3-6761E1A661BC}"/>
              </a:ext>
            </a:extLst>
          </p:cNvPr>
          <p:cNvCxnSpPr>
            <a:stCxn id="26" idx="3"/>
          </p:cNvCxnSpPr>
          <p:nvPr/>
        </p:nvCxnSpPr>
        <p:spPr>
          <a:xfrm flipV="1">
            <a:off x="2219822" y="6096336"/>
            <a:ext cx="157192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0AD175-602D-44BB-8925-D8804A6B9725}"/>
              </a:ext>
            </a:extLst>
          </p:cNvPr>
          <p:cNvCxnSpPr>
            <a:stCxn id="25" idx="3"/>
          </p:cNvCxnSpPr>
          <p:nvPr/>
        </p:nvCxnSpPr>
        <p:spPr>
          <a:xfrm flipV="1">
            <a:off x="2527707" y="4509119"/>
            <a:ext cx="1264037" cy="61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02137CF-19E3-4B62-8B85-CD7AE22780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1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676910" y="742315"/>
            <a:ext cx="10838180" cy="5374005"/>
          </a:xfrm>
          <a:prstGeom prst="rect">
            <a:avLst/>
          </a:prstGeom>
          <a:solidFill>
            <a:srgbClr val="F0F0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950595" y="923692"/>
            <a:ext cx="5487035" cy="1007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0" strike="noStrike" cap="none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6600" b="0" strike="noStrike" cap="none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950595" y="2769748"/>
            <a:ext cx="6597518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buFontTx/>
              <a:buNone/>
            </a:pPr>
            <a:r>
              <a:rPr lang="en-US" altLang="ko-KR" sz="2400" b="1" strike="noStrike" cap="none" dirty="0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 </a:t>
            </a:r>
            <a:r>
              <a:rPr lang="ko-KR" altLang="en-US" sz="2400" b="1" strike="noStrike" cap="none" dirty="0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김성환 학우</a:t>
            </a:r>
            <a:endParaRPr lang="en-US" altLang="ko-KR" sz="2400" b="1" strike="noStrike" cap="none" dirty="0">
              <a:solidFill>
                <a:srgbClr val="8C776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50595" y="3427318"/>
            <a:ext cx="6758888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2400" b="1" strike="noStrike" cap="none" dirty="0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주상아</a:t>
            </a:r>
            <a:r>
              <a:rPr lang="ko-KR" altLang="en-US" sz="2400" b="1" strike="noStrike" cap="none" dirty="0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학우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950595" y="4084888"/>
            <a:ext cx="4350768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2400" b="1" strike="noStrike" cap="none" dirty="0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 </a:t>
            </a:r>
            <a:r>
              <a:rPr lang="ko-KR" altLang="en-US" sz="2400" b="1" dirty="0" err="1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오현승</a:t>
            </a:r>
            <a:r>
              <a:rPr lang="ko-KR" altLang="en-US" sz="2400" b="1" dirty="0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학우</a:t>
            </a:r>
          </a:p>
        </p:txBody>
      </p:sp>
    </p:spTree>
    <p:extLst>
      <p:ext uri="{BB962C8B-B14F-4D97-AF65-F5344CB8AC3E}">
        <p14:creationId xmlns:p14="http://schemas.microsoft.com/office/powerpoint/2010/main" val="2386623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7BF9A-91FC-48DD-8A30-60FBCE2D9FE1}"/>
              </a:ext>
            </a:extLst>
          </p:cNvPr>
          <p:cNvSpPr txBox="1"/>
          <p:nvPr/>
        </p:nvSpPr>
        <p:spPr>
          <a:xfrm>
            <a:off x="263352" y="980728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책리스트화면의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전체 </a:t>
            </a:r>
            <a:r>
              <a:rPr lang="en-US" altLang="ko-KR" dirty="0">
                <a:solidFill>
                  <a:srgbClr val="FF0000"/>
                </a:solidFill>
              </a:rPr>
              <a:t>JAVA</a:t>
            </a:r>
            <a:r>
              <a:rPr lang="ko-KR" altLang="en-US" dirty="0">
                <a:solidFill>
                  <a:srgbClr val="FF0000"/>
                </a:solidFill>
              </a:rPr>
              <a:t>코드 나머지 부분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651180F-B868-4A0C-9807-1E902D565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980728"/>
            <a:ext cx="6115904" cy="35152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558CD7B-38AF-4C0E-B6E8-DD47FF2EA14E}"/>
              </a:ext>
            </a:extLst>
          </p:cNvPr>
          <p:cNvSpPr/>
          <p:nvPr/>
        </p:nvSpPr>
        <p:spPr>
          <a:xfrm>
            <a:off x="4367808" y="980728"/>
            <a:ext cx="4464496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42032-21ED-4F35-A8AC-7DD6B038F15B}"/>
              </a:ext>
            </a:extLst>
          </p:cNvPr>
          <p:cNvSpPr txBox="1"/>
          <p:nvPr/>
        </p:nvSpPr>
        <p:spPr>
          <a:xfrm>
            <a:off x="407368" y="285467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샘플 데이터 삽입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FF7505-DA6B-4090-BBAE-EF1046FD3F2A}"/>
              </a:ext>
            </a:extLst>
          </p:cNvPr>
          <p:cNvCxnSpPr>
            <a:stCxn id="11" idx="3"/>
          </p:cNvCxnSpPr>
          <p:nvPr/>
        </p:nvCxnSpPr>
        <p:spPr>
          <a:xfrm flipV="1">
            <a:off x="2313659" y="2420888"/>
            <a:ext cx="2054149" cy="618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3B185ED-CB5A-4FD9-943D-9F359850DF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32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676910" y="742315"/>
            <a:ext cx="10838180" cy="5374005"/>
          </a:xfrm>
          <a:prstGeom prst="rect">
            <a:avLst/>
          </a:prstGeom>
          <a:solidFill>
            <a:srgbClr val="F0F0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066800" y="1170940"/>
            <a:ext cx="9283700" cy="10058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6600" b="0" strike="noStrike" cap="none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</a:t>
            </a:r>
            <a:r>
              <a:rPr lang="ko-KR" altLang="en-US" sz="4400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주상아 학우</a:t>
            </a:r>
            <a:r>
              <a:rPr lang="en-US" altLang="ko-KR" sz="6600" b="0" strike="noStrike" cap="none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6600" b="0" strike="noStrike" cap="none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78814-22F4-4C44-BAFD-0D0E4F768F77}"/>
              </a:ext>
            </a:extLst>
          </p:cNvPr>
          <p:cNvSpPr txBox="1"/>
          <p:nvPr/>
        </p:nvSpPr>
        <p:spPr>
          <a:xfrm>
            <a:off x="1066800" y="2349746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epubViewer</a:t>
            </a:r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1679F-915F-40FE-A98F-FAA73DFEC4D4}"/>
              </a:ext>
            </a:extLst>
          </p:cNvPr>
          <p:cNvSpPr txBox="1"/>
          <p:nvPr/>
        </p:nvSpPr>
        <p:spPr>
          <a:xfrm>
            <a:off x="1066800" y="2876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rgbClr val="848C4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CE62E1-F0F1-4321-A770-793D1EADF8C6}"/>
              </a:ext>
            </a:extLst>
          </p:cNvPr>
          <p:cNvSpPr txBox="1"/>
          <p:nvPr/>
        </p:nvSpPr>
        <p:spPr>
          <a:xfrm>
            <a:off x="1054673" y="3679875"/>
            <a:ext cx="6017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BookAdapter.class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LoginActivity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RegisterActivity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ViewerActivity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로고 제작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AB8C9C-A9A7-4C51-B706-F54904F874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 dirty="0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</a:p>
        </p:txBody>
      </p:sp>
    </p:spTree>
    <p:extLst>
      <p:ext uri="{BB962C8B-B14F-4D97-AF65-F5344CB8AC3E}">
        <p14:creationId xmlns:p14="http://schemas.microsoft.com/office/powerpoint/2010/main" val="3746789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C123A-11E4-41A8-9548-7AD320DC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activity 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anim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9B0C15-CF3D-43DD-B7DA-24CB87CA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" t="23750" r="75377" b="49514"/>
          <a:stretch/>
        </p:blipFill>
        <p:spPr>
          <a:xfrm>
            <a:off x="609600" y="1772816"/>
            <a:ext cx="3788165" cy="38164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E770DA-CBF7-474C-B7DB-5F5D194DD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4" t="27573" r="78506" b="60906"/>
          <a:stretch/>
        </p:blipFill>
        <p:spPr>
          <a:xfrm>
            <a:off x="8255396" y="1772708"/>
            <a:ext cx="3327004" cy="18980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24D45E-674D-4DF7-AA77-718B3ED0D6EC}"/>
              </a:ext>
            </a:extLst>
          </p:cNvPr>
          <p:cNvSpPr/>
          <p:nvPr/>
        </p:nvSpPr>
        <p:spPr>
          <a:xfrm>
            <a:off x="1919536" y="2636912"/>
            <a:ext cx="936104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6BC173-E1D9-4D92-9FDD-A5A02D1798CA}"/>
              </a:ext>
            </a:extLst>
          </p:cNvPr>
          <p:cNvSpPr/>
          <p:nvPr/>
        </p:nvSpPr>
        <p:spPr>
          <a:xfrm>
            <a:off x="1919536" y="3442785"/>
            <a:ext cx="936104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FBBD8-75BE-4B9E-8B91-FE615CE7C1BA}"/>
              </a:ext>
            </a:extLst>
          </p:cNvPr>
          <p:cNvSpPr/>
          <p:nvPr/>
        </p:nvSpPr>
        <p:spPr>
          <a:xfrm>
            <a:off x="1891726" y="5373216"/>
            <a:ext cx="936104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976432-AF27-4F6A-9BB2-C2DA18B08F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85" t="25490" r="83485" b="54930"/>
          <a:stretch/>
        </p:blipFill>
        <p:spPr>
          <a:xfrm>
            <a:off x="4841909" y="1772708"/>
            <a:ext cx="2952328" cy="29735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EA33A-5687-4E91-AE35-2751452E4C8A}"/>
              </a:ext>
            </a:extLst>
          </p:cNvPr>
          <p:cNvSpPr/>
          <p:nvPr/>
        </p:nvSpPr>
        <p:spPr>
          <a:xfrm>
            <a:off x="5627948" y="2132856"/>
            <a:ext cx="1332148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0B969B-D4F9-4EFC-AAA5-945EE8FD7169}"/>
              </a:ext>
            </a:extLst>
          </p:cNvPr>
          <p:cNvSpPr/>
          <p:nvPr/>
        </p:nvSpPr>
        <p:spPr>
          <a:xfrm>
            <a:off x="5627948" y="2753219"/>
            <a:ext cx="1476164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D8C03D-29A8-4FE3-B887-411BD582CCF8}"/>
              </a:ext>
            </a:extLst>
          </p:cNvPr>
          <p:cNvSpPr/>
          <p:nvPr/>
        </p:nvSpPr>
        <p:spPr>
          <a:xfrm>
            <a:off x="5627948" y="3043523"/>
            <a:ext cx="1431998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E197AB-EB9F-44FF-B5F0-03B0652A5BB9}"/>
              </a:ext>
            </a:extLst>
          </p:cNvPr>
          <p:cNvSpPr/>
          <p:nvPr/>
        </p:nvSpPr>
        <p:spPr>
          <a:xfrm>
            <a:off x="9450846" y="2505009"/>
            <a:ext cx="1973746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A28FB-A333-4DE8-9815-A06502513D21}"/>
              </a:ext>
            </a:extLst>
          </p:cNvPr>
          <p:cNvSpPr/>
          <p:nvPr/>
        </p:nvSpPr>
        <p:spPr>
          <a:xfrm>
            <a:off x="9450846" y="2790236"/>
            <a:ext cx="1757722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88D5DD-F3E6-4A79-91D9-127EDA180A8C}"/>
              </a:ext>
            </a:extLst>
          </p:cNvPr>
          <p:cNvSpPr/>
          <p:nvPr/>
        </p:nvSpPr>
        <p:spPr>
          <a:xfrm>
            <a:off x="9450846" y="3125488"/>
            <a:ext cx="1757722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924027-2832-423C-9D99-27BD41080CD8}"/>
              </a:ext>
            </a:extLst>
          </p:cNvPr>
          <p:cNvSpPr/>
          <p:nvPr/>
        </p:nvSpPr>
        <p:spPr>
          <a:xfrm>
            <a:off x="9448886" y="3426026"/>
            <a:ext cx="1543658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6661B3-68D6-44A1-AC92-BFF292AECE55}"/>
              </a:ext>
            </a:extLst>
          </p:cNvPr>
          <p:cNvSpPr/>
          <p:nvPr/>
        </p:nvSpPr>
        <p:spPr>
          <a:xfrm>
            <a:off x="1897089" y="4831369"/>
            <a:ext cx="1100943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B7DCE-9422-44A3-8095-05674C73CB40}"/>
              </a:ext>
            </a:extLst>
          </p:cNvPr>
          <p:cNvSpPr txBox="1"/>
          <p:nvPr/>
        </p:nvSpPr>
        <p:spPr>
          <a:xfrm>
            <a:off x="2889039" y="25370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DAA618-0151-4850-84A7-62BC31746D22}"/>
              </a:ext>
            </a:extLst>
          </p:cNvPr>
          <p:cNvSpPr txBox="1"/>
          <p:nvPr/>
        </p:nvSpPr>
        <p:spPr>
          <a:xfrm>
            <a:off x="2865567" y="3385376"/>
            <a:ext cx="35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E1CDC4-4128-490E-9FCA-522C7589FBDB}"/>
              </a:ext>
            </a:extLst>
          </p:cNvPr>
          <p:cNvSpPr txBox="1"/>
          <p:nvPr/>
        </p:nvSpPr>
        <p:spPr>
          <a:xfrm>
            <a:off x="2998033" y="4763701"/>
            <a:ext cx="35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EA2A5E-0790-4FE4-BA42-F0769665E483}"/>
              </a:ext>
            </a:extLst>
          </p:cNvPr>
          <p:cNvSpPr txBox="1"/>
          <p:nvPr/>
        </p:nvSpPr>
        <p:spPr>
          <a:xfrm>
            <a:off x="2958672" y="5326107"/>
            <a:ext cx="35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11C8E7-2B89-4A73-B77E-448ED2BA5651}"/>
              </a:ext>
            </a:extLst>
          </p:cNvPr>
          <p:cNvSpPr txBox="1"/>
          <p:nvPr/>
        </p:nvSpPr>
        <p:spPr>
          <a:xfrm>
            <a:off x="8593643" y="279706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52B9212-8D3D-4BCD-B10A-AE7D16AECF1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215680" y="2276872"/>
            <a:ext cx="2016224" cy="129317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BAAC3A1-59C7-4C7E-A2AA-0A1F93BAAE5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348146" y="2797061"/>
            <a:ext cx="2027774" cy="21513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3D1EF39-5094-492B-8842-7F91DD76F26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308785" y="3166395"/>
            <a:ext cx="2067135" cy="234437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바닥글 개체 틀 38">
            <a:extLst>
              <a:ext uri="{FF2B5EF4-FFF2-40B4-BE49-F238E27FC236}">
                <a16:creationId xmlns:a16="http://schemas.microsoft.com/office/drawing/2014/main" id="{2EF84BE6-5C93-4C18-A1F9-F84A134761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87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45CB3-B08C-4267-9D19-F3F2DE59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BookAdapter.class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B722-5392-46A6-8711-F1D672206C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F82D5-73FF-477D-8959-20E84520B7EB}"/>
              </a:ext>
            </a:extLst>
          </p:cNvPr>
          <p:cNvSpPr txBox="1"/>
          <p:nvPr/>
        </p:nvSpPr>
        <p:spPr>
          <a:xfrm>
            <a:off x="695400" y="1700808"/>
            <a:ext cx="1072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글꼴 변경을 위해 만든 클래스지만 아직 글꼴 변경이 적용되지 않아 계속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시도중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04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5A37-7972-42BE-8404-ADD56CA8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9F9D95-99E4-4F43-AD76-FB6AFC28CFB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38E2B7-442A-44F0-8C2C-E1A48639D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3" r="7263" b="1991"/>
          <a:stretch/>
        </p:blipFill>
        <p:spPr>
          <a:xfrm>
            <a:off x="983432" y="1417955"/>
            <a:ext cx="2284147" cy="4845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1C08B8-D85B-4410-B999-E03E19D3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2986863"/>
            <a:ext cx="5673771" cy="30942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29ADEC-2194-4876-BB13-BD363E563A5B}"/>
              </a:ext>
            </a:extLst>
          </p:cNvPr>
          <p:cNvSpPr txBox="1"/>
          <p:nvPr/>
        </p:nvSpPr>
        <p:spPr>
          <a:xfrm>
            <a:off x="5087888" y="1417955"/>
            <a:ext cx="646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로그인은 </a:t>
            </a:r>
            <a:r>
              <a:rPr lang="en-US" altLang="ko-KR" dirty="0"/>
              <a:t>firebase</a:t>
            </a:r>
            <a:r>
              <a:rPr lang="ko-KR" altLang="en-US" dirty="0"/>
              <a:t>의 </a:t>
            </a:r>
            <a:r>
              <a:rPr lang="en-US" altLang="ko-KR" dirty="0"/>
              <a:t>Authentication </a:t>
            </a:r>
            <a:r>
              <a:rPr lang="ko-KR" altLang="en-US" dirty="0"/>
              <a:t>이용해 구현</a:t>
            </a:r>
            <a:endParaRPr lang="en-US" altLang="ko-KR" dirty="0"/>
          </a:p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실행 시 로그인상태가 아니면 </a:t>
            </a:r>
            <a:r>
              <a:rPr lang="en-US" altLang="ko-KR" dirty="0" err="1"/>
              <a:t>LoginActivity</a:t>
            </a:r>
            <a:r>
              <a:rPr lang="ko-KR" altLang="en-US" dirty="0"/>
              <a:t>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 err="1"/>
              <a:t>MainActivity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ko-KR" altLang="en-US" dirty="0" err="1"/>
              <a:t>실패시</a:t>
            </a:r>
            <a:r>
              <a:rPr lang="ko-KR" altLang="en-US" dirty="0"/>
              <a:t> 토스트메시지 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76C6E-FEC3-4929-ACE9-E0B50510473A}"/>
              </a:ext>
            </a:extLst>
          </p:cNvPr>
          <p:cNvSpPr txBox="1"/>
          <p:nvPr/>
        </p:nvSpPr>
        <p:spPr>
          <a:xfrm>
            <a:off x="3707776" y="558711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RegisterActivity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1AEEBE-C91B-4596-B960-C58506D16652}"/>
              </a:ext>
            </a:extLst>
          </p:cNvPr>
          <p:cNvSpPr txBox="1"/>
          <p:nvPr/>
        </p:nvSpPr>
        <p:spPr>
          <a:xfrm>
            <a:off x="1057618" y="2093205"/>
            <a:ext cx="2115239" cy="33468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91F842-0CF2-4423-8CDB-49D54421AAAD}"/>
              </a:ext>
            </a:extLst>
          </p:cNvPr>
          <p:cNvSpPr txBox="1"/>
          <p:nvPr/>
        </p:nvSpPr>
        <p:spPr>
          <a:xfrm>
            <a:off x="1598752" y="2561590"/>
            <a:ext cx="990212" cy="567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93F56-7080-4C0A-A4F1-84BCD8F5B2CA}"/>
              </a:ext>
            </a:extLst>
          </p:cNvPr>
          <p:cNvSpPr txBox="1"/>
          <p:nvPr/>
        </p:nvSpPr>
        <p:spPr>
          <a:xfrm>
            <a:off x="1362815" y="3657599"/>
            <a:ext cx="1468519" cy="243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8B43A3-1B53-47AD-8669-0B73F99D7E06}"/>
              </a:ext>
            </a:extLst>
          </p:cNvPr>
          <p:cNvSpPr txBox="1"/>
          <p:nvPr/>
        </p:nvSpPr>
        <p:spPr>
          <a:xfrm>
            <a:off x="1362815" y="4205737"/>
            <a:ext cx="1468519" cy="243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20E3A8-23C7-4B5C-81B2-C6CD9587CA9C}"/>
              </a:ext>
            </a:extLst>
          </p:cNvPr>
          <p:cNvSpPr txBox="1"/>
          <p:nvPr/>
        </p:nvSpPr>
        <p:spPr>
          <a:xfrm>
            <a:off x="1919536" y="4603169"/>
            <a:ext cx="360040" cy="20655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835EF-3A63-4DB1-AA13-6F131A5E6164}"/>
              </a:ext>
            </a:extLst>
          </p:cNvPr>
          <p:cNvSpPr txBox="1"/>
          <p:nvPr/>
        </p:nvSpPr>
        <p:spPr>
          <a:xfrm>
            <a:off x="992808" y="203278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LinearLayout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03E242-DF8A-4BCF-AFAF-74FA0A881022}"/>
              </a:ext>
            </a:extLst>
          </p:cNvPr>
          <p:cNvSpPr txBox="1"/>
          <p:nvPr/>
        </p:nvSpPr>
        <p:spPr>
          <a:xfrm>
            <a:off x="769235" y="258421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TextView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409459-8CAE-4408-BF72-1AF66B58BFBE}"/>
              </a:ext>
            </a:extLst>
          </p:cNvPr>
          <p:cNvSpPr txBox="1"/>
          <p:nvPr/>
        </p:nvSpPr>
        <p:spPr>
          <a:xfrm>
            <a:off x="623392" y="363177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EditText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22A85E-D75B-452F-A4E1-692D48FD82D7}"/>
              </a:ext>
            </a:extLst>
          </p:cNvPr>
          <p:cNvSpPr txBox="1"/>
          <p:nvPr/>
        </p:nvSpPr>
        <p:spPr>
          <a:xfrm>
            <a:off x="695400" y="418923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Button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EC823C-EA96-4F25-9C46-37C0D712386D}"/>
              </a:ext>
            </a:extLst>
          </p:cNvPr>
          <p:cNvSpPr txBox="1"/>
          <p:nvPr/>
        </p:nvSpPr>
        <p:spPr>
          <a:xfrm>
            <a:off x="1271464" y="457053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Button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F188FC-E93C-4E40-8FE5-F0E4B5956010}"/>
              </a:ext>
            </a:extLst>
          </p:cNvPr>
          <p:cNvSpPr txBox="1"/>
          <p:nvPr/>
        </p:nvSpPr>
        <p:spPr>
          <a:xfrm>
            <a:off x="1362815" y="3922679"/>
            <a:ext cx="1468519" cy="243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3B17DB-3709-44E9-BC22-4A6BF15EFB50}"/>
              </a:ext>
            </a:extLst>
          </p:cNvPr>
          <p:cNvSpPr txBox="1"/>
          <p:nvPr/>
        </p:nvSpPr>
        <p:spPr>
          <a:xfrm>
            <a:off x="623392" y="38974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EditText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278283D-F547-41E4-8FB7-CD3A3E4A34F7}"/>
              </a:ext>
            </a:extLst>
          </p:cNvPr>
          <p:cNvCxnSpPr>
            <a:cxnSpLocks/>
          </p:cNvCxnSpPr>
          <p:nvPr/>
        </p:nvCxnSpPr>
        <p:spPr>
          <a:xfrm flipV="1">
            <a:off x="2711624" y="3099920"/>
            <a:ext cx="3168352" cy="12651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F169EE-9B90-4334-86BF-0D4E0BB4BA51}"/>
              </a:ext>
            </a:extLst>
          </p:cNvPr>
          <p:cNvCxnSpPr>
            <a:cxnSpLocks/>
          </p:cNvCxnSpPr>
          <p:nvPr/>
        </p:nvCxnSpPr>
        <p:spPr>
          <a:xfrm flipV="1">
            <a:off x="2711624" y="3573017"/>
            <a:ext cx="3528392" cy="1842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1E3EF7-2766-4117-A6BD-5CF08258D4C6}"/>
              </a:ext>
            </a:extLst>
          </p:cNvPr>
          <p:cNvCxnSpPr/>
          <p:nvPr/>
        </p:nvCxnSpPr>
        <p:spPr>
          <a:xfrm>
            <a:off x="2279576" y="4725144"/>
            <a:ext cx="1728192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18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0DA09-6252-48A0-928B-9790801C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Register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B71DC6-C2A3-49D7-BAD0-A032B89352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2385D-7C92-4A59-A1C7-2F8A8678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417955"/>
            <a:ext cx="2280336" cy="48491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B86DD9-AB42-4D57-83AC-85F363416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2714340"/>
            <a:ext cx="5656590" cy="3554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E05125-4C0F-4431-A897-8D2EECDEBA9B}"/>
              </a:ext>
            </a:extLst>
          </p:cNvPr>
          <p:cNvSpPr txBox="1"/>
          <p:nvPr/>
        </p:nvSpPr>
        <p:spPr>
          <a:xfrm>
            <a:off x="1057618" y="2093205"/>
            <a:ext cx="2115239" cy="33468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DCB1E-1ADC-49F5-B83F-93946EC5E120}"/>
              </a:ext>
            </a:extLst>
          </p:cNvPr>
          <p:cNvSpPr txBox="1"/>
          <p:nvPr/>
        </p:nvSpPr>
        <p:spPr>
          <a:xfrm>
            <a:off x="1598752" y="2561590"/>
            <a:ext cx="990212" cy="567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3D3C5-08E2-4815-9897-895E9888497C}"/>
              </a:ext>
            </a:extLst>
          </p:cNvPr>
          <p:cNvSpPr txBox="1"/>
          <p:nvPr/>
        </p:nvSpPr>
        <p:spPr>
          <a:xfrm>
            <a:off x="1362815" y="3761115"/>
            <a:ext cx="1468519" cy="243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64FA76-629C-483C-BA2A-7EA606C144E1}"/>
              </a:ext>
            </a:extLst>
          </p:cNvPr>
          <p:cNvSpPr txBox="1"/>
          <p:nvPr/>
        </p:nvSpPr>
        <p:spPr>
          <a:xfrm>
            <a:off x="1598753" y="4573561"/>
            <a:ext cx="967028" cy="1515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EE1E25-EC6D-4784-A16E-724564D468A7}"/>
              </a:ext>
            </a:extLst>
          </p:cNvPr>
          <p:cNvSpPr txBox="1"/>
          <p:nvPr/>
        </p:nvSpPr>
        <p:spPr>
          <a:xfrm>
            <a:off x="992808" y="203278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LinearLayout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BC855-537C-4684-9154-DB5F08FFCC3D}"/>
              </a:ext>
            </a:extLst>
          </p:cNvPr>
          <p:cNvSpPr txBox="1"/>
          <p:nvPr/>
        </p:nvSpPr>
        <p:spPr>
          <a:xfrm>
            <a:off x="769235" y="258421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TextView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5F9DE8-004C-4ED6-A933-6CD222B2E95F}"/>
              </a:ext>
            </a:extLst>
          </p:cNvPr>
          <p:cNvSpPr txBox="1"/>
          <p:nvPr/>
        </p:nvSpPr>
        <p:spPr>
          <a:xfrm>
            <a:off x="623392" y="369728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EditText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F1DF1-E9A6-4340-B5FE-710E60897498}"/>
              </a:ext>
            </a:extLst>
          </p:cNvPr>
          <p:cNvSpPr txBox="1"/>
          <p:nvPr/>
        </p:nvSpPr>
        <p:spPr>
          <a:xfrm>
            <a:off x="983432" y="45091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Button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ADB31-7B43-4DFB-A3BE-82EA918648D3}"/>
              </a:ext>
            </a:extLst>
          </p:cNvPr>
          <p:cNvSpPr txBox="1"/>
          <p:nvPr/>
        </p:nvSpPr>
        <p:spPr>
          <a:xfrm>
            <a:off x="1362815" y="4218458"/>
            <a:ext cx="1468519" cy="2186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661BDA-81A0-44B7-B6DF-2AC2004823A5}"/>
              </a:ext>
            </a:extLst>
          </p:cNvPr>
          <p:cNvSpPr txBox="1"/>
          <p:nvPr/>
        </p:nvSpPr>
        <p:spPr>
          <a:xfrm>
            <a:off x="623392" y="412933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EditText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2082AE-6C49-49E9-9BA6-DFCFC46136B5}"/>
              </a:ext>
            </a:extLst>
          </p:cNvPr>
          <p:cNvSpPr txBox="1"/>
          <p:nvPr/>
        </p:nvSpPr>
        <p:spPr>
          <a:xfrm>
            <a:off x="5087888" y="1417955"/>
            <a:ext cx="6465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firebase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이용해 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성공시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토스트 메시지와 함께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LoginActivity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이동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실패시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토스트메시지 출력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E72912-A0F8-4206-906B-D152CBF0A849}"/>
              </a:ext>
            </a:extLst>
          </p:cNvPr>
          <p:cNvCxnSpPr/>
          <p:nvPr/>
        </p:nvCxnSpPr>
        <p:spPr>
          <a:xfrm flipV="1">
            <a:off x="2423592" y="2780928"/>
            <a:ext cx="3240360" cy="1872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ED3B2C-BCEB-491E-9CA1-3E2CE1239751}"/>
              </a:ext>
            </a:extLst>
          </p:cNvPr>
          <p:cNvCxnSpPr>
            <a:cxnSpLocks/>
          </p:cNvCxnSpPr>
          <p:nvPr/>
        </p:nvCxnSpPr>
        <p:spPr>
          <a:xfrm flipV="1">
            <a:off x="2567608" y="3151152"/>
            <a:ext cx="3448980" cy="7098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751B44-99C1-4C96-B556-57FC385C3E65}"/>
              </a:ext>
            </a:extLst>
          </p:cNvPr>
          <p:cNvSpPr txBox="1"/>
          <p:nvPr/>
        </p:nvSpPr>
        <p:spPr>
          <a:xfrm>
            <a:off x="822899" y="3558208"/>
            <a:ext cx="880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accent2"/>
                </a:solidFill>
              </a:rPr>
              <a:t>TextView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1EBA98-D273-4076-8F45-288A15FFCEF6}"/>
              </a:ext>
            </a:extLst>
          </p:cNvPr>
          <p:cNvSpPr txBox="1"/>
          <p:nvPr/>
        </p:nvSpPr>
        <p:spPr>
          <a:xfrm>
            <a:off x="833916" y="4019559"/>
            <a:ext cx="880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accent2"/>
                </a:solidFill>
              </a:rPr>
              <a:t>TextView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16850-B53F-40C6-BD3E-9D41BD2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Viewer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B64C7A-B8D0-4CC0-817B-4378F6AB98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2D0F13-0C7E-4FA8-8CA6-0A227387F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8" r="7263" b="1991"/>
          <a:stretch/>
        </p:blipFill>
        <p:spPr>
          <a:xfrm>
            <a:off x="3127678" y="1360676"/>
            <a:ext cx="2279044" cy="4871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8B737C-678A-4058-A210-A429D3671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25226"/>
            <a:ext cx="1847850" cy="59721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42AE6A-4DC3-4BE5-B7D1-58950C72A0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63" r="7263" b="1991"/>
          <a:stretch/>
        </p:blipFill>
        <p:spPr>
          <a:xfrm>
            <a:off x="5735960" y="1345380"/>
            <a:ext cx="2296381" cy="48716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353223-81CF-408B-93F1-20EC9B3D4E9F}"/>
              </a:ext>
            </a:extLst>
          </p:cNvPr>
          <p:cNvSpPr txBox="1"/>
          <p:nvPr/>
        </p:nvSpPr>
        <p:spPr>
          <a:xfrm>
            <a:off x="8066877" y="1373779"/>
            <a:ext cx="352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안의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FrameLayout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 위 아래 바가 들어가거나 나온다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08D792-F0AA-421B-86D9-7FE90776422E}"/>
              </a:ext>
            </a:extLst>
          </p:cNvPr>
          <p:cNvSpPr/>
          <p:nvPr/>
        </p:nvSpPr>
        <p:spPr>
          <a:xfrm>
            <a:off x="3199684" y="1916832"/>
            <a:ext cx="2114203" cy="36004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4B668A-BF3E-4663-979E-DC8079195442}"/>
              </a:ext>
            </a:extLst>
          </p:cNvPr>
          <p:cNvSpPr/>
          <p:nvPr/>
        </p:nvSpPr>
        <p:spPr>
          <a:xfrm>
            <a:off x="3199684" y="5307486"/>
            <a:ext cx="2114203" cy="36004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9FDA66-3A55-4457-B159-DA21FBD217B8}"/>
              </a:ext>
            </a:extLst>
          </p:cNvPr>
          <p:cNvSpPr/>
          <p:nvPr/>
        </p:nvSpPr>
        <p:spPr>
          <a:xfrm>
            <a:off x="609600" y="4812257"/>
            <a:ext cx="1836145" cy="78431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B9B41E-7A4F-495D-90DD-835F926F6B42}"/>
              </a:ext>
            </a:extLst>
          </p:cNvPr>
          <p:cNvSpPr/>
          <p:nvPr/>
        </p:nvSpPr>
        <p:spPr>
          <a:xfrm>
            <a:off x="609600" y="1393876"/>
            <a:ext cx="1836145" cy="95500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60B16C-FEFB-467E-9C42-A2B681548436}"/>
              </a:ext>
            </a:extLst>
          </p:cNvPr>
          <p:cNvCxnSpPr>
            <a:cxnSpLocks/>
          </p:cNvCxnSpPr>
          <p:nvPr/>
        </p:nvCxnSpPr>
        <p:spPr>
          <a:xfrm>
            <a:off x="2135560" y="764704"/>
            <a:ext cx="1584176" cy="23731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CF1857-CB20-4A50-9410-A8414991EC49}"/>
              </a:ext>
            </a:extLst>
          </p:cNvPr>
          <p:cNvCxnSpPr>
            <a:cxnSpLocks/>
          </p:cNvCxnSpPr>
          <p:nvPr/>
        </p:nvCxnSpPr>
        <p:spPr>
          <a:xfrm>
            <a:off x="1533525" y="1491194"/>
            <a:ext cx="2114203" cy="6081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9261B3-0BA1-4B66-980E-79172A98B2D7}"/>
              </a:ext>
            </a:extLst>
          </p:cNvPr>
          <p:cNvCxnSpPr>
            <a:cxnSpLocks/>
          </p:cNvCxnSpPr>
          <p:nvPr/>
        </p:nvCxnSpPr>
        <p:spPr>
          <a:xfrm>
            <a:off x="1533525" y="4941168"/>
            <a:ext cx="2186211" cy="462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2B1525F-0C88-496A-8D86-63C88AEB0426}"/>
              </a:ext>
            </a:extLst>
          </p:cNvPr>
          <p:cNvCxnSpPr>
            <a:cxnSpLocks/>
          </p:cNvCxnSpPr>
          <p:nvPr/>
        </p:nvCxnSpPr>
        <p:spPr>
          <a:xfrm flipV="1">
            <a:off x="1703512" y="5534757"/>
            <a:ext cx="3274598" cy="1264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C1CE8B94-AA89-42BC-93B1-909645C01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240" y="2629244"/>
            <a:ext cx="3869606" cy="237648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5C6C0D-88D8-49EA-94A2-A11815F4435F}"/>
              </a:ext>
            </a:extLst>
          </p:cNvPr>
          <p:cNvSpPr txBox="1"/>
          <p:nvPr/>
        </p:nvSpPr>
        <p:spPr>
          <a:xfrm>
            <a:off x="9146317" y="5035659"/>
            <a:ext cx="2854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└ 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툴바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상태표시줄과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네비게이션바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없는 전체화면모드로 실행</a:t>
            </a:r>
          </a:p>
        </p:txBody>
      </p:sp>
    </p:spTree>
    <p:extLst>
      <p:ext uri="{BB962C8B-B14F-4D97-AF65-F5344CB8AC3E}">
        <p14:creationId xmlns:p14="http://schemas.microsoft.com/office/powerpoint/2010/main" val="49974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16850-B53F-40C6-BD3E-9D41BD2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Viewer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B64C7A-B8D0-4CC0-817B-4378F6AB98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2D0F13-0C7E-4FA8-8CA6-0A227387F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8" r="7263" b="1991"/>
          <a:stretch/>
        </p:blipFill>
        <p:spPr>
          <a:xfrm>
            <a:off x="839416" y="1389381"/>
            <a:ext cx="1897400" cy="40558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42AE6A-4DC3-4BE5-B7D1-58950C72A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3" r="7263" b="1991"/>
          <a:stretch/>
        </p:blipFill>
        <p:spPr>
          <a:xfrm>
            <a:off x="2954219" y="1389381"/>
            <a:ext cx="1911834" cy="40558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353223-81CF-408B-93F1-20EC9B3D4E9F}"/>
              </a:ext>
            </a:extLst>
          </p:cNvPr>
          <p:cNvSpPr txBox="1"/>
          <p:nvPr/>
        </p:nvSpPr>
        <p:spPr>
          <a:xfrm>
            <a:off x="839416" y="5617309"/>
            <a:ext cx="435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안의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FrameLayout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 아래의 바가 들어가거나 나온다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E13B9F-C052-4030-B91D-2CEF769CDDE1}"/>
              </a:ext>
            </a:extLst>
          </p:cNvPr>
          <p:cNvGrpSpPr/>
          <p:nvPr/>
        </p:nvGrpSpPr>
        <p:grpSpPr>
          <a:xfrm>
            <a:off x="6870885" y="270430"/>
            <a:ext cx="4405313" cy="6222127"/>
            <a:chOff x="6870885" y="270430"/>
            <a:chExt cx="4405313" cy="62221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29F72D6-66B5-434A-990E-748FDB2E6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0886" y="270430"/>
              <a:ext cx="3362355" cy="369323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E32AE6-1173-410C-96E5-934EF2DC1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0885" y="3963669"/>
              <a:ext cx="4405313" cy="2528888"/>
            </a:xfrm>
            <a:prstGeom prst="rect">
              <a:avLst/>
            </a:prstGeom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725514-817C-4B93-A919-870A773D611A}"/>
              </a:ext>
            </a:extLst>
          </p:cNvPr>
          <p:cNvCxnSpPr/>
          <p:nvPr/>
        </p:nvCxnSpPr>
        <p:spPr>
          <a:xfrm flipV="1">
            <a:off x="4267200" y="332656"/>
            <a:ext cx="2603686" cy="295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4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16850-B53F-40C6-BD3E-9D41BD2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Viewer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B64C7A-B8D0-4CC0-817B-4378F6AB98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640C94-5D7D-4B9F-AB91-ED35CD35D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1" r="7489" b="2222"/>
          <a:stretch/>
        </p:blipFill>
        <p:spPr>
          <a:xfrm>
            <a:off x="3287688" y="1340768"/>
            <a:ext cx="2281147" cy="4845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572E3B-401D-4E3B-9147-995A1690D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25226"/>
            <a:ext cx="1847850" cy="59721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5F6672-7492-4952-B47C-4EEB1439BDFC}"/>
              </a:ext>
            </a:extLst>
          </p:cNvPr>
          <p:cNvCxnSpPr/>
          <p:nvPr/>
        </p:nvCxnSpPr>
        <p:spPr>
          <a:xfrm flipV="1">
            <a:off x="1847528" y="4653136"/>
            <a:ext cx="3240360" cy="1224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6941F6-B1C7-434A-80B4-40E7DCAF0DE6}"/>
              </a:ext>
            </a:extLst>
          </p:cNvPr>
          <p:cNvCxnSpPr/>
          <p:nvPr/>
        </p:nvCxnSpPr>
        <p:spPr>
          <a:xfrm flipV="1">
            <a:off x="2135560" y="4941168"/>
            <a:ext cx="3024336" cy="11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A79540-2E9A-4A0C-8BC3-1CF0951A1F35}"/>
              </a:ext>
            </a:extLst>
          </p:cNvPr>
          <p:cNvCxnSpPr/>
          <p:nvPr/>
        </p:nvCxnSpPr>
        <p:spPr>
          <a:xfrm flipV="1">
            <a:off x="2135560" y="5157192"/>
            <a:ext cx="3024336" cy="11064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641CFF-6171-4E2A-A784-394E522EAA3A}"/>
              </a:ext>
            </a:extLst>
          </p:cNvPr>
          <p:cNvSpPr txBox="1"/>
          <p:nvPr/>
        </p:nvSpPr>
        <p:spPr>
          <a:xfrm>
            <a:off x="6528048" y="1556792"/>
            <a:ext cx="505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오픈소스를 이용해 구현한 </a:t>
            </a:r>
            <a:r>
              <a:rPr lang="en-US" altLang="ko-KR" dirty="0"/>
              <a:t>floating action button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링크 복사와 댓글기능은 아직 </a:t>
            </a:r>
            <a:r>
              <a:rPr lang="ko-KR" altLang="en-US" dirty="0" err="1"/>
              <a:t>미구현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9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16850-B53F-40C6-BD3E-9D41BD2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Viewer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B64C7A-B8D0-4CC0-817B-4378F6AB98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73A506-5A7D-4B3C-9FB5-A9A994A1C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3" r="7558" b="2667"/>
          <a:stretch/>
        </p:blipFill>
        <p:spPr>
          <a:xfrm>
            <a:off x="911424" y="1417955"/>
            <a:ext cx="2279044" cy="48557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AC8A18-3431-4BEA-ACEE-161720743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2708920"/>
            <a:ext cx="6180271" cy="341705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5BC119-9772-4FD1-9E7C-B118026555A9}"/>
              </a:ext>
            </a:extLst>
          </p:cNvPr>
          <p:cNvCxnSpPr/>
          <p:nvPr/>
        </p:nvCxnSpPr>
        <p:spPr>
          <a:xfrm flipV="1">
            <a:off x="2927648" y="2852936"/>
            <a:ext cx="1656184" cy="2088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23050F-DF2E-4E05-BC85-21CB5CEE460F}"/>
              </a:ext>
            </a:extLst>
          </p:cNvPr>
          <p:cNvSpPr txBox="1"/>
          <p:nvPr/>
        </p:nvSpPr>
        <p:spPr>
          <a:xfrm>
            <a:off x="4727848" y="1417955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View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배경화면을 검은색으로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글자는 흰색으로 변경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WebView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함수로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textColor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바뀌지 않아 검색을 통해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코드로 구현</a:t>
            </a:r>
          </a:p>
        </p:txBody>
      </p:sp>
    </p:spTree>
    <p:extLst>
      <p:ext uri="{BB962C8B-B14F-4D97-AF65-F5344CB8AC3E}">
        <p14:creationId xmlns:p14="http://schemas.microsoft.com/office/powerpoint/2010/main" val="40433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676910" y="742315"/>
            <a:ext cx="10838180" cy="5374005"/>
          </a:xfrm>
          <a:prstGeom prst="rect">
            <a:avLst/>
          </a:prstGeom>
          <a:solidFill>
            <a:srgbClr val="F0F0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066800" y="1170940"/>
            <a:ext cx="9283700" cy="10058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6600" b="0" strike="noStrike" cap="none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</a:t>
            </a:r>
            <a:r>
              <a:rPr lang="ko-KR" altLang="en-US" sz="4400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김성환 학우</a:t>
            </a:r>
            <a:r>
              <a:rPr lang="en-US" altLang="ko-KR" sz="6600" b="0" strike="noStrike" cap="none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6600" b="0" strike="noStrike" cap="none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78814-22F4-4C44-BAFD-0D0E4F768F77}"/>
              </a:ext>
            </a:extLst>
          </p:cNvPr>
          <p:cNvSpPr txBox="1"/>
          <p:nvPr/>
        </p:nvSpPr>
        <p:spPr>
          <a:xfrm>
            <a:off x="1066800" y="2349746"/>
            <a:ext cx="7653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탭바</a:t>
            </a:r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책리스트화면 구성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어느 </a:t>
            </a:r>
            <a:r>
              <a:rPr lang="ko-KR" altLang="en-US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기기에서든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비율을 어느 정도 잘 유지하기 위해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constraint Layout 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사용함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1679F-915F-40FE-A98F-FAA73DFEC4D4}"/>
              </a:ext>
            </a:extLst>
          </p:cNvPr>
          <p:cNvSpPr txBox="1"/>
          <p:nvPr/>
        </p:nvSpPr>
        <p:spPr>
          <a:xfrm>
            <a:off x="1066800" y="2876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rgbClr val="848C4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CE62E1-F0F1-4321-A770-793D1EADF8C6}"/>
              </a:ext>
            </a:extLst>
          </p:cNvPr>
          <p:cNvSpPr txBox="1"/>
          <p:nvPr/>
        </p:nvSpPr>
        <p:spPr>
          <a:xfrm>
            <a:off x="1054673" y="3679875"/>
            <a:ext cx="6017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탭바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2010C7-842D-4611-A3AE-31493437BD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16850-B53F-40C6-BD3E-9D41BD2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Viewer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B64C7A-B8D0-4CC0-817B-4378F6AB98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B0AE44-0EF0-41FD-AF92-DB683F65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25226"/>
            <a:ext cx="1847850" cy="5972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30FE61-FAFC-471F-B928-0083C1ED8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1" r="8223" b="2222"/>
          <a:stretch/>
        </p:blipFill>
        <p:spPr>
          <a:xfrm>
            <a:off x="3431704" y="1196752"/>
            <a:ext cx="2279044" cy="49388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B13D46-7ED8-4143-8311-E027015A4C0E}"/>
              </a:ext>
            </a:extLst>
          </p:cNvPr>
          <p:cNvSpPr/>
          <p:nvPr/>
        </p:nvSpPr>
        <p:spPr>
          <a:xfrm>
            <a:off x="609600" y="2340387"/>
            <a:ext cx="1847850" cy="24567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C89100-793D-403D-AE19-41EE324525C0}"/>
              </a:ext>
            </a:extLst>
          </p:cNvPr>
          <p:cNvSpPr/>
          <p:nvPr/>
        </p:nvSpPr>
        <p:spPr>
          <a:xfrm>
            <a:off x="3471183" y="2182930"/>
            <a:ext cx="2158435" cy="72552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8C443B-EE0E-41E5-B202-B4DAF9D4E320}"/>
              </a:ext>
            </a:extLst>
          </p:cNvPr>
          <p:cNvCxnSpPr/>
          <p:nvPr/>
        </p:nvCxnSpPr>
        <p:spPr>
          <a:xfrm flipV="1">
            <a:off x="2457450" y="2348880"/>
            <a:ext cx="1982366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973C97-CDEF-494F-A291-77AC0AC9D6EC}"/>
              </a:ext>
            </a:extLst>
          </p:cNvPr>
          <p:cNvCxnSpPr/>
          <p:nvPr/>
        </p:nvCxnSpPr>
        <p:spPr>
          <a:xfrm flipV="1">
            <a:off x="2371142" y="2564904"/>
            <a:ext cx="2200084" cy="1440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C3CF1D-4FBA-4156-8974-AE609A07A546}"/>
              </a:ext>
            </a:extLst>
          </p:cNvPr>
          <p:cNvCxnSpPr/>
          <p:nvPr/>
        </p:nvCxnSpPr>
        <p:spPr>
          <a:xfrm flipV="1">
            <a:off x="2262283" y="2780928"/>
            <a:ext cx="2308943" cy="1944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92AE7-9991-4C65-8231-CAE2A63EB285}"/>
              </a:ext>
            </a:extLst>
          </p:cNvPr>
          <p:cNvSpPr txBox="1"/>
          <p:nvPr/>
        </p:nvSpPr>
        <p:spPr>
          <a:xfrm>
            <a:off x="6223909" y="2177675"/>
            <a:ext cx="365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글꼴 설정은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미구현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8BFAA05-4C42-462F-B652-D4352B8F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399" y="2736966"/>
            <a:ext cx="5626460" cy="153948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1AD48FC-E997-416F-8533-CFEB4FAAA05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19936" y="2313086"/>
            <a:ext cx="703973" cy="49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329DD26-6587-4247-97B7-00AA1ED33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909" y="4821160"/>
            <a:ext cx="5695950" cy="131445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DD5230-82C1-49A1-BCD5-8F69F07E7C76}"/>
              </a:ext>
            </a:extLst>
          </p:cNvPr>
          <p:cNvCxnSpPr/>
          <p:nvPr/>
        </p:nvCxnSpPr>
        <p:spPr>
          <a:xfrm>
            <a:off x="5519936" y="2780928"/>
            <a:ext cx="703973" cy="2040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61B771-C47A-4C5B-8D9B-3836AC696A55}"/>
              </a:ext>
            </a:extLst>
          </p:cNvPr>
          <p:cNvCxnSpPr>
            <a:cxnSpLocks/>
          </p:cNvCxnSpPr>
          <p:nvPr/>
        </p:nvCxnSpPr>
        <p:spPr>
          <a:xfrm flipV="1">
            <a:off x="5519936" y="2804414"/>
            <a:ext cx="773463" cy="60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78D3D9-795B-45F5-B4AD-6181802D5BB4}"/>
              </a:ext>
            </a:extLst>
          </p:cNvPr>
          <p:cNvSpPr txBox="1"/>
          <p:nvPr/>
        </p:nvSpPr>
        <p:spPr>
          <a:xfrm>
            <a:off x="6293399" y="4253448"/>
            <a:ext cx="562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└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코드로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글자색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변경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E13BD0-7C03-4420-AEA3-9BEC52E0DEEC}"/>
              </a:ext>
            </a:extLst>
          </p:cNvPr>
          <p:cNvCxnSpPr>
            <a:cxnSpLocks/>
          </p:cNvCxnSpPr>
          <p:nvPr/>
        </p:nvCxnSpPr>
        <p:spPr>
          <a:xfrm flipV="1">
            <a:off x="5239221" y="1553366"/>
            <a:ext cx="1242033" cy="429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DDDD2A-539B-4AEA-94C2-ABA825B565DA}"/>
              </a:ext>
            </a:extLst>
          </p:cNvPr>
          <p:cNvSpPr txBox="1"/>
          <p:nvPr/>
        </p:nvSpPr>
        <p:spPr>
          <a:xfrm>
            <a:off x="6481254" y="1302520"/>
            <a:ext cx="523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 설정 창을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“VISIBLE”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“GONE”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설정</a:t>
            </a:r>
          </a:p>
        </p:txBody>
      </p:sp>
    </p:spTree>
    <p:extLst>
      <p:ext uri="{BB962C8B-B14F-4D97-AF65-F5344CB8AC3E}">
        <p14:creationId xmlns:p14="http://schemas.microsoft.com/office/powerpoint/2010/main" val="129096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16850-B53F-40C6-BD3E-9D41BD2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Viewer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B64C7A-B8D0-4CC0-817B-4378F6AB98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B0AE44-0EF0-41FD-AF92-DB683F65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25226"/>
            <a:ext cx="1847850" cy="59721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F1069EF-BB4B-4639-972C-2871505A25D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775520" y="3469650"/>
            <a:ext cx="3888432" cy="161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6AE984-ED1F-494B-97A6-32B67612CA03}"/>
              </a:ext>
            </a:extLst>
          </p:cNvPr>
          <p:cNvSpPr txBox="1"/>
          <p:nvPr/>
        </p:nvSpPr>
        <p:spPr>
          <a:xfrm>
            <a:off x="5663952" y="3284984"/>
            <a:ext cx="10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미구현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80F384-11DF-4AF3-ADA5-7767BCA628A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775520" y="3469650"/>
            <a:ext cx="3888432" cy="205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83AB8B-F6AD-4A56-8A9F-667FCE9B8E1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775520" y="3469650"/>
            <a:ext cx="3888432" cy="240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4D75BB-C816-46CD-80A7-D7ECBFE0401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05717" y="3469650"/>
            <a:ext cx="3658235" cy="279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C798EB-376C-4703-931A-BF6FBEC3B38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35560" y="2281444"/>
            <a:ext cx="3528392" cy="118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54A856-4C18-4077-9E82-FC59B7EF597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79576" y="3212976"/>
            <a:ext cx="3384376" cy="25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7242E8D-CF43-4EE6-BB8A-469FED170C89}"/>
              </a:ext>
            </a:extLst>
          </p:cNvPr>
          <p:cNvCxnSpPr>
            <a:endCxn id="7" idx="1"/>
          </p:cNvCxnSpPr>
          <p:nvPr/>
        </p:nvCxnSpPr>
        <p:spPr>
          <a:xfrm>
            <a:off x="2005717" y="1124744"/>
            <a:ext cx="3658235" cy="234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01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F9E0A-78B1-408E-A9C8-71BFD3C2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anim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CA5135-31B8-4F44-927E-532C0A3273A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4020F4-3AA9-4A2B-BE3B-53D80FA3B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8" r="7263" b="1991"/>
          <a:stretch/>
        </p:blipFill>
        <p:spPr>
          <a:xfrm>
            <a:off x="895905" y="1417955"/>
            <a:ext cx="2279044" cy="48716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2063C0-655E-4CC4-AA31-7A6AF4C9B96A}"/>
              </a:ext>
            </a:extLst>
          </p:cNvPr>
          <p:cNvSpPr/>
          <p:nvPr/>
        </p:nvSpPr>
        <p:spPr>
          <a:xfrm>
            <a:off x="967911" y="1974111"/>
            <a:ext cx="2114203" cy="36004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64BF-BFA0-485E-A26D-B53FFBEED9DE}"/>
              </a:ext>
            </a:extLst>
          </p:cNvPr>
          <p:cNvSpPr/>
          <p:nvPr/>
        </p:nvSpPr>
        <p:spPr>
          <a:xfrm>
            <a:off x="967911" y="5364765"/>
            <a:ext cx="2114203" cy="36004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5F8EF-4453-4747-964A-366C8977FE0B}"/>
              </a:ext>
            </a:extLst>
          </p:cNvPr>
          <p:cNvSpPr txBox="1"/>
          <p:nvPr/>
        </p:nvSpPr>
        <p:spPr>
          <a:xfrm>
            <a:off x="3626180" y="1830965"/>
            <a:ext cx="585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아래 바와 </a:t>
            </a:r>
            <a:r>
              <a:rPr lang="en-US" altLang="ko-KR" dirty="0"/>
              <a:t>floating button</a:t>
            </a:r>
            <a:r>
              <a:rPr lang="ko-KR" altLang="en-US" dirty="0"/>
              <a:t>이 슬라이딩해서 화면 안과 밖 사이를 움직일 수 있게 하는 </a:t>
            </a:r>
            <a:r>
              <a:rPr lang="en-US" altLang="ko-KR" dirty="0"/>
              <a:t>animation</a:t>
            </a:r>
            <a:r>
              <a:rPr lang="ko-KR" altLang="en-US" dirty="0"/>
              <a:t>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91A826-9BB0-4710-8393-C6CF9152F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78" y="3218000"/>
            <a:ext cx="4924425" cy="20097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52C254-B033-4549-B849-C6F22A0352C1}"/>
              </a:ext>
            </a:extLst>
          </p:cNvPr>
          <p:cNvCxnSpPr>
            <a:stCxn id="6" idx="3"/>
          </p:cNvCxnSpPr>
          <p:nvPr/>
        </p:nvCxnSpPr>
        <p:spPr>
          <a:xfrm flipV="1">
            <a:off x="3082114" y="1974111"/>
            <a:ext cx="544066" cy="1800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35359D-006F-428D-A00D-EEF487012E5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082114" y="2477296"/>
            <a:ext cx="709630" cy="30674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5293A0-9BE0-4ED9-A767-3C2A34CA92D2}"/>
              </a:ext>
            </a:extLst>
          </p:cNvPr>
          <p:cNvCxnSpPr/>
          <p:nvPr/>
        </p:nvCxnSpPr>
        <p:spPr>
          <a:xfrm flipV="1">
            <a:off x="2949196" y="2334151"/>
            <a:ext cx="676984" cy="31737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D40291-9BC7-46A4-B6CD-015A76AF14B6}"/>
              </a:ext>
            </a:extLst>
          </p:cNvPr>
          <p:cNvSpPr txBox="1"/>
          <p:nvPr/>
        </p:nvSpPr>
        <p:spPr>
          <a:xfrm>
            <a:off x="4916778" y="5272304"/>
            <a:ext cx="571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└ </a:t>
            </a:r>
            <a:r>
              <a:rPr lang="en-US" altLang="ko-KR" dirty="0"/>
              <a:t>translate_fromdown.xml</a:t>
            </a:r>
          </a:p>
          <a:p>
            <a:r>
              <a:rPr lang="en-US" altLang="ko-KR" dirty="0" err="1"/>
              <a:t>downbar</a:t>
            </a:r>
            <a:r>
              <a:rPr lang="ko-KR" altLang="en-US" dirty="0"/>
              <a:t>가 </a:t>
            </a:r>
            <a:r>
              <a:rPr lang="ko-KR" altLang="en-US" dirty="0" err="1"/>
              <a:t>슬라이딩하며</a:t>
            </a:r>
            <a:r>
              <a:rPr lang="ko-KR" altLang="en-US" dirty="0"/>
              <a:t> 올라올 때 쓰는 애니메이션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나머지 애니메이션도 원리는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996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4BDD4-DE77-40B7-A646-DD90C605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로고 제작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C9C024-0337-44EC-86BC-3A2BF2272C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17" y="1646668"/>
            <a:ext cx="2596090" cy="3024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2ADCE8-9445-4DEE-B2C1-8669EAFF4F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1417955"/>
            <a:ext cx="342900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C92563-FEF9-4D23-A7CD-E23B13FBD5C9}"/>
              </a:ext>
            </a:extLst>
          </p:cNvPr>
          <p:cNvSpPr txBox="1"/>
          <p:nvPr/>
        </p:nvSpPr>
        <p:spPr>
          <a:xfrm>
            <a:off x="7824192" y="2672250"/>
            <a:ext cx="3542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 테마 색상이 바뀌어 로고의 </a:t>
            </a:r>
            <a:r>
              <a:rPr lang="ko-KR" altLang="en-US" sz="2000" dirty="0">
                <a:solidFill>
                  <a:srgbClr val="2C569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파란색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2000" dirty="0">
                <a:solidFill>
                  <a:srgbClr val="6200E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보라색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바꿀 예정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E3036-FFE3-43D3-AA2A-EC2F6CAC6807}"/>
              </a:ext>
            </a:extLst>
          </p:cNvPr>
          <p:cNvSpPr txBox="1"/>
          <p:nvPr/>
        </p:nvSpPr>
        <p:spPr>
          <a:xfrm>
            <a:off x="4979876" y="495249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└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 아이콘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C3F3D570-5F7A-4AE6-9899-E1074470E8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12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676910" y="742315"/>
            <a:ext cx="10838180" cy="5374005"/>
          </a:xfrm>
          <a:prstGeom prst="rect">
            <a:avLst/>
          </a:prstGeom>
          <a:solidFill>
            <a:srgbClr val="F0F0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066800" y="1170940"/>
            <a:ext cx="9283700" cy="10058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6600" b="0" strike="noStrike" cap="none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</a:t>
            </a:r>
            <a:r>
              <a:rPr lang="ko-KR" altLang="en-US" sz="4400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b="1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오현승</a:t>
            </a:r>
            <a:r>
              <a:rPr lang="ko-KR" altLang="en-US" sz="4000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학우</a:t>
            </a:r>
            <a:r>
              <a:rPr lang="en-US" altLang="ko-KR" sz="6600" b="0" strike="noStrike" cap="none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6600" b="0" strike="noStrike" cap="none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1679F-915F-40FE-A98F-FAA73DFEC4D4}"/>
              </a:ext>
            </a:extLst>
          </p:cNvPr>
          <p:cNvSpPr txBox="1"/>
          <p:nvPr/>
        </p:nvSpPr>
        <p:spPr>
          <a:xfrm>
            <a:off x="1066800" y="2876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rgbClr val="848C45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2010C7-842D-4611-A3AE-31493437BD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6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9A2BE-4E84-41DC-A8D8-FCE5C120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CDFA45-6120-4D71-802A-CF5F048DC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66330"/>
              </p:ext>
            </p:extLst>
          </p:nvPr>
        </p:nvGraphicFramePr>
        <p:xfrm>
          <a:off x="609599" y="1417956"/>
          <a:ext cx="10973435" cy="5165727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2318049">
                  <a:extLst>
                    <a:ext uri="{9D8B030D-6E8A-4147-A177-3AD203B41FA5}">
                      <a16:colId xmlns:a16="http://schemas.microsoft.com/office/drawing/2014/main" val="1378583384"/>
                    </a:ext>
                  </a:extLst>
                </a:gridCol>
                <a:gridCol w="4123559">
                  <a:extLst>
                    <a:ext uri="{9D8B030D-6E8A-4147-A177-3AD203B41FA5}">
                      <a16:colId xmlns:a16="http://schemas.microsoft.com/office/drawing/2014/main" val="3280985040"/>
                    </a:ext>
                  </a:extLst>
                </a:gridCol>
                <a:gridCol w="1510609">
                  <a:extLst>
                    <a:ext uri="{9D8B030D-6E8A-4147-A177-3AD203B41FA5}">
                      <a16:colId xmlns:a16="http://schemas.microsoft.com/office/drawing/2014/main" val="1559488613"/>
                    </a:ext>
                  </a:extLst>
                </a:gridCol>
                <a:gridCol w="1510609">
                  <a:extLst>
                    <a:ext uri="{9D8B030D-6E8A-4147-A177-3AD203B41FA5}">
                      <a16:colId xmlns:a16="http://schemas.microsoft.com/office/drawing/2014/main" val="1971937924"/>
                    </a:ext>
                  </a:extLst>
                </a:gridCol>
                <a:gridCol w="1510609">
                  <a:extLst>
                    <a:ext uri="{9D8B030D-6E8A-4147-A177-3AD203B41FA5}">
                      <a16:colId xmlns:a16="http://schemas.microsoft.com/office/drawing/2014/main" val="1153811790"/>
                    </a:ext>
                  </a:extLst>
                </a:gridCol>
              </a:tblGrid>
              <a:tr h="2459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화면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담당자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난이도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진행 상황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9262202"/>
                  </a:ext>
                </a:extLst>
              </a:tr>
              <a:tr h="24598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책방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다운받은 책 목록 확인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김성환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5668157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다운 가능한 책 목록 확인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김성환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088625"/>
                  </a:ext>
                </a:extLst>
              </a:tr>
              <a:tr h="24598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책 소개 화면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책 소개</a:t>
                      </a: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ko-KR" sz="1100" kern="100">
                          <a:effectLst/>
                        </a:rPr>
                        <a:t>저자</a:t>
                      </a:r>
                      <a:r>
                        <a:rPr lang="en-US" sz="1100" kern="100">
                          <a:effectLst/>
                        </a:rPr>
                        <a:t>, </a:t>
                      </a:r>
                      <a:r>
                        <a:rPr lang="ko-KR" sz="1100" kern="100">
                          <a:effectLst/>
                        </a:rPr>
                        <a:t>줄거리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오현승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9183569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추천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ko-KR" sz="1100" kern="100">
                          <a:effectLst/>
                        </a:rPr>
                        <a:t>비추천 수 표시 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오현승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2687955"/>
                  </a:ext>
                </a:extLst>
              </a:tr>
              <a:tr h="24598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로그인 화면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로그인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6397653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회원가입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0325996"/>
                  </a:ext>
                </a:extLst>
              </a:tr>
              <a:tr h="2459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메인 화면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게시글 표시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김성환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1997048"/>
                  </a:ext>
                </a:extLst>
              </a:tr>
              <a:tr h="245987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텍스트 뷰어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텍스트 보여주는 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중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</a:rPr>
                        <a:t>△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040546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글자 설정 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</a:rPr>
                        <a:t>△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265956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책 진행률 표시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8708521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문장에 </a:t>
                      </a:r>
                      <a:r>
                        <a:rPr lang="en-US" sz="1100" kern="100">
                          <a:effectLst/>
                        </a:rPr>
                        <a:t>‘</a:t>
                      </a:r>
                      <a:r>
                        <a:rPr lang="ko-KR" sz="1100" kern="100">
                          <a:effectLst/>
                        </a:rPr>
                        <a:t>좋아요</a:t>
                      </a:r>
                      <a:r>
                        <a:rPr lang="en-US" sz="1100" kern="100">
                          <a:effectLst/>
                        </a:rPr>
                        <a:t>’ </a:t>
                      </a:r>
                      <a:r>
                        <a:rPr lang="ko-KR" sz="11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216257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책갈피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997371"/>
                  </a:ext>
                </a:extLst>
              </a:tr>
              <a:tr h="245987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책 댓글창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댓글 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오현승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8271366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인용 구절에 링크 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9179305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‘</a:t>
                      </a:r>
                      <a:r>
                        <a:rPr lang="ko-KR" sz="1100" kern="100">
                          <a:effectLst/>
                        </a:rPr>
                        <a:t>좋아요</a:t>
                      </a:r>
                      <a:r>
                        <a:rPr lang="en-US" sz="1100" kern="100">
                          <a:effectLst/>
                        </a:rPr>
                        <a:t>’ </a:t>
                      </a:r>
                      <a:r>
                        <a:rPr lang="ko-KR" sz="1100" kern="100">
                          <a:effectLst/>
                        </a:rPr>
                        <a:t>많이 받은 문장 </a:t>
                      </a:r>
                      <a:r>
                        <a:rPr lang="en-US" sz="1100" kern="100">
                          <a:effectLst/>
                        </a:rPr>
                        <a:t>top10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오현승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9499051"/>
                  </a:ext>
                </a:extLst>
              </a:tr>
              <a:tr h="24598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마이페이지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유저가 읽은 책 목록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김성환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8260745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유저가 남긴 댓글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김성환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14033"/>
                  </a:ext>
                </a:extLst>
              </a:tr>
              <a:tr h="2459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게시글 화면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선택한 포스트 상세정보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오현승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6219781"/>
                  </a:ext>
                </a:extLst>
              </a:tr>
              <a:tr h="24598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게시글 업로드 화면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사진 편집 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오현승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1689299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업로드 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오현승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중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9453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A06B32-4B62-447E-9C43-7419BFCE0625}"/>
              </a:ext>
            </a:extLst>
          </p:cNvPr>
          <p:cNvSpPr txBox="1"/>
          <p:nvPr/>
        </p:nvSpPr>
        <p:spPr>
          <a:xfrm>
            <a:off x="10070867" y="494625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 완료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△ </a:t>
            </a: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kern="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시도중</a:t>
            </a:r>
            <a:endParaRPr lang="en-US" altLang="ko-KR" kern="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실패</a:t>
            </a:r>
          </a:p>
        </p:txBody>
      </p:sp>
    </p:spTree>
    <p:extLst>
      <p:ext uri="{BB962C8B-B14F-4D97-AF65-F5344CB8AC3E}">
        <p14:creationId xmlns:p14="http://schemas.microsoft.com/office/powerpoint/2010/main" val="206413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4546BA-D89B-462C-999B-8EA66A9CD609}"/>
              </a:ext>
            </a:extLst>
          </p:cNvPr>
          <p:cNvSpPr/>
          <p:nvPr/>
        </p:nvSpPr>
        <p:spPr>
          <a:xfrm>
            <a:off x="263352" y="26064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탭바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C7684D-1B80-4256-A883-802FB9CD2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81799"/>
            <a:ext cx="3820058" cy="61921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4FBF6E3-C3AB-468E-8A2B-4DCB5B1ED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212976"/>
            <a:ext cx="2943636" cy="213389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A5983F-D655-4039-8F04-9F13672CF4BD}"/>
              </a:ext>
            </a:extLst>
          </p:cNvPr>
          <p:cNvSpPr/>
          <p:nvPr/>
        </p:nvSpPr>
        <p:spPr>
          <a:xfrm>
            <a:off x="767408" y="3573016"/>
            <a:ext cx="129614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E526F-0B67-48F9-9974-36C3848AE932}"/>
              </a:ext>
            </a:extLst>
          </p:cNvPr>
          <p:cNvSpPr txBox="1"/>
          <p:nvPr/>
        </p:nvSpPr>
        <p:spPr>
          <a:xfrm>
            <a:off x="3575720" y="3461385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Main</a:t>
            </a:r>
            <a:r>
              <a:rPr lang="ko-KR" altLang="en-US" dirty="0">
                <a:solidFill>
                  <a:srgbClr val="FF0000"/>
                </a:solidFill>
              </a:rPr>
              <a:t>액티비티에 </a:t>
            </a:r>
            <a:r>
              <a:rPr lang="ko-KR" altLang="en-US" dirty="0" err="1">
                <a:solidFill>
                  <a:srgbClr val="FF0000"/>
                </a:solidFill>
              </a:rPr>
              <a:t>탭바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xml</a:t>
            </a:r>
            <a:r>
              <a:rPr lang="ko-KR" altLang="en-US" dirty="0">
                <a:solidFill>
                  <a:srgbClr val="FF0000"/>
                </a:solidFill>
              </a:rPr>
              <a:t>넣음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2A4C3B-DE9A-4C09-90C9-A81D5C56388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2063552" y="3646051"/>
            <a:ext cx="1512168" cy="70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81E620F-F0F1-4F52-B943-E89361375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35515"/>
            <a:ext cx="5040560" cy="6651740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E0B9A2F-19F1-45A5-85F1-9ABEEF3DD5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3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4546BA-D89B-462C-999B-8EA66A9CD609}"/>
              </a:ext>
            </a:extLst>
          </p:cNvPr>
          <p:cNvSpPr/>
          <p:nvPr/>
        </p:nvSpPr>
        <p:spPr>
          <a:xfrm>
            <a:off x="263352" y="26064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탭바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F30C504-46B4-4198-83D1-C5C36D07F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42376"/>
            <a:ext cx="7560840" cy="6715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4897D1-E279-4DD1-A79D-0C5FE6DD19A5}"/>
              </a:ext>
            </a:extLst>
          </p:cNvPr>
          <p:cNvSpPr txBox="1"/>
          <p:nvPr/>
        </p:nvSpPr>
        <p:spPr>
          <a:xfrm>
            <a:off x="263352" y="1196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탭바를</a:t>
            </a:r>
            <a:r>
              <a:rPr lang="ko-KR" altLang="en-US" dirty="0"/>
              <a:t> 구현하기 위해</a:t>
            </a:r>
            <a:endParaRPr lang="en-US" altLang="ko-KR" dirty="0"/>
          </a:p>
          <a:p>
            <a:r>
              <a:rPr lang="ko-KR" altLang="en-US" dirty="0"/>
              <a:t>각 탭버튼에</a:t>
            </a:r>
            <a:r>
              <a:rPr lang="en-US" altLang="ko-KR" dirty="0"/>
              <a:t> </a:t>
            </a:r>
            <a:r>
              <a:rPr lang="en-US" altLang="ko-KR" dirty="0" err="1"/>
              <a:t>Frgment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7A653A5-652A-447D-871F-E40D7CD77E5E}"/>
              </a:ext>
            </a:extLst>
          </p:cNvPr>
          <p:cNvCxnSpPr>
            <a:stCxn id="8" idx="3"/>
          </p:cNvCxnSpPr>
          <p:nvPr/>
        </p:nvCxnSpPr>
        <p:spPr>
          <a:xfrm flipV="1">
            <a:off x="3218007" y="1340768"/>
            <a:ext cx="1365825" cy="179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86FDF47-EA50-42E3-84D4-9F1102557C5F}"/>
              </a:ext>
            </a:extLst>
          </p:cNvPr>
          <p:cNvSpPr/>
          <p:nvPr/>
        </p:nvSpPr>
        <p:spPr>
          <a:xfrm>
            <a:off x="4583832" y="908720"/>
            <a:ext cx="3240360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56DD07-5FF1-42CE-A88F-7FE06088FEB4}"/>
              </a:ext>
            </a:extLst>
          </p:cNvPr>
          <p:cNvSpPr txBox="1"/>
          <p:nvPr/>
        </p:nvSpPr>
        <p:spPr>
          <a:xfrm>
            <a:off x="263352" y="307094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전환을 위한 메소드 작성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DCBAF4-7556-42B0-9AEC-A0C22D33008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400979" y="3184015"/>
            <a:ext cx="1250433" cy="199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7B99EF-C011-4B6F-923F-1BFC93F7C8E4}"/>
              </a:ext>
            </a:extLst>
          </p:cNvPr>
          <p:cNvSpPr/>
          <p:nvPr/>
        </p:nvSpPr>
        <p:spPr>
          <a:xfrm>
            <a:off x="4651412" y="1969676"/>
            <a:ext cx="6413140" cy="28274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1D493F-6435-4C2F-B308-4FE40AE89B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1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4546BA-D89B-462C-999B-8EA66A9CD609}"/>
              </a:ext>
            </a:extLst>
          </p:cNvPr>
          <p:cNvSpPr/>
          <p:nvPr/>
        </p:nvSpPr>
        <p:spPr>
          <a:xfrm>
            <a:off x="263352" y="26064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탭바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897D1-E279-4DD1-A79D-0C5FE6DD19A5}"/>
              </a:ext>
            </a:extLst>
          </p:cNvPr>
          <p:cNvSpPr txBox="1"/>
          <p:nvPr/>
        </p:nvSpPr>
        <p:spPr>
          <a:xfrm>
            <a:off x="263352" y="119675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탭바</a:t>
            </a:r>
            <a:r>
              <a:rPr lang="ko-KR" altLang="en-US" dirty="0"/>
              <a:t> 나머지 소스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E6500B-C8F9-4F8E-9894-0BFA26592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" y="2276872"/>
            <a:ext cx="12192000" cy="1827044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206D495-0E3E-4C94-A8AF-5114468210A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 descr="사진, 앉아있는, 다른, 테이블이(가) 표시된 사진&#10;&#10;자동 생성된 설명">
            <a:extLst>
              <a:ext uri="{FF2B5EF4-FFF2-40B4-BE49-F238E27FC236}">
                <a16:creationId xmlns:a16="http://schemas.microsoft.com/office/drawing/2014/main" id="{FB3CD046-96F7-4169-8E60-F6C69B90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07" y="260648"/>
            <a:ext cx="3508008" cy="6332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143F-532A-43BC-BA45-30C522F7F589}"/>
              </a:ext>
            </a:extLst>
          </p:cNvPr>
          <p:cNvSpPr txBox="1"/>
          <p:nvPr/>
        </p:nvSpPr>
        <p:spPr>
          <a:xfrm>
            <a:off x="335360" y="10527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</a:t>
            </a:r>
            <a:r>
              <a:rPr lang="en-US" altLang="ko-KR" dirty="0">
                <a:solidFill>
                  <a:srgbClr val="FF0000"/>
                </a:solidFill>
              </a:rPr>
              <a:t>UI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8AC0C4-C68C-4933-B343-FD61893CF01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239775" y="1237402"/>
            <a:ext cx="1316032" cy="2189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227736-6B59-43EA-A937-ED026A5DAB15}"/>
              </a:ext>
            </a:extLst>
          </p:cNvPr>
          <p:cNvSpPr txBox="1"/>
          <p:nvPr/>
        </p:nvSpPr>
        <p:spPr>
          <a:xfrm>
            <a:off x="6312024" y="873243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대량의 정보를 나타내기 위해 </a:t>
            </a:r>
            <a:r>
              <a:rPr lang="en-US" altLang="ko-KR" dirty="0">
                <a:solidFill>
                  <a:srgbClr val="FF0000"/>
                </a:solidFill>
              </a:rPr>
              <a:t>RECYCLERVIEW </a:t>
            </a:r>
            <a:r>
              <a:rPr lang="ko-KR" altLang="en-US" dirty="0">
                <a:solidFill>
                  <a:srgbClr val="FF0000"/>
                </a:solidFill>
              </a:rPr>
              <a:t>사용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7298DB-2A5F-4F40-A8CF-66B5DDC21553}"/>
              </a:ext>
            </a:extLst>
          </p:cNvPr>
          <p:cNvSpPr/>
          <p:nvPr/>
        </p:nvSpPr>
        <p:spPr>
          <a:xfrm>
            <a:off x="2783632" y="1556792"/>
            <a:ext cx="2664296" cy="3672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BB4EDE-FB29-4BA9-9FFB-697C93A8981B}"/>
              </a:ext>
            </a:extLst>
          </p:cNvPr>
          <p:cNvCxnSpPr>
            <a:cxnSpLocks/>
          </p:cNvCxnSpPr>
          <p:nvPr/>
        </p:nvCxnSpPr>
        <p:spPr>
          <a:xfrm flipH="1">
            <a:off x="5447928" y="1242575"/>
            <a:ext cx="1224136" cy="2150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DFF88DE-30EF-4D67-A947-B6459A5C91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4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600953F-3542-4484-A6C3-06793FA4B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629980"/>
            <a:ext cx="5081656" cy="6165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97407-77E8-463E-ABB4-F9C98380D621}"/>
              </a:ext>
            </a:extLst>
          </p:cNvPr>
          <p:cNvSpPr txBox="1"/>
          <p:nvPr/>
        </p:nvSpPr>
        <p:spPr>
          <a:xfrm>
            <a:off x="301809" y="1486098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홈화면의 전체</a:t>
            </a:r>
            <a:r>
              <a:rPr lang="en-US" altLang="ko-KR" dirty="0">
                <a:solidFill>
                  <a:srgbClr val="FF0000"/>
                </a:solidFill>
              </a:rPr>
              <a:t>XML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971770-56BF-43B4-AFB7-96889FC8019B}"/>
              </a:ext>
            </a:extLst>
          </p:cNvPr>
          <p:cNvSpPr/>
          <p:nvPr/>
        </p:nvSpPr>
        <p:spPr>
          <a:xfrm>
            <a:off x="3287688" y="5085184"/>
            <a:ext cx="3384376" cy="1368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A5003-3AD4-444F-B369-5866EBA5FAB5}"/>
              </a:ext>
            </a:extLst>
          </p:cNvPr>
          <p:cNvSpPr txBox="1"/>
          <p:nvPr/>
        </p:nvSpPr>
        <p:spPr>
          <a:xfrm>
            <a:off x="8976320" y="558459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 </a:t>
            </a:r>
            <a:r>
              <a:rPr lang="ko-KR" altLang="en-US" dirty="0">
                <a:solidFill>
                  <a:srgbClr val="FF0000"/>
                </a:solidFill>
              </a:rPr>
              <a:t>사용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9A86CA-7220-4A06-B937-DCB567BC09F1}"/>
              </a:ext>
            </a:extLst>
          </p:cNvPr>
          <p:cNvCxnSpPr>
            <a:stCxn id="13" idx="1"/>
          </p:cNvCxnSpPr>
          <p:nvPr/>
        </p:nvCxnSpPr>
        <p:spPr>
          <a:xfrm flipH="1">
            <a:off x="6672064" y="5769260"/>
            <a:ext cx="23042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DC6B8675-9B30-4C7C-A1F0-78A4497F4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" y="1988840"/>
            <a:ext cx="2943636" cy="213389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289E94-1678-460A-9408-2C337EB1EE01}"/>
              </a:ext>
            </a:extLst>
          </p:cNvPr>
          <p:cNvSpPr/>
          <p:nvPr/>
        </p:nvSpPr>
        <p:spPr>
          <a:xfrm>
            <a:off x="473492" y="2968670"/>
            <a:ext cx="136815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397965-9590-488E-813F-C3542341889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64388" y="3080879"/>
            <a:ext cx="1207276" cy="631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925F6AB-00CC-442A-A20A-E370534408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8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68B7698-D911-4516-83D6-8178FF137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628800"/>
            <a:ext cx="4363059" cy="321037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8F23C93-BB16-40EF-8B0D-DE71BCC08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628800"/>
            <a:ext cx="2943636" cy="2133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411D37-CC0D-4FCF-8C2E-798827E3D3F8}"/>
              </a:ext>
            </a:extLst>
          </p:cNvPr>
          <p:cNvSpPr txBox="1"/>
          <p:nvPr/>
        </p:nvSpPr>
        <p:spPr>
          <a:xfrm>
            <a:off x="119336" y="1122041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</a:t>
            </a:r>
            <a:r>
              <a:rPr lang="ko-KR" altLang="en-US" dirty="0">
                <a:solidFill>
                  <a:srgbClr val="FF0000"/>
                </a:solidFill>
              </a:rPr>
              <a:t>에 들어갈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개의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4A7A5-3A78-42F6-AE61-EED976C9017D}"/>
              </a:ext>
            </a:extLst>
          </p:cNvPr>
          <p:cNvSpPr/>
          <p:nvPr/>
        </p:nvSpPr>
        <p:spPr>
          <a:xfrm>
            <a:off x="623392" y="2780928"/>
            <a:ext cx="165618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0B64C3-C0DA-4469-8167-734D410498DF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279576" y="2888940"/>
            <a:ext cx="1512168" cy="345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8AFE76B-5EA3-46C1-9213-978F52E18A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8935"/>
      </p:ext>
    </p:extLst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Pages>1</Pages>
  <Words>730</Words>
  <Characters>0</Characters>
  <Application>Microsoft Office PowerPoint</Application>
  <DocSecurity>0</DocSecurity>
  <PresentationFormat>와이드스크린</PresentationFormat>
  <Lines>0</Lines>
  <Paragraphs>268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±¼¸²</vt:lpstr>
      <vt:lpstr>나눔스퀘어</vt:lpstr>
      <vt:lpstr>맑은 고딕</vt:lpstr>
      <vt:lpstr>오피스 테마</vt:lpstr>
      <vt:lpstr>12주차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 class 1개, activity 3개, anim 4개 생성</vt:lpstr>
      <vt:lpstr>① BookAdapter.class</vt:lpstr>
      <vt:lpstr>② Login Activity</vt:lpstr>
      <vt:lpstr>③ Register Activity</vt:lpstr>
      <vt:lpstr>④ Viewer Activity</vt:lpstr>
      <vt:lpstr>④ Viewer Activity</vt:lpstr>
      <vt:lpstr>④ Viewer Activity</vt:lpstr>
      <vt:lpstr>④ Viewer Activity</vt:lpstr>
      <vt:lpstr>④ Viewer Activity</vt:lpstr>
      <vt:lpstr>④ Viewer Activity</vt:lpstr>
      <vt:lpstr>⑤ anim 효과 4개</vt:lpstr>
      <vt:lpstr>로고 제작</vt:lpstr>
      <vt:lpstr>PowerPoint 프레젠테이션</vt:lpstr>
      <vt:lpstr>Tasks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doe john</cp:lastModifiedBy>
  <cp:revision>28</cp:revision>
  <dcterms:modified xsi:type="dcterms:W3CDTF">2020-11-22T18:42:18Z</dcterms:modified>
</cp:coreProperties>
</file>