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5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r>
              <a:rPr lang="en-US" altLang="ko-KR" sz="4400" dirty="0"/>
              <a:t>3code</a:t>
            </a:r>
            <a:r>
              <a:rPr lang="ko-KR" altLang="en-US" sz="4400" dirty="0"/>
              <a:t> </a:t>
            </a:r>
            <a:r>
              <a:rPr lang="en-US" altLang="ko-KR" dirty="0"/>
              <a:t>_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03554"/>
              </p:ext>
            </p:extLst>
          </p:nvPr>
        </p:nvGraphicFramePr>
        <p:xfrm>
          <a:off x="838199" y="173430"/>
          <a:ext cx="5257801" cy="56549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1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미리보기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볼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/>
                        <a:t> 모드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009577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동기화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00428"/>
                  </a:ext>
                </a:extLst>
              </a:tr>
              <a:tr h="31542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책갈피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하이라이트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60695"/>
              </p:ext>
            </p:extLst>
          </p:nvPr>
        </p:nvGraphicFramePr>
        <p:xfrm>
          <a:off x="6526601" y="173430"/>
          <a:ext cx="5257801" cy="2398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1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1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506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</a:t>
                      </a:r>
                      <a:r>
                        <a:rPr lang="ko-KR" altLang="en-US" sz="1400" dirty="0" err="1"/>
                        <a:t>감상평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개인 기록 저장소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읽은 책 정리할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~</a:t>
            </a:r>
            <a:r>
              <a:rPr lang="ko-KR" altLang="en-US" dirty="0"/>
              <a:t>를 위한 </a:t>
            </a:r>
            <a:r>
              <a:rPr lang="en-US" altLang="ko-KR" dirty="0"/>
              <a:t>~</a:t>
            </a:r>
            <a:r>
              <a:rPr lang="ko-KR" altLang="en-US" dirty="0"/>
              <a:t>서비스를 제공하는 앱</a:t>
            </a:r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2A81-106A-4DC6-AB63-6F9A2CB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E4DB9-5C7D-4600-B353-41BAAFA1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왜 이 앱을 선택했고</a:t>
            </a:r>
            <a:r>
              <a:rPr lang="en-US" altLang="ko-KR" dirty="0"/>
              <a:t> </a:t>
            </a:r>
            <a:r>
              <a:rPr lang="ko-KR" altLang="en-US" dirty="0"/>
              <a:t>유사한 다른 앱들과 비교를 해서 </a:t>
            </a:r>
            <a:r>
              <a:rPr lang="ko-KR" altLang="en-US" dirty="0" err="1"/>
              <a:t>기존것과는</a:t>
            </a:r>
            <a:r>
              <a:rPr lang="ko-KR" altLang="en-US" dirty="0"/>
              <a:t> 다른 </a:t>
            </a:r>
            <a:r>
              <a:rPr lang="ko-KR" altLang="en-US" dirty="0" err="1"/>
              <a:t>어떤것을</a:t>
            </a:r>
            <a:r>
              <a:rPr lang="ko-KR" altLang="en-US" dirty="0"/>
              <a:t> 제공할 수 있는지 </a:t>
            </a:r>
          </a:p>
        </p:txBody>
      </p:sp>
    </p:spTree>
    <p:extLst>
      <p:ext uri="{BB962C8B-B14F-4D97-AF65-F5344CB8AC3E}">
        <p14:creationId xmlns:p14="http://schemas.microsoft.com/office/powerpoint/2010/main" val="21433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781D-1850-4266-BAD7-05DA1182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35ACD-1D82-4D98-9DAB-6A44B272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" t="3222" r="3893" b="1819"/>
          <a:stretch/>
        </p:blipFill>
        <p:spPr>
          <a:xfrm>
            <a:off x="1359016" y="1690688"/>
            <a:ext cx="8468437" cy="4257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4CAAB-EEDA-46F5-B6E7-3AB69E889181}"/>
              </a:ext>
            </a:extLst>
          </p:cNvPr>
          <p:cNvSpPr txBox="1"/>
          <p:nvPr/>
        </p:nvSpPr>
        <p:spPr>
          <a:xfrm>
            <a:off x="8783274" y="1147159"/>
            <a:ext cx="348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버튼을 누르면 이 화면으로 간다 화살표로 표시</a:t>
            </a:r>
          </a:p>
        </p:txBody>
      </p:sp>
    </p:spTree>
    <p:extLst>
      <p:ext uri="{BB962C8B-B14F-4D97-AF65-F5344CB8AC3E}">
        <p14:creationId xmlns:p14="http://schemas.microsoft.com/office/powerpoint/2010/main" val="5944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80BD-B541-4CB5-AF16-B546A129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6963" cy="4351338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화면 사진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</a:p>
          <a:p>
            <a:r>
              <a:rPr lang="ko-KR" altLang="en-US" sz="2800" dirty="0"/>
              <a:t>① 설명</a:t>
            </a:r>
            <a:endParaRPr lang="en-US" altLang="ko-KR" sz="2800" dirty="0"/>
          </a:p>
          <a:p>
            <a:r>
              <a:rPr lang="ko-KR" altLang="en-US" sz="2800" dirty="0"/>
              <a:t>② 설명</a:t>
            </a:r>
            <a:endParaRPr lang="en-US" altLang="ko-KR" sz="2800" dirty="0"/>
          </a:p>
          <a:p>
            <a:r>
              <a:rPr lang="ko-KR" altLang="en-US" sz="2800" dirty="0"/>
              <a:t>③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400961" y="28869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305262" y="333993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315011" y="4959012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책 소개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80BD-B541-4CB5-AF16-B546A129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6963" cy="4351338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화면 사진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</a:p>
          <a:p>
            <a:r>
              <a:rPr lang="ko-KR" altLang="en-US" sz="2800" dirty="0"/>
              <a:t>① 설명</a:t>
            </a:r>
            <a:endParaRPr lang="en-US" altLang="ko-KR" sz="2800" dirty="0"/>
          </a:p>
          <a:p>
            <a:r>
              <a:rPr lang="ko-KR" altLang="en-US" sz="2800" dirty="0"/>
              <a:t>② 설명</a:t>
            </a:r>
            <a:endParaRPr lang="en-US" altLang="ko-KR" sz="2800" dirty="0"/>
          </a:p>
          <a:p>
            <a:r>
              <a:rPr lang="ko-KR" altLang="en-US" sz="2800" dirty="0"/>
              <a:t>③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400961" y="28869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305262" y="333993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315011" y="4959012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75B1D-BA3F-4C9E-A982-25BE1085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88EF-D496-4F48-8F72-9F5B29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276170"/>
              </p:ext>
            </p:extLst>
          </p:nvPr>
        </p:nvGraphicFramePr>
        <p:xfrm>
          <a:off x="838199" y="173430"/>
          <a:ext cx="10515601" cy="65111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626453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4874004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1507572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1507572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1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미리보기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볼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1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 선택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009577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동기화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00428"/>
                  </a:ext>
                </a:extLst>
              </a:tr>
              <a:tr h="31542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책갈피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하이라이트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1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31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506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</a:t>
                      </a:r>
                      <a:r>
                        <a:rPr lang="ko-KR" altLang="en-US" sz="1400" dirty="0" err="1"/>
                        <a:t>감상평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개인 기록 저장소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읽은 책 정리할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319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사용자인터페이스(나) 제안발표</vt:lpstr>
      <vt:lpstr>목적</vt:lpstr>
      <vt:lpstr>배경, 비교(분석)</vt:lpstr>
      <vt:lpstr>실행 화면</vt:lpstr>
      <vt:lpstr>1. 메인화면</vt:lpstr>
      <vt:lpstr>1. 책 소개 화면</vt:lpstr>
      <vt:lpstr>기술분석</vt:lpstr>
      <vt:lpstr>참고 라이브러리</vt:lpstr>
      <vt:lpstr>Tasks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16</cp:revision>
  <dcterms:created xsi:type="dcterms:W3CDTF">2020-10-14T13:56:45Z</dcterms:created>
  <dcterms:modified xsi:type="dcterms:W3CDTF">2020-10-22T08:52:18Z</dcterms:modified>
</cp:coreProperties>
</file>