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7" r:id="rId6"/>
    <p:sldId id="261" r:id="rId7"/>
    <p:sldId id="268" r:id="rId8"/>
    <p:sldId id="264" r:id="rId9"/>
    <p:sldId id="269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3FAC8-8A68-442B-9622-69C2D0B75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5F56C7-D002-4425-B159-18D0B01BD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16569-E0A6-4378-9DA6-E63B0844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ADD51-8EB3-4983-BA87-6856D758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48FB3-163D-4781-A22F-CB4F7A05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5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7141D-1E70-468D-BA09-2A59E1A1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040DDC-3B00-49EE-A177-DB84769F2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A8D2A-024E-411C-80C4-049908AB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1F403-DDFC-4A6B-83E3-E5E2D670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1E3F9-CE0D-4CD4-80DD-B41C0556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4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3A805C-1049-45BC-B012-A283DA142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3A01B6-16C7-49E3-B95A-ABB1089DF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3A06-BB88-4A13-9017-02E120A0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5C963-0536-4450-8298-47130B93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4865E-6466-4397-B080-D5D5A943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46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2BA6A-616F-4CBF-88F9-9BF01039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7B894-73BA-4075-A4B8-0B766F2E3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60A77-40E3-4944-99D0-CDD1B03A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1C850-7F75-47E2-BCB1-FA62C6D9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625B0-C45D-4EE0-9053-E36FD513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2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74A5C-86AA-4654-B178-D1CDA251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677F4-62DA-4CFF-8AE8-F41309688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A1275-AC56-4FF5-9FA3-EDBC5919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86781-3ADC-46CC-99E2-480E6289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1A64D-0722-45DC-A647-EB664CFA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7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009E1-470E-4527-A5C7-21ED2635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0C67A-A9B7-44D5-8B3B-395FE7EAA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6081E3-49FC-4BFC-BAFC-9E5C985E3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D99F3-F993-4689-8912-DEE4A770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B451E-26E3-4020-A311-1972445F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161DEF-A250-4AC3-9A47-2112AAA7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2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1FDB9-87EB-482D-ABDC-3FD9136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4D916-AA23-4BE1-AB6C-27C4CB23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4FD377-8ACB-4388-A49B-AFA087C52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49273-1798-4F8C-85D2-81F76CEEA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A9D82B-D1DD-4433-860E-7CEF73AA3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05140-3275-4426-AA97-5CDA087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CC0C52-A86B-4ADB-A63F-0D4903AB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59C9FE-F0BB-429E-8B8E-1D451631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6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10035-0E53-4156-B4E4-E684469E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5D9F28-3D10-4C88-9EE3-5514BD84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1C1088-88BF-4601-809F-9DE0BDAF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7C8E30-A37B-45B9-8C13-A74251F0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2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135DAA-7015-4B4E-8800-C7A62055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AF9722-D19E-462F-B316-3717779E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B409F0-B768-499B-A317-C7B71B6C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4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BDEB5-853D-4832-8849-F3808334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A4D0C-E9F3-42AF-BCD4-8760429ED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85220D-641A-44AA-9F3C-57D5A1CB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9F8467-5186-491E-B9F0-9C036FFC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6A087A-EE27-4EF4-A7CB-86EE55A3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E111C-4393-40BD-B29E-558F793E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7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7E3B8-9288-4736-AFB2-2AEB88DB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733A13-7B50-4F67-AA4C-EA9B806F2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7BB60D-F94D-4E55-8EBA-CBDB46D75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DD529-5AA0-4F3B-9720-178F7EA6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4ACF6-3C8E-4F9A-B691-03484A00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E95A0-BB63-4D37-942E-EAC3192A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27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FFC6C-029D-46E7-8FA0-A33ED57F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DDE4C4-1B86-48D9-BE31-4FB307EE2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120C7-5DA5-4925-BE00-3F52C361C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FE647-D1B4-40D3-8B7A-C201E16AF312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53483-0232-43F8-A367-78DE795B1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263D1-F33F-4FCB-B062-D82E3948A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2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EB363-A194-4CE7-8334-0681310DE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 err="1"/>
              <a:t>사용자인터페이스</a:t>
            </a:r>
            <a:r>
              <a:rPr lang="en-US" altLang="ko-KR" dirty="0"/>
              <a:t>(</a:t>
            </a:r>
            <a:r>
              <a:rPr lang="ko-KR" altLang="en-US" dirty="0"/>
              <a:t>나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제안발표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33D929-6AE2-4F03-9619-9670F098A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9660"/>
            <a:ext cx="9144000" cy="1655762"/>
          </a:xfrm>
        </p:spPr>
        <p:txBody>
          <a:bodyPr anchor="ctr"/>
          <a:lstStyle/>
          <a:p>
            <a:r>
              <a:rPr lang="en-US" altLang="ko-KR" sz="4400" dirty="0"/>
              <a:t>3code</a:t>
            </a:r>
            <a:r>
              <a:rPr lang="ko-KR" altLang="en-US" sz="4400" dirty="0"/>
              <a:t> </a:t>
            </a:r>
            <a:r>
              <a:rPr lang="en-US" altLang="ko-KR" dirty="0"/>
              <a:t>_</a:t>
            </a:r>
            <a:r>
              <a:rPr lang="ko-KR" altLang="en-US" dirty="0"/>
              <a:t>김성환</a:t>
            </a:r>
            <a:r>
              <a:rPr lang="en-US" altLang="ko-KR" dirty="0"/>
              <a:t>, </a:t>
            </a:r>
            <a:r>
              <a:rPr lang="ko-KR" altLang="en-US" dirty="0" err="1"/>
              <a:t>오현승</a:t>
            </a:r>
            <a:r>
              <a:rPr lang="en-US" altLang="ko-KR" dirty="0"/>
              <a:t>, </a:t>
            </a:r>
            <a:r>
              <a:rPr lang="ko-KR" altLang="en-US" dirty="0"/>
              <a:t>주상아</a:t>
            </a:r>
          </a:p>
        </p:txBody>
      </p:sp>
    </p:spTree>
    <p:extLst>
      <p:ext uri="{BB962C8B-B14F-4D97-AF65-F5344CB8AC3E}">
        <p14:creationId xmlns:p14="http://schemas.microsoft.com/office/powerpoint/2010/main" val="154222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52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75B1D-BA3F-4C9E-A982-25BE1085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188EF-D496-4F48-8F72-9F5B29AAF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94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D4316-A34C-42A3-B982-6B8E2A97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24" y="3723715"/>
            <a:ext cx="668574" cy="2776145"/>
          </a:xfrm>
        </p:spPr>
        <p:txBody>
          <a:bodyPr vert="vert270">
            <a:noAutofit/>
          </a:bodyPr>
          <a:lstStyle/>
          <a:p>
            <a:r>
              <a:rPr lang="en-US" altLang="ko-KR" sz="6000" u="sng" dirty="0"/>
              <a:t>Tasks</a:t>
            </a:r>
            <a:endParaRPr lang="ko-KR" altLang="en-US" u="sng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7022F4A-02C7-43BB-905B-C42AD8C5D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008962"/>
              </p:ext>
            </p:extLst>
          </p:nvPr>
        </p:nvGraphicFramePr>
        <p:xfrm>
          <a:off x="838199" y="173430"/>
          <a:ext cx="5257801" cy="6326424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313227">
                  <a:extLst>
                    <a:ext uri="{9D8B030D-6E8A-4147-A177-3AD203B41FA5}">
                      <a16:colId xmlns:a16="http://schemas.microsoft.com/office/drawing/2014/main" val="679126270"/>
                    </a:ext>
                  </a:extLst>
                </a:gridCol>
                <a:gridCol w="2437002">
                  <a:extLst>
                    <a:ext uri="{9D8B030D-6E8A-4147-A177-3AD203B41FA5}">
                      <a16:colId xmlns:a16="http://schemas.microsoft.com/office/drawing/2014/main" val="33063161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62926903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4956339"/>
                    </a:ext>
                  </a:extLst>
                </a:gridCol>
              </a:tblGrid>
              <a:tr h="373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560278"/>
                  </a:ext>
                </a:extLst>
              </a:tr>
              <a:tr h="3737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메인화면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다운받은 책 목록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804773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다운 가능한 책 목록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533382"/>
                  </a:ext>
                </a:extLst>
              </a:tr>
              <a:tr h="3737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책 소개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미리보기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4636601"/>
                  </a:ext>
                </a:extLst>
              </a:tr>
              <a:tr h="613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비추천</a:t>
                      </a:r>
                      <a:r>
                        <a:rPr lang="ko-KR" altLang="en-US" sz="1400" dirty="0"/>
                        <a:t> 수 볼 수 있는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892532"/>
                  </a:ext>
                </a:extLst>
              </a:tr>
              <a:tr h="3737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로그인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371225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63280"/>
                  </a:ext>
                </a:extLst>
              </a:tr>
              <a:tr h="373719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텍스트 뷰어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텍스트 보여주는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64287632"/>
                  </a:ext>
                </a:extLst>
              </a:tr>
              <a:tr h="613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글자 설정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크기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글꼴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줄 간격 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395748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번역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808037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단어 검색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495039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 진행률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93683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책갈피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244659"/>
                  </a:ext>
                </a:extLst>
              </a:tr>
              <a:tr h="613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문장에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좋아요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할 수 있는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995807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다크</a:t>
                      </a:r>
                      <a:r>
                        <a:rPr lang="ko-KR" altLang="en-US" sz="1400" dirty="0"/>
                        <a:t> 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7587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47858A-B646-46DA-8B60-4E6DA2A33A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485722"/>
              </p:ext>
            </p:extLst>
          </p:nvPr>
        </p:nvGraphicFramePr>
        <p:xfrm>
          <a:off x="6526601" y="173430"/>
          <a:ext cx="5257801" cy="287177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313227">
                  <a:extLst>
                    <a:ext uri="{9D8B030D-6E8A-4147-A177-3AD203B41FA5}">
                      <a16:colId xmlns:a16="http://schemas.microsoft.com/office/drawing/2014/main" val="679126270"/>
                    </a:ext>
                  </a:extLst>
                </a:gridCol>
                <a:gridCol w="2437002">
                  <a:extLst>
                    <a:ext uri="{9D8B030D-6E8A-4147-A177-3AD203B41FA5}">
                      <a16:colId xmlns:a16="http://schemas.microsoft.com/office/drawing/2014/main" val="33063161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62926903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4956339"/>
                    </a:ext>
                  </a:extLst>
                </a:gridCol>
              </a:tblGrid>
              <a:tr h="377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560278"/>
                  </a:ext>
                </a:extLst>
              </a:tr>
              <a:tr h="37763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책 후기 </a:t>
                      </a:r>
                      <a:r>
                        <a:rPr lang="ko-KR" altLang="en-US" sz="1400" dirty="0" err="1"/>
                        <a:t>댓글창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댓글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02129"/>
                  </a:ext>
                </a:extLst>
              </a:tr>
              <a:tr h="6203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인용 구절에 링크 걸 수 있는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127632"/>
                  </a:ext>
                </a:extLst>
              </a:tr>
              <a:tr h="6203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좋아요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많이 받은 문장 </a:t>
                      </a:r>
                      <a:r>
                        <a:rPr lang="en-US" altLang="ko-KR" sz="1400" dirty="0"/>
                        <a:t>Top10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910051"/>
                  </a:ext>
                </a:extLst>
              </a:tr>
              <a:tr h="875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책 </a:t>
                      </a:r>
                      <a:r>
                        <a:rPr lang="ko-KR" altLang="en-US" sz="1400" dirty="0" err="1"/>
                        <a:t>감상평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개인 기록 저장소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읽은 책 정리할 수 있는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010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96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2DC9C-45B2-42B8-9DED-325F8C17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9B9D5-CABF-413E-921B-22894D53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집에서 혼자 책을 읽는 독자들을 위한 </a:t>
            </a:r>
            <a:r>
              <a:rPr lang="en-US" altLang="ko-KR" dirty="0"/>
              <a:t>~</a:t>
            </a:r>
            <a:r>
              <a:rPr lang="ko-KR" altLang="en-US" dirty="0"/>
              <a:t>서비스를 제공하는 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생각책방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41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12A81-106A-4DC6-AB63-6F9A2CB0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r>
              <a:rPr lang="en-US" altLang="ko-KR" dirty="0"/>
              <a:t>, </a:t>
            </a:r>
            <a:r>
              <a:rPr lang="ko-KR" altLang="en-US" dirty="0"/>
              <a:t>비교</a:t>
            </a:r>
            <a:r>
              <a:rPr lang="en-US" altLang="ko-KR" dirty="0"/>
              <a:t>(</a:t>
            </a:r>
            <a:r>
              <a:rPr lang="ko-KR" altLang="en-US" dirty="0"/>
              <a:t>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E4DB9-5C7D-4600-B353-41BAAFA1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왜 이 앱을 선택했고</a:t>
            </a:r>
            <a:r>
              <a:rPr lang="en-US" altLang="ko-KR" dirty="0"/>
              <a:t> </a:t>
            </a:r>
            <a:r>
              <a:rPr lang="ko-KR" altLang="en-US" dirty="0"/>
              <a:t>유사한 다른 앱들과 비교를 해서 </a:t>
            </a:r>
            <a:r>
              <a:rPr lang="ko-KR" altLang="en-US" dirty="0" err="1"/>
              <a:t>기존것과는</a:t>
            </a:r>
            <a:r>
              <a:rPr lang="ko-KR" altLang="en-US" dirty="0"/>
              <a:t> 다른 </a:t>
            </a:r>
            <a:r>
              <a:rPr lang="ko-KR" altLang="en-US" dirty="0" err="1"/>
              <a:t>어떤것을</a:t>
            </a:r>
            <a:r>
              <a:rPr lang="ko-KR" altLang="en-US" dirty="0"/>
              <a:t> 제공할 수 있는지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30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E27C0A-0C15-442C-B1EB-C4E99464D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79" y="639800"/>
            <a:ext cx="1626730" cy="2893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7416C6-277F-43FD-A40C-29017A545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07" y="639800"/>
            <a:ext cx="1626730" cy="28932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9176760-9341-4F13-A1C1-5FC818073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02" y="0"/>
            <a:ext cx="1865412" cy="68580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8657351-1F70-4D08-8BD1-B1A18BAF9E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703034" y="2086442"/>
            <a:ext cx="848445" cy="2468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01FE33-3412-4AEE-A319-2584BFB27ECC}"/>
              </a:ext>
            </a:extLst>
          </p:cNvPr>
          <p:cNvCxnSpPr>
            <a:cxnSpLocks/>
          </p:cNvCxnSpPr>
          <p:nvPr/>
        </p:nvCxnSpPr>
        <p:spPr>
          <a:xfrm flipV="1">
            <a:off x="3568446" y="2086442"/>
            <a:ext cx="1211656" cy="388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D826B3E-35DD-4E12-8F7A-663485C8A6EF}"/>
              </a:ext>
            </a:extLst>
          </p:cNvPr>
          <p:cNvCxnSpPr/>
          <p:nvPr/>
        </p:nvCxnSpPr>
        <p:spPr>
          <a:xfrm flipV="1">
            <a:off x="6096000" y="2761861"/>
            <a:ext cx="939677" cy="3079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AA005E97-304B-460F-A709-0FCC7CCF4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93" y="3669354"/>
            <a:ext cx="1626729" cy="289328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A38D402-4069-4F1D-9CC4-0FE76C1B1E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462" y="3669354"/>
            <a:ext cx="1626729" cy="289328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9D1410-593C-49AB-AC2D-47021218FA7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58"/>
          <a:stretch/>
        </p:blipFill>
        <p:spPr>
          <a:xfrm>
            <a:off x="9902089" y="100662"/>
            <a:ext cx="1816104" cy="328089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5E423F2-1453-4A6E-8AC7-DBC0BDDC20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931" y="3669353"/>
            <a:ext cx="1626728" cy="289328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C8A5505-1CB0-481C-9813-FE613C0CF5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9" y="3814808"/>
            <a:ext cx="1626728" cy="289328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93B6849-D4D3-4252-AF89-597EEB425F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36" y="639803"/>
            <a:ext cx="1626728" cy="2893281"/>
          </a:xfrm>
          <a:prstGeom prst="rect">
            <a:avLst/>
          </a:prstGeom>
        </p:spPr>
      </p:pic>
      <p:pic>
        <p:nvPicPr>
          <p:cNvPr id="34" name="그래픽 33" descr="사용자">
            <a:extLst>
              <a:ext uri="{FF2B5EF4-FFF2-40B4-BE49-F238E27FC236}">
                <a16:creationId xmlns:a16="http://schemas.microsoft.com/office/drawing/2014/main" id="{4B918C22-18B4-48FD-B3C1-09CA6BD87C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05887" y="733107"/>
            <a:ext cx="237278" cy="237278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2A3627C-F1D3-4D31-A16F-22478C2D3477}"/>
              </a:ext>
            </a:extLst>
          </p:cNvPr>
          <p:cNvCxnSpPr>
            <a:endCxn id="29" idx="0"/>
          </p:cNvCxnSpPr>
          <p:nvPr/>
        </p:nvCxnSpPr>
        <p:spPr>
          <a:xfrm flipH="1">
            <a:off x="1615393" y="851746"/>
            <a:ext cx="1109133" cy="2963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6389D36-EA06-4EE3-9C80-E9075D611702}"/>
              </a:ext>
            </a:extLst>
          </p:cNvPr>
          <p:cNvCxnSpPr/>
          <p:nvPr/>
        </p:nvCxnSpPr>
        <p:spPr>
          <a:xfrm>
            <a:off x="7156580" y="3359020"/>
            <a:ext cx="251926" cy="310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16E1224-2218-45FA-9446-4AFD73025D76}"/>
              </a:ext>
            </a:extLst>
          </p:cNvPr>
          <p:cNvCxnSpPr>
            <a:cxnSpLocks/>
          </p:cNvCxnSpPr>
          <p:nvPr/>
        </p:nvCxnSpPr>
        <p:spPr>
          <a:xfrm>
            <a:off x="8304245" y="4058816"/>
            <a:ext cx="3332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52EAC5D-C68D-4A65-9AC4-B9AB8F30AB55}"/>
              </a:ext>
            </a:extLst>
          </p:cNvPr>
          <p:cNvCxnSpPr>
            <a:cxnSpLocks/>
          </p:cNvCxnSpPr>
          <p:nvPr/>
        </p:nvCxnSpPr>
        <p:spPr>
          <a:xfrm>
            <a:off x="8755936" y="1844426"/>
            <a:ext cx="11461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FD88927-9719-43EA-8807-EFCA7E1973E4}"/>
              </a:ext>
            </a:extLst>
          </p:cNvPr>
          <p:cNvSpPr txBox="1"/>
          <p:nvPr/>
        </p:nvSpPr>
        <p:spPr>
          <a:xfrm>
            <a:off x="8755936" y="1826935"/>
            <a:ext cx="1052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책 다 읽으면</a:t>
            </a:r>
          </a:p>
        </p:txBody>
      </p:sp>
      <p:pic>
        <p:nvPicPr>
          <p:cNvPr id="47" name="그래픽 46" descr="트로피">
            <a:extLst>
              <a:ext uri="{FF2B5EF4-FFF2-40B4-BE49-F238E27FC236}">
                <a16:creationId xmlns:a16="http://schemas.microsoft.com/office/drawing/2014/main" id="{7F5276E6-65B6-4028-B7CB-7DC31932CC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35818" y="172581"/>
            <a:ext cx="245570" cy="245570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DAEAAE4-DC39-4382-9B6B-8277399970D7}"/>
              </a:ext>
            </a:extLst>
          </p:cNvPr>
          <p:cNvCxnSpPr>
            <a:cxnSpLocks/>
            <a:stCxn id="47" idx="2"/>
            <a:endCxn id="27" idx="0"/>
          </p:cNvCxnSpPr>
          <p:nvPr/>
        </p:nvCxnSpPr>
        <p:spPr>
          <a:xfrm flipH="1">
            <a:off x="11199295" y="418151"/>
            <a:ext cx="359308" cy="3251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제목 1">
            <a:extLst>
              <a:ext uri="{FF2B5EF4-FFF2-40B4-BE49-F238E27FC236}">
                <a16:creationId xmlns:a16="http://schemas.microsoft.com/office/drawing/2014/main" id="{5144B6F0-BC8F-45A1-9237-FF55ED9D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25" y="-30690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실행 화면</a:t>
            </a:r>
          </a:p>
        </p:txBody>
      </p:sp>
    </p:spTree>
    <p:extLst>
      <p:ext uri="{BB962C8B-B14F-4D97-AF65-F5344CB8AC3E}">
        <p14:creationId xmlns:p14="http://schemas.microsoft.com/office/powerpoint/2010/main" val="319617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1F15B44-C81D-489F-AA84-8A534D11B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2" y="1546301"/>
            <a:ext cx="2781178" cy="49465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로그인화면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324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기능 </a:t>
            </a:r>
            <a:r>
              <a:rPr lang="en-US" altLang="ko-KR" sz="2800" dirty="0"/>
              <a:t>: </a:t>
            </a:r>
            <a:r>
              <a:rPr lang="ko-KR" altLang="en-US" sz="2800" dirty="0"/>
              <a:t>맨 처음 앱을 실행시키면 뜨는 로그인 창</a:t>
            </a:r>
            <a:endParaRPr lang="en-US" altLang="ko-KR" sz="2800" dirty="0"/>
          </a:p>
          <a:p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spc="-150" dirty="0"/>
              <a:t>① </a:t>
            </a:r>
            <a:r>
              <a:rPr lang="en-US" altLang="ko-KR" sz="2800" spc="-150" dirty="0"/>
              <a:t>:</a:t>
            </a:r>
            <a:r>
              <a:rPr lang="ko-KR" altLang="en-US" sz="2800" spc="-150" dirty="0"/>
              <a:t> 로그인 </a:t>
            </a:r>
            <a:r>
              <a:rPr lang="ko-KR" altLang="en-US" sz="2800" spc="-150" dirty="0" err="1"/>
              <a:t>성공시</a:t>
            </a:r>
            <a:r>
              <a:rPr lang="ko-KR" altLang="en-US" sz="2800" spc="-150" dirty="0"/>
              <a:t> </a:t>
            </a:r>
            <a:r>
              <a:rPr lang="ko-KR" altLang="en-US" sz="2800" spc="-150" dirty="0" err="1"/>
              <a:t>메인화면으로</a:t>
            </a:r>
            <a:r>
              <a:rPr lang="ko-KR" altLang="en-US" sz="2800" spc="-150" dirty="0"/>
              <a:t> 이동</a:t>
            </a:r>
            <a:endParaRPr lang="en-US" altLang="ko-KR" sz="2800" spc="-150" dirty="0"/>
          </a:p>
          <a:p>
            <a:pPr>
              <a:lnSpc>
                <a:spcPct val="150000"/>
              </a:lnSpc>
            </a:pPr>
            <a:r>
              <a:rPr lang="ko-KR" altLang="en-US" sz="2800" spc="-150" dirty="0"/>
              <a:t>② </a:t>
            </a:r>
            <a:r>
              <a:rPr lang="en-US" altLang="ko-KR" sz="2800" spc="-150" dirty="0"/>
              <a:t>: </a:t>
            </a:r>
            <a:r>
              <a:rPr lang="ko-KR" altLang="en-US" sz="2800" spc="-150" dirty="0"/>
              <a:t>아이디</a:t>
            </a:r>
            <a:r>
              <a:rPr lang="en-US" altLang="ko-KR" sz="2800" spc="-150" dirty="0"/>
              <a:t>/</a:t>
            </a:r>
            <a:r>
              <a:rPr lang="ko-KR" altLang="en-US" sz="2800" spc="-150" dirty="0"/>
              <a:t>비밀번호 찾는 기능 제공</a:t>
            </a:r>
            <a:endParaRPr lang="en-US" altLang="ko-KR" sz="2800" spc="-150" dirty="0"/>
          </a:p>
          <a:p>
            <a:pPr>
              <a:lnSpc>
                <a:spcPct val="150000"/>
              </a:lnSpc>
            </a:pPr>
            <a:r>
              <a:rPr lang="ko-KR" altLang="en-US" sz="2800" spc="-150" dirty="0"/>
              <a:t>③ </a:t>
            </a:r>
            <a:r>
              <a:rPr lang="en-US" altLang="ko-KR" sz="2800" spc="-150" dirty="0"/>
              <a:t>: </a:t>
            </a:r>
            <a:r>
              <a:rPr lang="ko-KR" altLang="en-US" sz="2800" spc="-150" dirty="0"/>
              <a:t>회원가입 기능 제공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2920098" y="4259613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3065035" y="4768987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2620700" y="506615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426610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F435FE1-C5EA-4F42-8FFA-95331CC9B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1" y="1546302"/>
            <a:ext cx="2781179" cy="49465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410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기능 </a:t>
            </a:r>
            <a:r>
              <a:rPr lang="en-US" altLang="ko-KR" sz="2800" dirty="0"/>
              <a:t>: </a:t>
            </a:r>
          </a:p>
          <a:p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spc="-300" dirty="0"/>
              <a:t>① </a:t>
            </a:r>
            <a:r>
              <a:rPr lang="en-US" altLang="ko-KR" sz="2800" spc="-300" dirty="0"/>
              <a:t>:</a:t>
            </a:r>
            <a:r>
              <a:rPr lang="ko-KR" altLang="en-US" sz="2800" spc="-300" dirty="0"/>
              <a:t> 마이페이지 화면으로 이동</a:t>
            </a:r>
            <a:endParaRPr lang="en-US" altLang="ko-KR" sz="2800" spc="-300" dirty="0"/>
          </a:p>
          <a:p>
            <a:pPr>
              <a:lnSpc>
                <a:spcPct val="150000"/>
              </a:lnSpc>
            </a:pPr>
            <a:r>
              <a:rPr lang="ko-KR" altLang="en-US" sz="2800" spc="-300" dirty="0"/>
              <a:t>② </a:t>
            </a:r>
            <a:r>
              <a:rPr lang="en-US" altLang="ko-KR" sz="2800" spc="-300" dirty="0"/>
              <a:t>:</a:t>
            </a:r>
            <a:r>
              <a:rPr lang="ko-KR" altLang="en-US" sz="2800" spc="-300" dirty="0"/>
              <a:t> 유저가 디바이스에 다운받은 책 목록 출력</a:t>
            </a:r>
            <a:endParaRPr lang="en-US" altLang="ko-KR" sz="2800" spc="-300" dirty="0"/>
          </a:p>
          <a:p>
            <a:pPr>
              <a:lnSpc>
                <a:spcPct val="150000"/>
              </a:lnSpc>
            </a:pPr>
            <a:r>
              <a:rPr lang="ko-KR" altLang="en-US" sz="2800" spc="-300" dirty="0"/>
              <a:t>③ </a:t>
            </a:r>
            <a:r>
              <a:rPr lang="en-US" altLang="ko-KR" sz="2800" spc="-300" dirty="0"/>
              <a:t>:</a:t>
            </a:r>
            <a:r>
              <a:rPr lang="ko-KR" altLang="en-US" sz="2800" spc="-300" dirty="0"/>
              <a:t> 서버가 가지고 있는 책 파일 검색 기능</a:t>
            </a:r>
            <a:endParaRPr lang="en-US" altLang="ko-KR" sz="2800" spc="-300" dirty="0"/>
          </a:p>
          <a:p>
            <a:pPr>
              <a:lnSpc>
                <a:spcPct val="150000"/>
              </a:lnSpc>
            </a:pPr>
            <a:r>
              <a:rPr lang="ko-KR" altLang="ko-KR" sz="2800" spc="-300" dirty="0"/>
              <a:t>④</a:t>
            </a:r>
            <a:r>
              <a:rPr lang="en-US" altLang="ko-KR" sz="2800" spc="-300" dirty="0"/>
              <a:t> : </a:t>
            </a:r>
            <a:r>
              <a:rPr lang="ko-KR" altLang="en-US" sz="2800" spc="-300" dirty="0"/>
              <a:t>다운받지 않은 책 목록 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838200" y="171471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875605" y="349273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3568375" y="171471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pic>
        <p:nvPicPr>
          <p:cNvPr id="10" name="그래픽 9" descr="사용자">
            <a:extLst>
              <a:ext uri="{FF2B5EF4-FFF2-40B4-BE49-F238E27FC236}">
                <a16:creationId xmlns:a16="http://schemas.microsoft.com/office/drawing/2014/main" id="{26F1F13B-4267-4F5D-972E-506B30AB6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9626" y="1690688"/>
            <a:ext cx="302565" cy="3025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3171768" y="5614687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59821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5C29BC0-4B5F-47D3-B0B8-1E4F92523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0" y="1546301"/>
            <a:ext cx="2781179" cy="49465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마이페이지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474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기능 </a:t>
            </a:r>
            <a:r>
              <a:rPr lang="en-US" altLang="ko-KR" sz="2800" dirty="0"/>
              <a:t>: </a:t>
            </a:r>
          </a:p>
          <a:p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spc="-150" dirty="0"/>
              <a:t>① </a:t>
            </a:r>
            <a:r>
              <a:rPr lang="en-US" altLang="ko-KR" sz="2800" spc="-150" dirty="0"/>
              <a:t>:</a:t>
            </a:r>
            <a:r>
              <a:rPr lang="ko-KR" altLang="en-US" sz="2800" spc="-150" dirty="0"/>
              <a:t> 로그인 상태 표시</a:t>
            </a:r>
            <a:endParaRPr lang="en-US" altLang="ko-KR" sz="2800" spc="-150" dirty="0"/>
          </a:p>
          <a:p>
            <a:pPr>
              <a:lnSpc>
                <a:spcPct val="150000"/>
              </a:lnSpc>
            </a:pPr>
            <a:r>
              <a:rPr lang="ko-KR" altLang="en-US" sz="2800" spc="-150" dirty="0"/>
              <a:t>② </a:t>
            </a:r>
            <a:r>
              <a:rPr lang="en-US" altLang="ko-KR" sz="2800" spc="-150" dirty="0"/>
              <a:t>:</a:t>
            </a:r>
            <a:r>
              <a:rPr lang="ko-KR" altLang="en-US" sz="2800" spc="-150" dirty="0"/>
              <a:t> 로그아웃 기능</a:t>
            </a:r>
            <a:endParaRPr lang="en-US" altLang="ko-KR" sz="2800" spc="-150" dirty="0"/>
          </a:p>
          <a:p>
            <a:pPr>
              <a:lnSpc>
                <a:spcPct val="150000"/>
              </a:lnSpc>
            </a:pPr>
            <a:r>
              <a:rPr lang="ko-KR" altLang="en-US" sz="2800" spc="-150" dirty="0"/>
              <a:t>③ </a:t>
            </a:r>
            <a:r>
              <a:rPr lang="en-US" altLang="ko-KR" sz="2800" spc="-150" dirty="0"/>
              <a:t>:</a:t>
            </a:r>
            <a:r>
              <a:rPr lang="ko-KR" altLang="en-US" sz="2800" spc="-150" dirty="0"/>
              <a:t> 비밀번호 변경 기능</a:t>
            </a:r>
            <a:endParaRPr lang="en-US" altLang="ko-KR" sz="2800" spc="-150" dirty="0"/>
          </a:p>
          <a:p>
            <a:pPr>
              <a:lnSpc>
                <a:spcPct val="150000"/>
              </a:lnSpc>
            </a:pPr>
            <a:r>
              <a:rPr lang="ko-KR" altLang="ko-KR" sz="2800" spc="-150" dirty="0"/>
              <a:t>④</a:t>
            </a:r>
            <a:r>
              <a:rPr lang="en-US" altLang="ko-KR" sz="2800" spc="-150" dirty="0"/>
              <a:t> : </a:t>
            </a:r>
            <a:r>
              <a:rPr lang="ko-KR" altLang="en-US" sz="2800" spc="-150" dirty="0"/>
              <a:t>회원탈퇴 기능</a:t>
            </a:r>
            <a:endParaRPr lang="en-US" altLang="ko-KR" sz="2800" spc="-150" dirty="0"/>
          </a:p>
          <a:p>
            <a:pPr>
              <a:lnSpc>
                <a:spcPct val="150000"/>
              </a:lnSpc>
            </a:pPr>
            <a:r>
              <a:rPr lang="ko-KR" altLang="ko-KR" sz="2800" spc="-150" dirty="0"/>
              <a:t>⑤</a:t>
            </a:r>
            <a:r>
              <a:rPr lang="en-US" altLang="ko-KR" sz="2800" spc="-150" dirty="0"/>
              <a:t> : </a:t>
            </a:r>
            <a:r>
              <a:rPr lang="ko-KR" altLang="en-US" sz="2800" spc="-150" dirty="0"/>
              <a:t>내가 남겼던 리뷰들 </a:t>
            </a:r>
            <a:r>
              <a:rPr lang="ko-KR" altLang="en-US" sz="2800" spc="-150" dirty="0" err="1"/>
              <a:t>모아보기</a:t>
            </a:r>
            <a:endParaRPr lang="en-US" altLang="ko-KR" sz="2800" spc="-150" dirty="0"/>
          </a:p>
          <a:p>
            <a:pPr>
              <a:lnSpc>
                <a:spcPct val="150000"/>
              </a:lnSpc>
            </a:pPr>
            <a:r>
              <a:rPr lang="ko-KR" altLang="en-US" sz="2800" spc="-150" dirty="0"/>
              <a:t>⑥ </a:t>
            </a:r>
            <a:r>
              <a:rPr lang="en-US" altLang="ko-KR" sz="2800" spc="-150" dirty="0"/>
              <a:t>: </a:t>
            </a:r>
            <a:r>
              <a:rPr lang="ko-KR" altLang="en-US" sz="2800" spc="-150" dirty="0"/>
              <a:t>내가 읽은 책들 목록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728190" y="2008527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467981" y="1917319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728190" y="2450677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2244614" y="2336788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E9C2A8-9438-44A8-92CB-964E5A0A2CC8}"/>
              </a:ext>
            </a:extLst>
          </p:cNvPr>
          <p:cNvSpPr txBox="1"/>
          <p:nvPr/>
        </p:nvSpPr>
        <p:spPr>
          <a:xfrm>
            <a:off x="1627670" y="3388247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6B6E1-2C45-4181-94A0-56A2F8449EC1}"/>
              </a:ext>
            </a:extLst>
          </p:cNvPr>
          <p:cNvSpPr txBox="1"/>
          <p:nvPr/>
        </p:nvSpPr>
        <p:spPr>
          <a:xfrm>
            <a:off x="1627670" y="5624671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89735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96DF28C-683C-4D76-B0F8-7B66F9000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6" y="23871"/>
            <a:ext cx="2783773" cy="68341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/>
              <a:t>4. </a:t>
            </a:r>
            <a:r>
              <a:rPr lang="ko-KR" altLang="en-US" dirty="0"/>
              <a:t>책 소개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424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ko-KR" altLang="en-US" sz="2400" dirty="0"/>
              <a:t>책을 선택하는데 기준이 될 수 있는 내용들 표시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①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책 소개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②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텍스트 뷰어 화면으로 이동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③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목차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④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저자 소개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⑤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다른 유저들이 남긴 리뷰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ko-KR" sz="2400" spc="-150" dirty="0"/>
              <a:t>⑥</a:t>
            </a:r>
            <a:r>
              <a:rPr lang="en-US" altLang="ko-KR" sz="2400" spc="-150" dirty="0"/>
              <a:t> : </a:t>
            </a:r>
            <a:r>
              <a:rPr lang="ko-KR" altLang="en-US" sz="2400" spc="-150" dirty="0"/>
              <a:t>좋아요</a:t>
            </a:r>
            <a:r>
              <a:rPr lang="en-US" altLang="ko-KR" sz="2400" spc="-150" dirty="0"/>
              <a:t>/</a:t>
            </a:r>
            <a:r>
              <a:rPr lang="ko-KR" altLang="en-US" sz="2400" spc="-150" dirty="0"/>
              <a:t>싫어요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596679" y="371744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818351" y="439755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1409143" y="5003079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BAB0B-4177-4CBA-AD77-AA6C959D948D}"/>
              </a:ext>
            </a:extLst>
          </p:cNvPr>
          <p:cNvSpPr txBox="1"/>
          <p:nvPr/>
        </p:nvSpPr>
        <p:spPr>
          <a:xfrm>
            <a:off x="1799879" y="5287720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9555C2-56F9-44BA-A2A0-E1F0DBC500F5}"/>
              </a:ext>
            </a:extLst>
          </p:cNvPr>
          <p:cNvSpPr txBox="1"/>
          <p:nvPr/>
        </p:nvSpPr>
        <p:spPr>
          <a:xfrm>
            <a:off x="1865812" y="5695356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⑤</a:t>
            </a:r>
          </a:p>
        </p:txBody>
      </p:sp>
      <p:pic>
        <p:nvPicPr>
          <p:cNvPr id="20" name="그래픽 19" descr="엄지척 기호">
            <a:extLst>
              <a:ext uri="{FF2B5EF4-FFF2-40B4-BE49-F238E27FC236}">
                <a16:creationId xmlns:a16="http://schemas.microsoft.com/office/drawing/2014/main" id="{1971A625-11F1-4E73-A0CA-11C56A7C4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4128" y="2924129"/>
            <a:ext cx="328355" cy="328355"/>
          </a:xfrm>
          <a:prstGeom prst="rect">
            <a:avLst/>
          </a:prstGeom>
        </p:spPr>
      </p:pic>
      <p:pic>
        <p:nvPicPr>
          <p:cNvPr id="21" name="그래픽 20" descr="엄지척 기호">
            <a:extLst>
              <a:ext uri="{FF2B5EF4-FFF2-40B4-BE49-F238E27FC236}">
                <a16:creationId xmlns:a16="http://schemas.microsoft.com/office/drawing/2014/main" id="{920744A3-2E64-4A1B-8CDF-BA6D90180F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2406332" y="2924128"/>
            <a:ext cx="328355" cy="3283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16A7EAA-A9EF-4C0B-B398-24B589EE35D4}"/>
              </a:ext>
            </a:extLst>
          </p:cNvPr>
          <p:cNvSpPr txBox="1"/>
          <p:nvPr/>
        </p:nvSpPr>
        <p:spPr>
          <a:xfrm>
            <a:off x="1912483" y="3011186"/>
            <a:ext cx="390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6AE283-1D98-44F5-9A4D-D2597A648CA2}"/>
              </a:ext>
            </a:extLst>
          </p:cNvPr>
          <p:cNvSpPr txBox="1"/>
          <p:nvPr/>
        </p:nvSpPr>
        <p:spPr>
          <a:xfrm>
            <a:off x="2734687" y="3011186"/>
            <a:ext cx="390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4A7DD4-2B32-4DBB-978D-9A9E3A48DC5D}"/>
              </a:ext>
            </a:extLst>
          </p:cNvPr>
          <p:cNvSpPr txBox="1"/>
          <p:nvPr/>
        </p:nvSpPr>
        <p:spPr>
          <a:xfrm>
            <a:off x="3012819" y="2924128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240736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28A8584-E45F-463D-8340-73A5433DE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0" y="1547128"/>
            <a:ext cx="2780713" cy="49457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텍스트 뷰어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308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pc="-150" dirty="0"/>
              <a:t>① </a:t>
            </a:r>
            <a:r>
              <a:rPr lang="en-US" altLang="ko-KR" spc="-150" dirty="0"/>
              <a:t>:</a:t>
            </a:r>
            <a:r>
              <a:rPr lang="ko-KR" altLang="en-US" spc="-150" dirty="0"/>
              <a:t> 이전 화면으로 돌아가기</a:t>
            </a:r>
            <a:endParaRPr lang="en-US" altLang="ko-KR" spc="-150" dirty="0"/>
          </a:p>
          <a:p>
            <a:pPr>
              <a:lnSpc>
                <a:spcPct val="150000"/>
              </a:lnSpc>
            </a:pPr>
            <a:r>
              <a:rPr lang="ko-KR" altLang="en-US" spc="-150" dirty="0"/>
              <a:t>② </a:t>
            </a:r>
            <a:r>
              <a:rPr lang="en-US" altLang="ko-KR" spc="-150" dirty="0"/>
              <a:t>:</a:t>
            </a:r>
            <a:r>
              <a:rPr lang="ko-KR" altLang="en-US" spc="-150" dirty="0"/>
              <a:t> 글꼴</a:t>
            </a:r>
            <a:r>
              <a:rPr lang="en-US" altLang="ko-KR" spc="-150" dirty="0"/>
              <a:t>/</a:t>
            </a:r>
            <a:r>
              <a:rPr lang="ko-KR" altLang="en-US" spc="-150" dirty="0"/>
              <a:t>글자크기</a:t>
            </a:r>
            <a:r>
              <a:rPr lang="en-US" altLang="ko-KR" spc="-150" dirty="0"/>
              <a:t>/</a:t>
            </a:r>
            <a:r>
              <a:rPr lang="ko-KR" altLang="en-US" spc="-150" dirty="0" err="1"/>
              <a:t>줄간격</a:t>
            </a:r>
            <a:r>
              <a:rPr lang="ko-KR" altLang="en-US" spc="-150" dirty="0"/>
              <a:t> 등 옵션 변경</a:t>
            </a:r>
            <a:endParaRPr lang="en-US" altLang="ko-KR" spc="-150" dirty="0"/>
          </a:p>
          <a:p>
            <a:pPr>
              <a:lnSpc>
                <a:spcPct val="150000"/>
              </a:lnSpc>
            </a:pPr>
            <a:r>
              <a:rPr lang="ko-KR" altLang="en-US" spc="-150" dirty="0"/>
              <a:t>③ </a:t>
            </a:r>
            <a:r>
              <a:rPr lang="en-US" altLang="ko-KR" spc="-150" dirty="0"/>
              <a:t>:</a:t>
            </a:r>
            <a:r>
              <a:rPr lang="ko-KR" altLang="en-US" spc="-150" dirty="0"/>
              <a:t> 책갈피</a:t>
            </a:r>
            <a:endParaRPr lang="en-US" altLang="ko-KR" spc="-150" dirty="0"/>
          </a:p>
          <a:p>
            <a:pPr>
              <a:lnSpc>
                <a:spcPct val="150000"/>
              </a:lnSpc>
            </a:pPr>
            <a:r>
              <a:rPr lang="ko-KR" altLang="ko-KR" spc="-150" dirty="0"/>
              <a:t>④</a:t>
            </a:r>
            <a:r>
              <a:rPr lang="en-US" altLang="ko-KR" spc="-150" dirty="0"/>
              <a:t> : </a:t>
            </a:r>
            <a:r>
              <a:rPr lang="ko-KR" altLang="en-US" spc="-150" dirty="0"/>
              <a:t>사전 검색</a:t>
            </a:r>
            <a:endParaRPr lang="en-US" altLang="ko-KR" spc="-150" dirty="0"/>
          </a:p>
          <a:p>
            <a:pPr>
              <a:lnSpc>
                <a:spcPct val="150000"/>
              </a:lnSpc>
            </a:pPr>
            <a:r>
              <a:rPr lang="ko-KR" altLang="ko-KR" spc="-150" dirty="0"/>
              <a:t>⑤</a:t>
            </a:r>
            <a:r>
              <a:rPr lang="en-US" altLang="ko-KR" spc="-150" dirty="0"/>
              <a:t> : </a:t>
            </a:r>
            <a:r>
              <a:rPr lang="ko-KR" altLang="en-US" spc="-150" dirty="0"/>
              <a:t>텍스트 보여주는 부분</a:t>
            </a:r>
            <a:endParaRPr lang="en-US" altLang="ko-KR" spc="-150" dirty="0"/>
          </a:p>
          <a:p>
            <a:pPr>
              <a:lnSpc>
                <a:spcPct val="150000"/>
              </a:lnSpc>
            </a:pPr>
            <a:r>
              <a:rPr lang="ko-KR" altLang="en-US" spc="-150" dirty="0"/>
              <a:t>⑥ </a:t>
            </a:r>
            <a:r>
              <a:rPr lang="en-US" altLang="ko-KR" spc="-150" dirty="0"/>
              <a:t>: </a:t>
            </a:r>
            <a:r>
              <a:rPr lang="ko-KR" altLang="en-US" spc="-150" dirty="0" err="1"/>
              <a:t>다크모드</a:t>
            </a:r>
            <a:r>
              <a:rPr lang="ko-KR" altLang="en-US" spc="-150" dirty="0"/>
              <a:t>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231530" y="154712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573403" y="150442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3076743" y="150442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3494369" y="1504426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E9C2A8-9438-44A8-92CB-964E5A0A2CC8}"/>
              </a:ext>
            </a:extLst>
          </p:cNvPr>
          <p:cNvSpPr txBox="1"/>
          <p:nvPr/>
        </p:nvSpPr>
        <p:spPr>
          <a:xfrm>
            <a:off x="3092514" y="3244334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6B6E1-2C45-4181-94A0-56A2F8449EC1}"/>
              </a:ext>
            </a:extLst>
          </p:cNvPr>
          <p:cNvSpPr txBox="1"/>
          <p:nvPr/>
        </p:nvSpPr>
        <p:spPr>
          <a:xfrm>
            <a:off x="3595854" y="4614910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ADE6DE-1C0C-4038-A801-1F75DD95EF11}"/>
              </a:ext>
            </a:extLst>
          </p:cNvPr>
          <p:cNvSpPr txBox="1"/>
          <p:nvPr/>
        </p:nvSpPr>
        <p:spPr>
          <a:xfrm>
            <a:off x="3580083" y="5184560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4393B2-FAE7-4BAA-AD97-618A37367792}"/>
              </a:ext>
            </a:extLst>
          </p:cNvPr>
          <p:cNvSpPr txBox="1"/>
          <p:nvPr/>
        </p:nvSpPr>
        <p:spPr>
          <a:xfrm>
            <a:off x="2861872" y="4975981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⑧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D4D5D7-340E-410A-B9CE-B1C375641870}"/>
              </a:ext>
            </a:extLst>
          </p:cNvPr>
          <p:cNvSpPr txBox="1"/>
          <p:nvPr/>
        </p:nvSpPr>
        <p:spPr>
          <a:xfrm>
            <a:off x="1355753" y="6043875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⑨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B393B4-D7C5-4775-A39C-5487D1A88606}"/>
              </a:ext>
            </a:extLst>
          </p:cNvPr>
          <p:cNvSpPr/>
          <p:nvPr/>
        </p:nvSpPr>
        <p:spPr>
          <a:xfrm>
            <a:off x="2733503" y="4886734"/>
            <a:ext cx="324000" cy="324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번역</a:t>
            </a:r>
          </a:p>
        </p:txBody>
      </p:sp>
    </p:spTree>
    <p:extLst>
      <p:ext uri="{BB962C8B-B14F-4D97-AF65-F5344CB8AC3E}">
        <p14:creationId xmlns:p14="http://schemas.microsoft.com/office/powerpoint/2010/main" val="250958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406</Words>
  <Application>Microsoft Office PowerPoint</Application>
  <PresentationFormat>와이드스크린</PresentationFormat>
  <Paragraphs>153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사용자인터페이스(나) 제안발표</vt:lpstr>
      <vt:lpstr>목적</vt:lpstr>
      <vt:lpstr>배경, 비교(분석)</vt:lpstr>
      <vt:lpstr>실행 화면</vt:lpstr>
      <vt:lpstr>1. 로그인화면</vt:lpstr>
      <vt:lpstr>2. 메인화면</vt:lpstr>
      <vt:lpstr>3. 마이페이지 화면</vt:lpstr>
      <vt:lpstr>4. 책 소개 화면</vt:lpstr>
      <vt:lpstr>5. 텍스트 뷰어 화면</vt:lpstr>
      <vt:lpstr>기술분석</vt:lpstr>
      <vt:lpstr>참고 라이브러리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doe john</dc:creator>
  <cp:lastModifiedBy>doe john</cp:lastModifiedBy>
  <cp:revision>39</cp:revision>
  <dcterms:created xsi:type="dcterms:W3CDTF">2020-10-14T13:56:45Z</dcterms:created>
  <dcterms:modified xsi:type="dcterms:W3CDTF">2020-10-24T13:24:12Z</dcterms:modified>
</cp:coreProperties>
</file>