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tags/tag2.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4"/>
  </p:notesMasterIdLst>
  <p:sldIdLst>
    <p:sldId id="385" r:id="rId2"/>
    <p:sldId id="354" r:id="rId3"/>
    <p:sldId id="355" r:id="rId4"/>
    <p:sldId id="397" r:id="rId5"/>
    <p:sldId id="413" r:id="rId6"/>
    <p:sldId id="416" r:id="rId7"/>
    <p:sldId id="417" r:id="rId8"/>
    <p:sldId id="414" r:id="rId9"/>
    <p:sldId id="402" r:id="rId10"/>
    <p:sldId id="399" r:id="rId11"/>
    <p:sldId id="415" r:id="rId12"/>
    <p:sldId id="302" r:id="rId13"/>
  </p:sldIdLst>
  <p:sldSz cx="12192000" cy="6858000"/>
  <p:notesSz cx="6858000" cy="9144000"/>
  <p:custDataLst>
    <p:tags r:id="rId15"/>
  </p:custDataLst>
  <p:defaultTextStyle>
    <a:defPPr>
      <a:defRPr lang="zh-CN"/>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4" algn="l" defTabSz="914156" rtl="0" eaLnBrk="1" latinLnBrk="0" hangingPunct="1">
      <a:defRPr sz="1800" kern="1200">
        <a:solidFill>
          <a:schemeClr val="tx1"/>
        </a:solidFill>
        <a:latin typeface="+mn-lt"/>
        <a:ea typeface="+mn-ea"/>
        <a:cs typeface="+mn-cs"/>
      </a:defRPr>
    </a:lvl4pPr>
    <a:lvl5pPr marL="1828312" algn="l" defTabSz="914156" rtl="0" eaLnBrk="1" latinLnBrk="0" hangingPunct="1">
      <a:defRPr sz="1800" kern="1200">
        <a:solidFill>
          <a:schemeClr val="tx1"/>
        </a:solidFill>
        <a:latin typeface="+mn-lt"/>
        <a:ea typeface="+mn-ea"/>
        <a:cs typeface="+mn-cs"/>
      </a:defRPr>
    </a:lvl5pPr>
    <a:lvl6pPr marL="2285390"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5"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FF00"/>
    </p:penClr>
  </p:showPr>
  <p:clrMru>
    <a:srgbClr val="213A66"/>
    <a:srgbClr val="DEDEDE"/>
    <a:srgbClr val="F3F3F3"/>
    <a:srgbClr val="BD0001"/>
    <a:srgbClr val="D9D9D9"/>
    <a:srgbClr val="ECECEC"/>
    <a:srgbClr val="2F5597"/>
    <a:srgbClr val="F2F2F2"/>
    <a:srgbClr val="DF7071"/>
    <a:srgbClr val="00AAB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0065" autoAdjust="0"/>
    <p:restoredTop sz="96593" autoAdjust="0"/>
  </p:normalViewPr>
  <p:slideViewPr>
    <p:cSldViewPr snapToGrid="0">
      <p:cViewPr>
        <p:scale>
          <a:sx n="75" d="100"/>
          <a:sy n="75" d="100"/>
        </p:scale>
        <p:origin x="-330" y="84"/>
      </p:cViewPr>
      <p:guideLst>
        <p:guide orient="horz" pos="2160"/>
        <p:guide pos="3840"/>
      </p:guideLst>
    </p:cSldViewPr>
  </p:slideViewPr>
  <p:outlineViewPr>
    <p:cViewPr>
      <p:scale>
        <a:sx n="33" d="100"/>
        <a:sy n="33" d="100"/>
      </p:scale>
      <p:origin x="0" y="600"/>
    </p:cViewPr>
  </p:outlineViewPr>
  <p:notesTextViewPr>
    <p:cViewPr>
      <p:scale>
        <a:sx n="1" d="1"/>
        <a:sy n="1" d="1"/>
      </p:scale>
      <p:origin x="0" y="0"/>
    </p:cViewPr>
  </p:notesTextViewPr>
  <p:sorterViewPr>
    <p:cViewPr>
      <p:scale>
        <a:sx n="190" d="100"/>
        <a:sy n="19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F7B356-44B7-4C91-9F05-1F5067729FA3}" type="datetimeFigureOut">
              <a:rPr lang="zh-CN" altLang="en-US" smtClean="0"/>
              <a:pPr/>
              <a:t>2021/11/24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7BF2FF-AB26-42B1-B18B-19F5B70C603D}" type="slidenum">
              <a:rPr lang="zh-CN" altLang="en-US" smtClean="0"/>
              <a:pPr/>
              <a:t>‹#›</a:t>
            </a:fld>
            <a:endParaRPr lang="zh-CN" altLang="en-US"/>
          </a:p>
        </p:txBody>
      </p:sp>
    </p:spTree>
    <p:extLst>
      <p:ext uri="{BB962C8B-B14F-4D97-AF65-F5344CB8AC3E}">
        <p14:creationId xmlns:p14="http://schemas.microsoft.com/office/powerpoint/2010/main" xmlns="" val="855084736"/>
      </p:ext>
    </p:extLst>
  </p:cSld>
  <p:clrMap bg1="lt1" tx1="dk1" bg2="lt2" tx2="dk2" accent1="accent1" accent2="accent2" accent3="accent3" accent4="accent4" accent5="accent5" accent6="accent6" hlink="hlink" folHlink="folHlink"/>
  <p:notesStyle>
    <a:lvl1pPr marL="0" algn="l" defTabSz="914156" rtl="0" eaLnBrk="1" latinLnBrk="0" hangingPunct="1">
      <a:defRPr sz="1200" kern="1200">
        <a:solidFill>
          <a:schemeClr val="tx1"/>
        </a:solidFill>
        <a:latin typeface="+mn-lt"/>
        <a:ea typeface="+mn-ea"/>
        <a:cs typeface="+mn-cs"/>
      </a:defRPr>
    </a:lvl1pPr>
    <a:lvl2pPr marL="457078" algn="l" defTabSz="914156" rtl="0" eaLnBrk="1" latinLnBrk="0" hangingPunct="1">
      <a:defRPr sz="1200" kern="1200">
        <a:solidFill>
          <a:schemeClr val="tx1"/>
        </a:solidFill>
        <a:latin typeface="+mn-lt"/>
        <a:ea typeface="+mn-ea"/>
        <a:cs typeface="+mn-cs"/>
      </a:defRPr>
    </a:lvl2pPr>
    <a:lvl3pPr marL="914156" algn="l" defTabSz="914156" rtl="0" eaLnBrk="1" latinLnBrk="0" hangingPunct="1">
      <a:defRPr sz="1200" kern="1200">
        <a:solidFill>
          <a:schemeClr val="tx1"/>
        </a:solidFill>
        <a:latin typeface="+mn-lt"/>
        <a:ea typeface="+mn-ea"/>
        <a:cs typeface="+mn-cs"/>
      </a:defRPr>
    </a:lvl3pPr>
    <a:lvl4pPr marL="1371234" algn="l" defTabSz="914156" rtl="0" eaLnBrk="1" latinLnBrk="0" hangingPunct="1">
      <a:defRPr sz="1200" kern="1200">
        <a:solidFill>
          <a:schemeClr val="tx1"/>
        </a:solidFill>
        <a:latin typeface="+mn-lt"/>
        <a:ea typeface="+mn-ea"/>
        <a:cs typeface="+mn-cs"/>
      </a:defRPr>
    </a:lvl4pPr>
    <a:lvl5pPr marL="1828312" algn="l" defTabSz="914156" rtl="0" eaLnBrk="1" latinLnBrk="0" hangingPunct="1">
      <a:defRPr sz="1200" kern="1200">
        <a:solidFill>
          <a:schemeClr val="tx1"/>
        </a:solidFill>
        <a:latin typeface="+mn-lt"/>
        <a:ea typeface="+mn-ea"/>
        <a:cs typeface="+mn-cs"/>
      </a:defRPr>
    </a:lvl5pPr>
    <a:lvl6pPr marL="2285390" algn="l" defTabSz="914156" rtl="0" eaLnBrk="1" latinLnBrk="0" hangingPunct="1">
      <a:defRPr sz="1200" kern="1200">
        <a:solidFill>
          <a:schemeClr val="tx1"/>
        </a:solidFill>
        <a:latin typeface="+mn-lt"/>
        <a:ea typeface="+mn-ea"/>
        <a:cs typeface="+mn-cs"/>
      </a:defRPr>
    </a:lvl6pPr>
    <a:lvl7pPr marL="2742468" algn="l" defTabSz="914156" rtl="0" eaLnBrk="1" latinLnBrk="0" hangingPunct="1">
      <a:defRPr sz="1200" kern="1200">
        <a:solidFill>
          <a:schemeClr val="tx1"/>
        </a:solidFill>
        <a:latin typeface="+mn-lt"/>
        <a:ea typeface="+mn-ea"/>
        <a:cs typeface="+mn-cs"/>
      </a:defRPr>
    </a:lvl7pPr>
    <a:lvl8pPr marL="3199545" algn="l" defTabSz="914156" rtl="0" eaLnBrk="1" latinLnBrk="0" hangingPunct="1">
      <a:defRPr sz="1200" kern="1200">
        <a:solidFill>
          <a:schemeClr val="tx1"/>
        </a:solidFill>
        <a:latin typeface="+mn-lt"/>
        <a:ea typeface="+mn-ea"/>
        <a:cs typeface="+mn-cs"/>
      </a:defRPr>
    </a:lvl8pPr>
    <a:lvl9pPr marL="3656624" algn="l" defTabSz="91415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7BF2FF-AB26-42B1-B18B-19F5B70C603D}" type="slidenum">
              <a:rPr lang="zh-CN" altLang="en-US" smtClean="0"/>
              <a:pPr/>
              <a:t>2</a:t>
            </a:fld>
            <a:endParaRPr lang="zh-CN" altLang="en-US"/>
          </a:p>
        </p:txBody>
      </p:sp>
    </p:spTree>
    <p:extLst>
      <p:ext uri="{BB962C8B-B14F-4D97-AF65-F5344CB8AC3E}">
        <p14:creationId xmlns:p14="http://schemas.microsoft.com/office/powerpoint/2010/main" xmlns="" val="3113530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7BF2FF-AB26-42B1-B18B-19F5B70C603D}" type="slidenum">
              <a:rPr lang="zh-CN" altLang="en-US" smtClean="0"/>
              <a:pPr/>
              <a:t>3</a:t>
            </a:fld>
            <a:endParaRPr lang="zh-CN" altLang="en-US"/>
          </a:p>
        </p:txBody>
      </p:sp>
    </p:spTree>
    <p:extLst>
      <p:ext uri="{BB962C8B-B14F-4D97-AF65-F5344CB8AC3E}">
        <p14:creationId xmlns:p14="http://schemas.microsoft.com/office/powerpoint/2010/main" xmlns="" val="3113530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F1973D51-9E3B-48CE-BDA2-02AEC927BE09}"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12</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xmlns="" val="2295029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4"/>
            <a:ext cx="9144001" cy="2387600"/>
          </a:xfrm>
          <a:prstGeom prst="rect">
            <a:avLst/>
          </a:prstGeom>
        </p:spPr>
        <p:txBody>
          <a:bodyPr lIns="91415" tIns="45708" rIns="91415" bIns="45708" anchor="b"/>
          <a:lstStyle>
            <a:lvl1pPr algn="ctr">
              <a:defRPr sz="6000">
                <a:latin typeface="思源黑体 Light" panose="020B0300000000000000" pitchFamily="34" charset="-122"/>
                <a:ea typeface="思源黑体" panose="020B0500000000000000"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1" cy="1655762"/>
          </a:xfrm>
          <a:prstGeom prst="rect">
            <a:avLst/>
          </a:prstGeom>
        </p:spPr>
        <p:txBody>
          <a:bodyPr lIns="91415" tIns="45708" rIns="91415" bIns="45708"/>
          <a:lstStyle>
            <a:lvl1pPr marL="0" indent="0" algn="ctr">
              <a:buNone/>
              <a:defRPr sz="2400">
                <a:latin typeface="思源黑体 Light" panose="020B0300000000000000" pitchFamily="34" charset="-122"/>
                <a:ea typeface="思源黑体" panose="020B0500000000000000" pitchFamily="34" charset="-122"/>
              </a:defRPr>
            </a:lvl1pPr>
            <a:lvl2pPr marL="457078" indent="0" algn="ctr">
              <a:buNone/>
              <a:defRPr sz="2000"/>
            </a:lvl2pPr>
            <a:lvl3pPr marL="914156" indent="0" algn="ctr">
              <a:buNone/>
              <a:defRPr sz="1800"/>
            </a:lvl3pPr>
            <a:lvl4pPr marL="1371234" indent="0" algn="ctr">
              <a:buNone/>
              <a:defRPr sz="1600"/>
            </a:lvl4pPr>
            <a:lvl5pPr marL="1828312" indent="0" algn="ctr">
              <a:buNone/>
              <a:defRPr sz="1600"/>
            </a:lvl5pPr>
            <a:lvl6pPr marL="2285390" indent="0" algn="ctr">
              <a:buNone/>
              <a:defRPr sz="1600"/>
            </a:lvl6pPr>
            <a:lvl7pPr marL="2742468" indent="0" algn="ctr">
              <a:buNone/>
              <a:defRPr sz="1600"/>
            </a:lvl7pPr>
            <a:lvl8pPr marL="3199545" indent="0" algn="ctr">
              <a:buNone/>
              <a:defRPr sz="1600"/>
            </a:lvl8pPr>
            <a:lvl9pPr marL="3656624" indent="0" algn="ctr">
              <a:buNone/>
              <a:defRPr sz="1600"/>
            </a:lvl9pPr>
          </a:lstStyle>
          <a:p>
            <a:r>
              <a:rPr lang="zh-CN" altLang="en-US" dirty="0" smtClean="0"/>
              <a:t>单击以编辑母版副标题样式</a:t>
            </a:r>
            <a:endParaRPr lang="zh-CN" altLang="en-US" dirty="0"/>
          </a:p>
        </p:txBody>
      </p:sp>
      <p:sp>
        <p:nvSpPr>
          <p:cNvPr id="4" name="日期占位符 3"/>
          <p:cNvSpPr>
            <a:spLocks noGrp="1"/>
          </p:cNvSpPr>
          <p:nvPr>
            <p:ph type="dt" sz="half" idx="10"/>
          </p:nvPr>
        </p:nvSpPr>
        <p:spPr>
          <a:xfrm>
            <a:off x="838201" y="6356351"/>
            <a:ext cx="2743200" cy="365125"/>
          </a:xfrm>
          <a:prstGeom prst="rect">
            <a:avLst/>
          </a:prstGeom>
        </p:spPr>
        <p:txBody>
          <a:bodyPr lIns="91415" tIns="45708" rIns="91415" bIns="45708"/>
          <a:lstStyle>
            <a:lvl1pPr>
              <a:defRPr>
                <a:latin typeface="思源黑体 Light" panose="020B0300000000000000" pitchFamily="34" charset="-122"/>
                <a:ea typeface="思源黑体" panose="020B0500000000000000" pitchFamily="34" charset="-122"/>
              </a:defRPr>
            </a:lvl1pPr>
          </a:lstStyle>
          <a:p>
            <a:fld id="{2449DFC4-FDED-4B41-982D-8052FC63661B}" type="datetimeFigureOut">
              <a:rPr lang="zh-CN" altLang="en-US" smtClean="0"/>
              <a:pPr/>
              <a:t>2021/11/24</a:t>
            </a:fld>
            <a:endParaRPr lang="zh-CN" altLang="en-US" dirty="0"/>
          </a:p>
        </p:txBody>
      </p:sp>
      <p:sp>
        <p:nvSpPr>
          <p:cNvPr id="5" name="页脚占位符 4"/>
          <p:cNvSpPr>
            <a:spLocks noGrp="1"/>
          </p:cNvSpPr>
          <p:nvPr>
            <p:ph type="ftr" sz="quarter" idx="11"/>
          </p:nvPr>
        </p:nvSpPr>
        <p:spPr>
          <a:xfrm>
            <a:off x="4038600" y="6356351"/>
            <a:ext cx="4114801" cy="365125"/>
          </a:xfrm>
          <a:prstGeom prst="rect">
            <a:avLst/>
          </a:prstGeom>
        </p:spPr>
        <p:txBody>
          <a:bodyPr lIns="91415" tIns="45708" rIns="91415" bIns="45708"/>
          <a:lstStyle>
            <a:lvl1pPr>
              <a:defRPr>
                <a:latin typeface="思源黑体 Light" panose="020B0300000000000000" pitchFamily="34" charset="-122"/>
                <a:ea typeface="思源黑体" panose="020B0500000000000000" pitchFamily="34" charset="-122"/>
              </a:defRPr>
            </a:lvl1pPr>
          </a:lstStyle>
          <a:p>
            <a:endParaRPr lang="zh-CN" altLang="en-US" dirty="0"/>
          </a:p>
        </p:txBody>
      </p:sp>
      <p:sp>
        <p:nvSpPr>
          <p:cNvPr id="6" name="灯片编号占位符 5"/>
          <p:cNvSpPr>
            <a:spLocks noGrp="1"/>
          </p:cNvSpPr>
          <p:nvPr>
            <p:ph type="sldNum" sz="quarter" idx="12"/>
          </p:nvPr>
        </p:nvSpPr>
        <p:spPr>
          <a:xfrm>
            <a:off x="8610600" y="6356351"/>
            <a:ext cx="2743200" cy="365125"/>
          </a:xfrm>
          <a:prstGeom prst="rect">
            <a:avLst/>
          </a:prstGeom>
        </p:spPr>
        <p:txBody>
          <a:bodyPr lIns="91415" tIns="45708" rIns="91415" bIns="45708"/>
          <a:lstStyle>
            <a:lvl1pPr>
              <a:defRPr>
                <a:latin typeface="思源黑体 Light" panose="020B0300000000000000" pitchFamily="34" charset="-122"/>
                <a:ea typeface="思源黑体" panose="020B0500000000000000" pitchFamily="34" charset="-122"/>
              </a:defRPr>
            </a:lvl1pPr>
          </a:lstStyle>
          <a:p>
            <a:fld id="{C65FFF5A-79EA-4B61-A2E3-443713E82035}" type="slidenum">
              <a:rPr lang="zh-CN" altLang="en-US" smtClean="0"/>
              <a:pPr/>
              <a:t>‹#›</a:t>
            </a:fld>
            <a:endParaRPr lang="zh-CN" altLang="en-US" dirty="0"/>
          </a:p>
        </p:txBody>
      </p:sp>
    </p:spTree>
    <p:extLst>
      <p:ext uri="{BB962C8B-B14F-4D97-AF65-F5344CB8AC3E}">
        <p14:creationId xmlns:p14="http://schemas.microsoft.com/office/powerpoint/2010/main" xmlns="" val="1957653691"/>
      </p:ext>
    </p:extLst>
  </p:cSld>
  <p:clrMapOvr>
    <a:masterClrMapping/>
  </p:clrMapOvr>
  <mc:AlternateContent xmlns:mc="http://schemas.openxmlformats.org/markup-compatibility/2006">
    <mc:Choice xmlns:p14="http://schemas.microsoft.com/office/powerpoint/2010/main" xmlns="" Requires="p14">
      <p:transition spd="slow" p14:dur="1400" advClick="0" advTm="0">
        <p14:ripple/>
      </p:transition>
    </mc:Choice>
    <mc:Fallback>
      <p:transition spd="slow" advClick="0" advTm="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5" name="直接连接符 4"/>
          <p:cNvCxnSpPr/>
          <p:nvPr userDrawn="1"/>
        </p:nvCxnSpPr>
        <p:spPr>
          <a:xfrm>
            <a:off x="1718918" y="1016779"/>
            <a:ext cx="10066548" cy="0"/>
          </a:xfrm>
          <a:prstGeom prst="line">
            <a:avLst/>
          </a:prstGeom>
          <a:ln w="38100">
            <a:gradFill>
              <a:gsLst>
                <a:gs pos="20000">
                  <a:srgbClr val="213A66"/>
                </a:gs>
                <a:gs pos="20000">
                  <a:schemeClr val="bg1">
                    <a:lumMod val="75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8" name="椭圆 7"/>
          <p:cNvSpPr/>
          <p:nvPr userDrawn="1"/>
        </p:nvSpPr>
        <p:spPr>
          <a:xfrm rot="13403169">
            <a:off x="96854" y="243672"/>
            <a:ext cx="372390" cy="372389"/>
          </a:xfrm>
          <a:prstGeom prst="ellipse">
            <a:avLst/>
          </a:prstGeom>
          <a:noFill/>
          <a:ln w="12700" cap="flat" cmpd="sng" algn="ctr">
            <a:solidFill>
              <a:schemeClr val="bg1">
                <a:lumMod val="50000"/>
                <a:alpha val="70000"/>
              </a:schemeClr>
            </a:solidFill>
            <a:prstDash val="solid"/>
            <a:miter lim="800000"/>
          </a:ln>
          <a:effectLst>
            <a:outerShdw blurRad="127000" dist="38100" dir="2700000" algn="tl" rotWithShape="0">
              <a:prstClr val="black">
                <a:alpha val="20000"/>
              </a:prstClr>
            </a:outerShdw>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smtClean="0">
              <a:ln>
                <a:noFill/>
              </a:ln>
              <a:solidFill>
                <a:prstClr val="white"/>
              </a:solidFill>
              <a:effectLst/>
              <a:uLnTx/>
              <a:uFillTx/>
              <a:latin typeface="Arial"/>
              <a:ea typeface="微软雅黑"/>
            </a:endParaRPr>
          </a:p>
        </p:txBody>
      </p:sp>
      <p:sp>
        <p:nvSpPr>
          <p:cNvPr id="9" name="椭圆 8"/>
          <p:cNvSpPr/>
          <p:nvPr userDrawn="1"/>
        </p:nvSpPr>
        <p:spPr>
          <a:xfrm>
            <a:off x="357163" y="283368"/>
            <a:ext cx="826965" cy="826962"/>
          </a:xfrm>
          <a:prstGeom prst="ellipse">
            <a:avLst/>
          </a:prstGeom>
          <a:gradFill>
            <a:gsLst>
              <a:gs pos="0">
                <a:srgbClr val="DEDEDE"/>
              </a:gs>
              <a:gs pos="100000">
                <a:srgbClr val="FBFBFB"/>
              </a:gs>
            </a:gsLst>
            <a:lin ang="5400000" scaled="1"/>
          </a:gradFill>
          <a:ln w="12700" cap="flat">
            <a:gradFill>
              <a:gsLst>
                <a:gs pos="0">
                  <a:schemeClr val="bg1"/>
                </a:gs>
                <a:gs pos="100000">
                  <a:srgbClr val="DDDDDD"/>
                </a:gs>
              </a:gsLst>
              <a:lin ang="5400000" scaled="1"/>
            </a:gradFill>
            <a:prstDash val="solid"/>
            <a:miter lim="800000"/>
            <a:headEnd/>
            <a:tailEnd/>
          </a:ln>
          <a:effectLst>
            <a:outerShdw blurRad="101600" dist="25400" dir="5400000" algn="t" rotWithShape="0">
              <a:schemeClr val="tx1">
                <a:lumMod val="85000"/>
                <a:lumOff val="15000"/>
                <a:alpha val="20000"/>
              </a:schemeClr>
            </a:outerShdw>
          </a:effectLst>
        </p:spPr>
        <p:txBody>
          <a:bodyPr vert="horz" wrap="square" lIns="91440" tIns="45720" rIns="91440" bIns="45720" numCol="1" anchor="t" anchorCtr="0" compatLnSpc="1">
            <a:prstTxWarp prst="textNoShape">
              <a:avLst/>
            </a:prstTxWarp>
          </a:bodyPr>
          <a:lstStyle/>
          <a:p>
            <a:endParaRPr lang="zh-CN" altLang="en-US" dirty="0">
              <a:solidFill>
                <a:srgbClr val="00AABC"/>
              </a:solidFill>
              <a:latin typeface="思源黑体" panose="020B0500000000000000" pitchFamily="34" charset="-122"/>
              <a:ea typeface="思源黑体" panose="020B0500000000000000" pitchFamily="34" charset="-122"/>
            </a:endParaRPr>
          </a:p>
        </p:txBody>
      </p:sp>
      <p:sp>
        <p:nvSpPr>
          <p:cNvPr id="10" name="椭圆 9"/>
          <p:cNvSpPr/>
          <p:nvPr userDrawn="1"/>
        </p:nvSpPr>
        <p:spPr>
          <a:xfrm>
            <a:off x="452179" y="378384"/>
            <a:ext cx="636932" cy="636931"/>
          </a:xfrm>
          <a:prstGeom prst="ellipse">
            <a:avLst/>
          </a:prstGeom>
          <a:solidFill>
            <a:srgbClr val="213A66"/>
          </a:solidFill>
          <a:ln w="76200" cap="flat" cmpd="sng" algn="ctr">
            <a:noFill/>
            <a:prstDash val="solid"/>
            <a:miter lim="800000"/>
          </a:ln>
          <a:effectLst>
            <a:outerShdw blurRad="101600" dist="25400" dir="2700000" algn="tl" rotWithShape="0">
              <a:prstClr val="black">
                <a:alpha val="20000"/>
              </a:prstClr>
            </a:outerShdw>
          </a:effec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altLang="zh-CN" sz="2000" b="0" i="0" u="none" strike="noStrike" kern="0" cap="none" spc="0" normalizeH="0" baseline="0" noProof="0" dirty="0" smtClean="0">
                <a:ln>
                  <a:noFill/>
                </a:ln>
                <a:solidFill>
                  <a:prstClr val="white"/>
                </a:solidFill>
                <a:effectLst/>
                <a:uLnTx/>
                <a:uFillTx/>
                <a:latin typeface="思源黑体" panose="020B0500000000000000" pitchFamily="34" charset="-122"/>
                <a:ea typeface="思源黑体" panose="020B0500000000000000" pitchFamily="34" charset="-122"/>
              </a:rPr>
              <a:t>01</a:t>
            </a:r>
            <a:endParaRPr kumimoji="0" lang="zh-CN" altLang="en-US" sz="2000" b="0" i="0" u="none" strike="noStrike" kern="0" cap="none" spc="0" normalizeH="0" baseline="0" noProof="0" dirty="0" smtClean="0">
              <a:ln>
                <a:noFill/>
              </a:ln>
              <a:solidFill>
                <a:prstClr val="white"/>
              </a:solidFill>
              <a:effectLst/>
              <a:uLnTx/>
              <a:uFillTx/>
              <a:latin typeface="思源黑体" panose="020B0500000000000000" pitchFamily="34" charset="-122"/>
              <a:ea typeface="思源黑体" panose="020B0500000000000000" pitchFamily="34" charset="-122"/>
            </a:endParaRPr>
          </a:p>
        </p:txBody>
      </p:sp>
      <p:sp>
        <p:nvSpPr>
          <p:cNvPr id="11" name="椭圆 10"/>
          <p:cNvSpPr/>
          <p:nvPr userDrawn="1"/>
        </p:nvSpPr>
        <p:spPr>
          <a:xfrm rot="5400000">
            <a:off x="287426" y="213629"/>
            <a:ext cx="966438" cy="966440"/>
          </a:xfrm>
          <a:prstGeom prst="ellipse">
            <a:avLst/>
          </a:prstGeom>
          <a:noFill/>
          <a:ln w="19050" cap="flat" cmpd="sng" algn="ctr">
            <a:solidFill>
              <a:srgbClr val="213A66"/>
            </a:solidFill>
            <a:prstDash val="solid"/>
            <a:miter lim="800000"/>
          </a:ln>
          <a:effectLst>
            <a:outerShdw blurRad="127000" dist="38100" dir="2700000" algn="tl" rotWithShape="0">
              <a:prstClr val="black">
                <a:alpha val="20000"/>
              </a:prstClr>
            </a:outerShdw>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smtClean="0">
              <a:ln>
                <a:noFill/>
              </a:ln>
              <a:solidFill>
                <a:prstClr val="white"/>
              </a:solidFill>
              <a:effectLst/>
              <a:uLnTx/>
              <a:uFillTx/>
              <a:latin typeface="Arial"/>
              <a:ea typeface="微软雅黑"/>
            </a:endParaRPr>
          </a:p>
        </p:txBody>
      </p:sp>
      <p:grpSp>
        <p:nvGrpSpPr>
          <p:cNvPr id="14" name="组合 13"/>
          <p:cNvGrpSpPr/>
          <p:nvPr userDrawn="1"/>
        </p:nvGrpSpPr>
        <p:grpSpPr>
          <a:xfrm>
            <a:off x="1111335" y="1114926"/>
            <a:ext cx="220208" cy="220208"/>
            <a:chOff x="4430779" y="-2835331"/>
            <a:chExt cx="3926793" cy="3926793"/>
          </a:xfrm>
        </p:grpSpPr>
        <p:sp>
          <p:nvSpPr>
            <p:cNvPr id="15" name="椭圆 14"/>
            <p:cNvSpPr/>
            <p:nvPr/>
          </p:nvSpPr>
          <p:spPr>
            <a:xfrm>
              <a:off x="5159866" y="-2106208"/>
              <a:ext cx="2468618" cy="2468583"/>
            </a:xfrm>
            <a:prstGeom prst="ellipse">
              <a:avLst/>
            </a:prstGeom>
            <a:gradFill>
              <a:gsLst>
                <a:gs pos="0">
                  <a:srgbClr val="DEDEDE"/>
                </a:gs>
                <a:gs pos="100000">
                  <a:srgbClr val="FBFBFB"/>
                </a:gs>
              </a:gsLst>
              <a:lin ang="5400000" scaled="1"/>
            </a:gradFill>
            <a:ln w="12700" cap="flat">
              <a:gradFill>
                <a:gsLst>
                  <a:gs pos="0">
                    <a:schemeClr val="bg1"/>
                  </a:gs>
                  <a:gs pos="100000">
                    <a:srgbClr val="DDDDDD"/>
                  </a:gs>
                </a:gsLst>
                <a:lin ang="5400000" scaled="1"/>
              </a:gradFill>
              <a:prstDash val="solid"/>
              <a:miter lim="800000"/>
              <a:headEnd/>
              <a:tailEnd/>
            </a:ln>
            <a:effectLst>
              <a:outerShdw blurRad="101600" dist="25400" dir="5400000" algn="t" rotWithShape="0">
                <a:schemeClr val="tx1">
                  <a:lumMod val="85000"/>
                  <a:lumOff val="15000"/>
                  <a:alpha val="20000"/>
                </a:schemeClr>
              </a:outerShdw>
            </a:effectLst>
          </p:spPr>
          <p:txBody>
            <a:bodyPr vert="horz" wrap="square" lIns="91440" tIns="45720" rIns="91440" bIns="45720" numCol="1" anchor="t" anchorCtr="0" compatLnSpc="1">
              <a:prstTxWarp prst="textNoShape">
                <a:avLst/>
              </a:prstTxWarp>
            </a:bodyPr>
            <a:lstStyle/>
            <a:p>
              <a:endParaRPr lang="zh-CN" altLang="en-US" dirty="0">
                <a:solidFill>
                  <a:srgbClr val="00AABC"/>
                </a:solidFill>
                <a:latin typeface="思源黑体" panose="020B0500000000000000" pitchFamily="34" charset="-122"/>
                <a:ea typeface="思源黑体" panose="020B0500000000000000" pitchFamily="34" charset="-122"/>
              </a:endParaRPr>
            </a:p>
          </p:txBody>
        </p:sp>
        <p:sp>
          <p:nvSpPr>
            <p:cNvPr id="16" name="椭圆 15"/>
            <p:cNvSpPr/>
            <p:nvPr/>
          </p:nvSpPr>
          <p:spPr>
            <a:xfrm rot="13403169">
              <a:off x="4430779" y="-2835331"/>
              <a:ext cx="3926793" cy="3926793"/>
            </a:xfrm>
            <a:prstGeom prst="ellipse">
              <a:avLst/>
            </a:prstGeom>
            <a:noFill/>
            <a:ln w="12700" cap="flat" cmpd="sng" algn="ctr">
              <a:solidFill>
                <a:schemeClr val="bg1">
                  <a:lumMod val="50000"/>
                </a:schemeClr>
              </a:solidFill>
              <a:prstDash val="solid"/>
              <a:miter lim="800000"/>
            </a:ln>
            <a:effectLst>
              <a:outerShdw blurRad="127000" dist="38100" dir="2700000" algn="tl" rotWithShape="0">
                <a:prstClr val="black">
                  <a:alpha val="20000"/>
                </a:prstClr>
              </a:outerShdw>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smtClean="0">
                <a:ln>
                  <a:noFill/>
                </a:ln>
                <a:solidFill>
                  <a:prstClr val="white"/>
                </a:solidFill>
                <a:effectLst/>
                <a:uLnTx/>
                <a:uFillTx/>
                <a:latin typeface="Arial"/>
                <a:ea typeface="微软雅黑"/>
              </a:endParaRPr>
            </a:p>
          </p:txBody>
        </p:sp>
      </p:grpSp>
      <p:sp>
        <p:nvSpPr>
          <p:cNvPr id="17" name="椭圆 16"/>
          <p:cNvSpPr/>
          <p:nvPr userDrawn="1"/>
        </p:nvSpPr>
        <p:spPr>
          <a:xfrm>
            <a:off x="161827" y="308646"/>
            <a:ext cx="242442" cy="242441"/>
          </a:xfrm>
          <a:prstGeom prst="ellipse">
            <a:avLst/>
          </a:prstGeom>
          <a:gradFill>
            <a:gsLst>
              <a:gs pos="0">
                <a:srgbClr val="DEDEDE"/>
              </a:gs>
              <a:gs pos="100000">
                <a:srgbClr val="FBFBFB"/>
              </a:gs>
            </a:gsLst>
            <a:lin ang="5400000" scaled="1"/>
          </a:gradFill>
          <a:ln w="12700" cap="flat">
            <a:gradFill>
              <a:gsLst>
                <a:gs pos="0">
                  <a:schemeClr val="bg1"/>
                </a:gs>
                <a:gs pos="100000">
                  <a:srgbClr val="DDDDDD"/>
                </a:gs>
              </a:gsLst>
              <a:lin ang="5400000" scaled="1"/>
            </a:gradFill>
            <a:prstDash val="solid"/>
            <a:miter lim="800000"/>
            <a:headEnd/>
            <a:tailEnd/>
          </a:ln>
          <a:effectLst>
            <a:outerShdw blurRad="101600" dist="25400" dir="5400000" algn="t" rotWithShape="0">
              <a:schemeClr val="tx1">
                <a:lumMod val="85000"/>
                <a:lumOff val="15000"/>
                <a:alpha val="20000"/>
              </a:schemeClr>
            </a:outerShdw>
          </a:effectLst>
        </p:spPr>
        <p:txBody>
          <a:bodyPr vert="horz" wrap="square" lIns="91440" tIns="45720" rIns="91440" bIns="45720" numCol="1" anchor="t" anchorCtr="0" compatLnSpc="1">
            <a:prstTxWarp prst="textNoShape">
              <a:avLst/>
            </a:prstTxWarp>
          </a:bodyPr>
          <a:lstStyle/>
          <a:p>
            <a:endParaRPr lang="zh-CN" altLang="en-US" dirty="0">
              <a:solidFill>
                <a:srgbClr val="00AABC"/>
              </a:solidFill>
              <a:latin typeface="思源黑体" panose="020B0500000000000000" pitchFamily="34" charset="-122"/>
              <a:ea typeface="思源黑体" panose="020B0500000000000000" pitchFamily="34" charset="-122"/>
            </a:endParaRPr>
          </a:p>
        </p:txBody>
      </p:sp>
      <p:grpSp>
        <p:nvGrpSpPr>
          <p:cNvPr id="19" name="组合 18"/>
          <p:cNvGrpSpPr/>
          <p:nvPr userDrawn="1"/>
        </p:nvGrpSpPr>
        <p:grpSpPr>
          <a:xfrm>
            <a:off x="1232038" y="183113"/>
            <a:ext cx="364914" cy="364914"/>
            <a:chOff x="4430779" y="-2835331"/>
            <a:chExt cx="3926793" cy="3926793"/>
          </a:xfrm>
        </p:grpSpPr>
        <p:sp>
          <p:nvSpPr>
            <p:cNvPr id="20" name="椭圆 19"/>
            <p:cNvSpPr/>
            <p:nvPr/>
          </p:nvSpPr>
          <p:spPr>
            <a:xfrm>
              <a:off x="5159866" y="-2106208"/>
              <a:ext cx="2468618" cy="2468583"/>
            </a:xfrm>
            <a:prstGeom prst="ellipse">
              <a:avLst/>
            </a:prstGeom>
            <a:solidFill>
              <a:srgbClr val="213A66"/>
            </a:solidFill>
            <a:ln w="12700" cap="flat">
              <a:gradFill>
                <a:gsLst>
                  <a:gs pos="0">
                    <a:schemeClr val="bg1"/>
                  </a:gs>
                  <a:gs pos="100000">
                    <a:srgbClr val="DDDDDD"/>
                  </a:gs>
                </a:gsLst>
                <a:lin ang="5400000" scaled="1"/>
              </a:gradFill>
              <a:prstDash val="solid"/>
              <a:miter lim="800000"/>
              <a:headEnd/>
              <a:tailEnd/>
            </a:ln>
            <a:effectLst>
              <a:outerShdw blurRad="101600" dist="25400" dir="5400000" algn="t" rotWithShape="0">
                <a:schemeClr val="tx1">
                  <a:lumMod val="85000"/>
                  <a:lumOff val="15000"/>
                  <a:alpha val="20000"/>
                </a:schemeClr>
              </a:outerShdw>
            </a:effectLst>
          </p:spPr>
          <p:txBody>
            <a:bodyPr vert="horz" wrap="square" lIns="91440" tIns="45720" rIns="91440" bIns="45720" numCol="1" anchor="t" anchorCtr="0" compatLnSpc="1">
              <a:prstTxWarp prst="textNoShape">
                <a:avLst/>
              </a:prstTxWarp>
            </a:bodyPr>
            <a:lstStyle/>
            <a:p>
              <a:endParaRPr lang="zh-CN" altLang="en-US" dirty="0">
                <a:solidFill>
                  <a:srgbClr val="00AABC"/>
                </a:solidFill>
                <a:latin typeface="思源黑体" panose="020B0500000000000000" pitchFamily="34" charset="-122"/>
                <a:ea typeface="思源黑体" panose="020B0500000000000000" pitchFamily="34" charset="-122"/>
              </a:endParaRPr>
            </a:p>
          </p:txBody>
        </p:sp>
        <p:sp>
          <p:nvSpPr>
            <p:cNvPr id="21" name="椭圆 20"/>
            <p:cNvSpPr/>
            <p:nvPr/>
          </p:nvSpPr>
          <p:spPr>
            <a:xfrm rot="13403169">
              <a:off x="4430779" y="-2835331"/>
              <a:ext cx="3926793" cy="3926793"/>
            </a:xfrm>
            <a:prstGeom prst="ellipse">
              <a:avLst/>
            </a:prstGeom>
            <a:noFill/>
            <a:ln w="12700" cap="flat" cmpd="sng" algn="ctr">
              <a:solidFill>
                <a:schemeClr val="bg1">
                  <a:lumMod val="50000"/>
                </a:schemeClr>
              </a:solidFill>
              <a:prstDash val="solid"/>
              <a:miter lim="800000"/>
            </a:ln>
            <a:effectLst>
              <a:outerShdw blurRad="127000" dist="38100" dir="2700000" algn="tl" rotWithShape="0">
                <a:prstClr val="black">
                  <a:alpha val="20000"/>
                </a:prstClr>
              </a:outerShdw>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smtClean="0">
                <a:ln>
                  <a:noFill/>
                </a:ln>
                <a:solidFill>
                  <a:prstClr val="white"/>
                </a:solidFill>
                <a:effectLst/>
                <a:uLnTx/>
                <a:uFillTx/>
                <a:latin typeface="Arial"/>
                <a:ea typeface="微软雅黑"/>
              </a:endParaRPr>
            </a:p>
          </p:txBody>
        </p:sp>
      </p:grpSp>
      <p:grpSp>
        <p:nvGrpSpPr>
          <p:cNvPr id="25" name="组合 24"/>
          <p:cNvGrpSpPr/>
          <p:nvPr userDrawn="1"/>
        </p:nvGrpSpPr>
        <p:grpSpPr>
          <a:xfrm>
            <a:off x="11536468" y="6600176"/>
            <a:ext cx="526459" cy="137659"/>
            <a:chOff x="11279204" y="6567990"/>
            <a:chExt cx="526459" cy="137659"/>
          </a:xfrm>
        </p:grpSpPr>
        <p:sp>
          <p:nvSpPr>
            <p:cNvPr id="23" name="等腰三角形 22"/>
            <p:cNvSpPr/>
            <p:nvPr userDrawn="1"/>
          </p:nvSpPr>
          <p:spPr>
            <a:xfrm rot="5400000">
              <a:off x="11269710" y="6577484"/>
              <a:ext cx="137659" cy="118671"/>
            </a:xfrm>
            <a:prstGeom prst="triangle">
              <a:avLst/>
            </a:prstGeom>
            <a:solidFill>
              <a:srgbClr val="213A66"/>
            </a:solidFill>
            <a:ln w="76200" cap="flat" cmpd="sng" algn="ctr">
              <a:noFill/>
              <a:prstDash val="solid"/>
              <a:miter lim="800000"/>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smtClean="0">
                <a:ln>
                  <a:noFill/>
                </a:ln>
                <a:solidFill>
                  <a:prstClr val="white"/>
                </a:solidFill>
                <a:effectLst/>
                <a:uLnTx/>
                <a:uFillTx/>
                <a:latin typeface="Arial"/>
                <a:ea typeface="微软雅黑"/>
              </a:endParaRPr>
            </a:p>
          </p:txBody>
        </p:sp>
        <p:sp>
          <p:nvSpPr>
            <p:cNvPr id="24" name="等腰三角形 23"/>
            <p:cNvSpPr/>
            <p:nvPr userDrawn="1"/>
          </p:nvSpPr>
          <p:spPr>
            <a:xfrm rot="16200000" flipH="1">
              <a:off x="11677498" y="6577484"/>
              <a:ext cx="137659" cy="118671"/>
            </a:xfrm>
            <a:prstGeom prst="triangle">
              <a:avLst/>
            </a:prstGeom>
            <a:solidFill>
              <a:schemeClr val="tx1">
                <a:lumMod val="65000"/>
                <a:lumOff val="35000"/>
              </a:schemeClr>
            </a:solidFill>
            <a:ln w="76200" cap="flat" cmpd="sng" algn="ctr">
              <a:noFill/>
              <a:prstDash val="solid"/>
              <a:miter lim="800000"/>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smtClean="0">
                <a:ln>
                  <a:noFill/>
                </a:ln>
                <a:solidFill>
                  <a:prstClr val="white"/>
                </a:solidFill>
                <a:effectLst/>
                <a:uLnTx/>
                <a:uFillTx/>
                <a:latin typeface="Arial"/>
                <a:ea typeface="微软雅黑"/>
              </a:endParaRPr>
            </a:p>
          </p:txBody>
        </p:sp>
      </p:grpSp>
      <p:sp>
        <p:nvSpPr>
          <p:cNvPr id="27" name="TextBox 19"/>
          <p:cNvSpPr txBox="1"/>
          <p:nvPr userDrawn="1"/>
        </p:nvSpPr>
        <p:spPr>
          <a:xfrm>
            <a:off x="11547432" y="6545894"/>
            <a:ext cx="493216" cy="246221"/>
          </a:xfrm>
          <a:prstGeom prst="rect">
            <a:avLst/>
          </a:prstGeom>
          <a:noFill/>
        </p:spPr>
        <p:txBody>
          <a:bodyPr wrap="square" rtlCol="0">
            <a:spAutoFit/>
          </a:bodyPr>
          <a:lstStyle/>
          <a:p>
            <a:pPr algn="ctr"/>
            <a:fld id="{E33E7C02-82D1-42DA-AA8B-2AEC9E450366}" type="slidenum">
              <a:rPr lang="zh-CN" altLang="en-US" sz="1000" smtClean="0">
                <a:solidFill>
                  <a:srgbClr val="213A66"/>
                </a:solidFill>
                <a:latin typeface="思源黑体" panose="020B0500000000000000" pitchFamily="34" charset="-122"/>
                <a:ea typeface="思源黑体" panose="020B0500000000000000" pitchFamily="34" charset="-122"/>
              </a:rPr>
              <a:pPr algn="ctr"/>
              <a:t>‹#›</a:t>
            </a:fld>
            <a:endParaRPr lang="zh-CN" altLang="en-US" sz="1000" dirty="0">
              <a:solidFill>
                <a:srgbClr val="213A66"/>
              </a:solidFill>
              <a:latin typeface="思源黑体" panose="020B0500000000000000" pitchFamily="34" charset="-122"/>
              <a:ea typeface="思源黑体" panose="020B0500000000000000" pitchFamily="34" charset="-122"/>
            </a:endParaRPr>
          </a:p>
        </p:txBody>
      </p:sp>
      <p:sp>
        <p:nvSpPr>
          <p:cNvPr id="28" name="Shape 3980"/>
          <p:cNvSpPr/>
          <p:nvPr userDrawn="1"/>
        </p:nvSpPr>
        <p:spPr>
          <a:xfrm>
            <a:off x="11279782" y="433430"/>
            <a:ext cx="453437" cy="453466"/>
          </a:xfrm>
          <a:custGeom>
            <a:avLst/>
            <a:gdLst/>
            <a:ahLst/>
            <a:cxnLst>
              <a:cxn ang="0">
                <a:pos x="wd2" y="hd2"/>
              </a:cxn>
              <a:cxn ang="5400000">
                <a:pos x="wd2" y="hd2"/>
              </a:cxn>
              <a:cxn ang="10800000">
                <a:pos x="wd2" y="hd2"/>
              </a:cxn>
              <a:cxn ang="16200000">
                <a:pos x="wd2" y="hd2"/>
              </a:cxn>
            </a:cxnLst>
            <a:rect l="0" t="0" r="r" b="b"/>
            <a:pathLst>
              <a:path w="21318" h="21320" extrusionOk="0">
                <a:moveTo>
                  <a:pt x="6122" y="19157"/>
                </a:moveTo>
                <a:lnTo>
                  <a:pt x="3902" y="19634"/>
                </a:lnTo>
                <a:cubicBezTo>
                  <a:pt x="3688" y="19233"/>
                  <a:pt x="3431" y="18833"/>
                  <a:pt x="2957" y="18361"/>
                </a:cubicBezTo>
                <a:cubicBezTo>
                  <a:pt x="2486" y="17889"/>
                  <a:pt x="2085" y="17631"/>
                  <a:pt x="1685" y="17417"/>
                </a:cubicBezTo>
                <a:lnTo>
                  <a:pt x="2162" y="15198"/>
                </a:lnTo>
                <a:lnTo>
                  <a:pt x="2804" y="14556"/>
                </a:lnTo>
                <a:cubicBezTo>
                  <a:pt x="2804" y="14556"/>
                  <a:pt x="4012" y="14580"/>
                  <a:pt x="5374" y="15944"/>
                </a:cubicBezTo>
                <a:cubicBezTo>
                  <a:pt x="6737" y="17307"/>
                  <a:pt x="6762" y="18516"/>
                  <a:pt x="6762" y="18516"/>
                </a:cubicBezTo>
                <a:cubicBezTo>
                  <a:pt x="6762" y="18516"/>
                  <a:pt x="6122" y="19157"/>
                  <a:pt x="6122" y="19157"/>
                </a:cubicBezTo>
                <a:close/>
                <a:moveTo>
                  <a:pt x="19625" y="1692"/>
                </a:moveTo>
                <a:cubicBezTo>
                  <a:pt x="17654" y="-280"/>
                  <a:pt x="16174" y="15"/>
                  <a:pt x="16174" y="15"/>
                </a:cubicBezTo>
                <a:lnTo>
                  <a:pt x="9270" y="6920"/>
                </a:lnTo>
                <a:lnTo>
                  <a:pt x="1379" y="14810"/>
                </a:lnTo>
                <a:lnTo>
                  <a:pt x="0" y="21320"/>
                </a:lnTo>
                <a:lnTo>
                  <a:pt x="6508" y="19939"/>
                </a:lnTo>
                <a:lnTo>
                  <a:pt x="14399" y="12048"/>
                </a:lnTo>
                <a:lnTo>
                  <a:pt x="21302" y="5145"/>
                </a:lnTo>
                <a:cubicBezTo>
                  <a:pt x="21302" y="5145"/>
                  <a:pt x="21600" y="3665"/>
                  <a:pt x="19625" y="1692"/>
                </a:cubicBezTo>
                <a:close/>
              </a:path>
            </a:pathLst>
          </a:custGeom>
          <a:solidFill>
            <a:srgbClr val="213A66"/>
          </a:solidFill>
          <a:ln w="12700">
            <a:miter lim="400000"/>
          </a:ln>
          <a:effectLst>
            <a:outerShdw blurRad="101600" dist="38100" dir="2700000" algn="tl" rotWithShape="0">
              <a:prstClr val="black">
                <a:alpha val="30000"/>
              </a:prstClr>
            </a:outerShdw>
          </a:effectLst>
        </p:spPr>
        <p:txBody>
          <a:bodyPr lIns="0" tIns="0" rIns="0" bIns="0" anchor="ctr"/>
          <a:lstStyle/>
          <a:p>
            <a:pPr lvl="0"/>
            <a:endParaRPr sz="1300" dirty="0"/>
          </a:p>
        </p:txBody>
      </p:sp>
    </p:spTree>
    <p:extLst>
      <p:ext uri="{BB962C8B-B14F-4D97-AF65-F5344CB8AC3E}">
        <p14:creationId xmlns:p14="http://schemas.microsoft.com/office/powerpoint/2010/main" xmlns="" val="2611850042"/>
      </p:ext>
    </p:extLst>
  </p:cSld>
  <p:clrMapOvr>
    <a:masterClrMapping/>
  </p:clrMapOvr>
  <mc:AlternateContent xmlns:mc="http://schemas.openxmlformats.org/markup-compatibility/2006">
    <mc:Choice xmlns:p14="http://schemas.microsoft.com/office/powerpoint/2010/main" xmlns="" Requires="p14">
      <p:transition spd="slow" p14:dur="1400" advClick="0" advTm="0">
        <p14:ripple/>
      </p:transition>
    </mc:Choice>
    <mc:Fallback>
      <p:transition spd="slow" advClick="0" advTm="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cxnSp>
        <p:nvCxnSpPr>
          <p:cNvPr id="8" name="直接连接符 7"/>
          <p:cNvCxnSpPr/>
          <p:nvPr userDrawn="1"/>
        </p:nvCxnSpPr>
        <p:spPr>
          <a:xfrm>
            <a:off x="1718918" y="1016779"/>
            <a:ext cx="10066548" cy="0"/>
          </a:xfrm>
          <a:prstGeom prst="line">
            <a:avLst/>
          </a:prstGeom>
          <a:ln w="38100">
            <a:gradFill>
              <a:gsLst>
                <a:gs pos="20000">
                  <a:srgbClr val="213A66"/>
                </a:gs>
                <a:gs pos="20000">
                  <a:schemeClr val="bg1">
                    <a:lumMod val="75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10" name="椭圆 9"/>
          <p:cNvSpPr/>
          <p:nvPr userDrawn="1"/>
        </p:nvSpPr>
        <p:spPr>
          <a:xfrm rot="13403169">
            <a:off x="96854" y="243672"/>
            <a:ext cx="372390" cy="372389"/>
          </a:xfrm>
          <a:prstGeom prst="ellipse">
            <a:avLst/>
          </a:prstGeom>
          <a:noFill/>
          <a:ln w="12700" cap="flat" cmpd="sng" algn="ctr">
            <a:solidFill>
              <a:schemeClr val="bg1">
                <a:lumMod val="50000"/>
                <a:alpha val="70000"/>
              </a:schemeClr>
            </a:solidFill>
            <a:prstDash val="solid"/>
            <a:miter lim="800000"/>
          </a:ln>
          <a:effectLst>
            <a:outerShdw blurRad="127000" dist="38100" dir="2700000" algn="tl" rotWithShape="0">
              <a:prstClr val="black">
                <a:alpha val="20000"/>
              </a:prstClr>
            </a:outerShdw>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smtClean="0">
              <a:ln>
                <a:noFill/>
              </a:ln>
              <a:solidFill>
                <a:prstClr val="white"/>
              </a:solidFill>
              <a:effectLst/>
              <a:uLnTx/>
              <a:uFillTx/>
              <a:latin typeface="Arial"/>
              <a:ea typeface="微软雅黑"/>
            </a:endParaRPr>
          </a:p>
        </p:txBody>
      </p:sp>
      <p:sp>
        <p:nvSpPr>
          <p:cNvPr id="11" name="椭圆 10"/>
          <p:cNvSpPr/>
          <p:nvPr userDrawn="1"/>
        </p:nvSpPr>
        <p:spPr>
          <a:xfrm>
            <a:off x="357163" y="283368"/>
            <a:ext cx="826965" cy="826962"/>
          </a:xfrm>
          <a:prstGeom prst="ellipse">
            <a:avLst/>
          </a:prstGeom>
          <a:gradFill>
            <a:gsLst>
              <a:gs pos="0">
                <a:srgbClr val="DEDEDE"/>
              </a:gs>
              <a:gs pos="100000">
                <a:srgbClr val="FBFBFB"/>
              </a:gs>
            </a:gsLst>
            <a:lin ang="5400000" scaled="1"/>
          </a:gradFill>
          <a:ln w="12700" cap="flat">
            <a:gradFill>
              <a:gsLst>
                <a:gs pos="0">
                  <a:schemeClr val="bg1"/>
                </a:gs>
                <a:gs pos="100000">
                  <a:srgbClr val="DDDDDD"/>
                </a:gs>
              </a:gsLst>
              <a:lin ang="5400000" scaled="1"/>
            </a:gradFill>
            <a:prstDash val="solid"/>
            <a:miter lim="800000"/>
            <a:headEnd/>
            <a:tailEnd/>
          </a:ln>
          <a:effectLst>
            <a:outerShdw blurRad="101600" dist="25400" dir="5400000" algn="t" rotWithShape="0">
              <a:schemeClr val="tx1">
                <a:lumMod val="85000"/>
                <a:lumOff val="15000"/>
                <a:alpha val="20000"/>
              </a:schemeClr>
            </a:outerShdw>
          </a:effectLst>
        </p:spPr>
        <p:txBody>
          <a:bodyPr vert="horz" wrap="square" lIns="91440" tIns="45720" rIns="91440" bIns="45720" numCol="1" anchor="t" anchorCtr="0" compatLnSpc="1">
            <a:prstTxWarp prst="textNoShape">
              <a:avLst/>
            </a:prstTxWarp>
          </a:bodyPr>
          <a:lstStyle/>
          <a:p>
            <a:endParaRPr lang="zh-CN" altLang="en-US" dirty="0">
              <a:solidFill>
                <a:srgbClr val="00AABC"/>
              </a:solidFill>
              <a:latin typeface="思源黑体" panose="020B0500000000000000" pitchFamily="34" charset="-122"/>
              <a:ea typeface="思源黑体" panose="020B0500000000000000" pitchFamily="34" charset="-122"/>
            </a:endParaRPr>
          </a:p>
        </p:txBody>
      </p:sp>
      <p:sp>
        <p:nvSpPr>
          <p:cNvPr id="12" name="椭圆 11"/>
          <p:cNvSpPr/>
          <p:nvPr userDrawn="1"/>
        </p:nvSpPr>
        <p:spPr>
          <a:xfrm>
            <a:off x="452179" y="378384"/>
            <a:ext cx="636932" cy="636931"/>
          </a:xfrm>
          <a:prstGeom prst="ellipse">
            <a:avLst/>
          </a:prstGeom>
          <a:solidFill>
            <a:srgbClr val="213A66"/>
          </a:solidFill>
          <a:ln w="76200" cap="flat" cmpd="sng" algn="ctr">
            <a:noFill/>
            <a:prstDash val="solid"/>
            <a:miter lim="800000"/>
          </a:ln>
          <a:effectLst>
            <a:outerShdw blurRad="101600" dist="25400" dir="2700000" algn="tl" rotWithShape="0">
              <a:prstClr val="black">
                <a:alpha val="20000"/>
              </a:prstClr>
            </a:outerShdw>
          </a:effec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altLang="zh-CN" sz="2000" b="0" i="0" u="none" strike="noStrike" kern="0" cap="none" spc="0" normalizeH="0" baseline="0" noProof="0" dirty="0" smtClean="0">
                <a:ln>
                  <a:noFill/>
                </a:ln>
                <a:solidFill>
                  <a:prstClr val="white"/>
                </a:solidFill>
                <a:effectLst/>
                <a:uLnTx/>
                <a:uFillTx/>
                <a:latin typeface="思源黑体" panose="020B0500000000000000" pitchFamily="34" charset="-122"/>
                <a:ea typeface="思源黑体" panose="020B0500000000000000" pitchFamily="34" charset="-122"/>
              </a:rPr>
              <a:t>02</a:t>
            </a:r>
            <a:endParaRPr kumimoji="0" lang="zh-CN" altLang="en-US" sz="2000" b="0" i="0" u="none" strike="noStrike" kern="0" cap="none" spc="0" normalizeH="0" baseline="0" noProof="0" dirty="0" smtClean="0">
              <a:ln>
                <a:noFill/>
              </a:ln>
              <a:solidFill>
                <a:prstClr val="white"/>
              </a:solidFill>
              <a:effectLst/>
              <a:uLnTx/>
              <a:uFillTx/>
              <a:latin typeface="思源黑体" panose="020B0500000000000000" pitchFamily="34" charset="-122"/>
              <a:ea typeface="思源黑体" panose="020B0500000000000000" pitchFamily="34" charset="-122"/>
            </a:endParaRPr>
          </a:p>
        </p:txBody>
      </p:sp>
      <p:sp>
        <p:nvSpPr>
          <p:cNvPr id="13" name="椭圆 12"/>
          <p:cNvSpPr/>
          <p:nvPr userDrawn="1"/>
        </p:nvSpPr>
        <p:spPr>
          <a:xfrm rot="5400000">
            <a:off x="287426" y="213629"/>
            <a:ext cx="966438" cy="966440"/>
          </a:xfrm>
          <a:prstGeom prst="ellipse">
            <a:avLst/>
          </a:prstGeom>
          <a:noFill/>
          <a:ln w="19050" cap="flat" cmpd="sng" algn="ctr">
            <a:solidFill>
              <a:srgbClr val="213A66"/>
            </a:solidFill>
            <a:prstDash val="solid"/>
            <a:miter lim="800000"/>
          </a:ln>
          <a:effectLst>
            <a:outerShdw blurRad="127000" dist="38100" dir="2700000" algn="tl" rotWithShape="0">
              <a:prstClr val="black">
                <a:alpha val="20000"/>
              </a:prstClr>
            </a:outerShdw>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smtClean="0">
              <a:ln>
                <a:noFill/>
              </a:ln>
              <a:solidFill>
                <a:prstClr val="white"/>
              </a:solidFill>
              <a:effectLst/>
              <a:uLnTx/>
              <a:uFillTx/>
              <a:latin typeface="Arial"/>
              <a:ea typeface="微软雅黑"/>
            </a:endParaRPr>
          </a:p>
        </p:txBody>
      </p:sp>
      <p:grpSp>
        <p:nvGrpSpPr>
          <p:cNvPr id="14" name="组合 13"/>
          <p:cNvGrpSpPr/>
          <p:nvPr userDrawn="1"/>
        </p:nvGrpSpPr>
        <p:grpSpPr>
          <a:xfrm>
            <a:off x="1111335" y="1114926"/>
            <a:ext cx="220208" cy="220208"/>
            <a:chOff x="4430779" y="-2835331"/>
            <a:chExt cx="3926793" cy="3926793"/>
          </a:xfrm>
        </p:grpSpPr>
        <p:sp>
          <p:nvSpPr>
            <p:cNvPr id="15" name="椭圆 14"/>
            <p:cNvSpPr/>
            <p:nvPr/>
          </p:nvSpPr>
          <p:spPr>
            <a:xfrm>
              <a:off x="5159866" y="-2106208"/>
              <a:ext cx="2468618" cy="2468583"/>
            </a:xfrm>
            <a:prstGeom prst="ellipse">
              <a:avLst/>
            </a:prstGeom>
            <a:gradFill>
              <a:gsLst>
                <a:gs pos="0">
                  <a:srgbClr val="DEDEDE"/>
                </a:gs>
                <a:gs pos="100000">
                  <a:srgbClr val="FBFBFB"/>
                </a:gs>
              </a:gsLst>
              <a:lin ang="5400000" scaled="1"/>
            </a:gradFill>
            <a:ln w="12700" cap="flat">
              <a:gradFill>
                <a:gsLst>
                  <a:gs pos="0">
                    <a:schemeClr val="bg1"/>
                  </a:gs>
                  <a:gs pos="100000">
                    <a:srgbClr val="DDDDDD"/>
                  </a:gs>
                </a:gsLst>
                <a:lin ang="5400000" scaled="1"/>
              </a:gradFill>
              <a:prstDash val="solid"/>
              <a:miter lim="800000"/>
              <a:headEnd/>
              <a:tailEnd/>
            </a:ln>
            <a:effectLst>
              <a:outerShdw blurRad="101600" dist="25400" dir="5400000" algn="t" rotWithShape="0">
                <a:schemeClr val="tx1">
                  <a:lumMod val="85000"/>
                  <a:lumOff val="15000"/>
                  <a:alpha val="20000"/>
                </a:schemeClr>
              </a:outerShdw>
            </a:effectLst>
          </p:spPr>
          <p:txBody>
            <a:bodyPr vert="horz" wrap="square" lIns="91440" tIns="45720" rIns="91440" bIns="45720" numCol="1" anchor="t" anchorCtr="0" compatLnSpc="1">
              <a:prstTxWarp prst="textNoShape">
                <a:avLst/>
              </a:prstTxWarp>
            </a:bodyPr>
            <a:lstStyle/>
            <a:p>
              <a:endParaRPr lang="zh-CN" altLang="en-US" dirty="0">
                <a:solidFill>
                  <a:srgbClr val="00AABC"/>
                </a:solidFill>
                <a:latin typeface="思源黑体" panose="020B0500000000000000" pitchFamily="34" charset="-122"/>
                <a:ea typeface="思源黑体" panose="020B0500000000000000" pitchFamily="34" charset="-122"/>
              </a:endParaRPr>
            </a:p>
          </p:txBody>
        </p:sp>
        <p:sp>
          <p:nvSpPr>
            <p:cNvPr id="16" name="椭圆 15"/>
            <p:cNvSpPr/>
            <p:nvPr/>
          </p:nvSpPr>
          <p:spPr>
            <a:xfrm rot="13403169">
              <a:off x="4430779" y="-2835331"/>
              <a:ext cx="3926793" cy="3926793"/>
            </a:xfrm>
            <a:prstGeom prst="ellipse">
              <a:avLst/>
            </a:prstGeom>
            <a:noFill/>
            <a:ln w="12700" cap="flat" cmpd="sng" algn="ctr">
              <a:solidFill>
                <a:schemeClr val="bg1">
                  <a:lumMod val="50000"/>
                </a:schemeClr>
              </a:solidFill>
              <a:prstDash val="solid"/>
              <a:miter lim="800000"/>
            </a:ln>
            <a:effectLst>
              <a:outerShdw blurRad="127000" dist="38100" dir="2700000" algn="tl" rotWithShape="0">
                <a:prstClr val="black">
                  <a:alpha val="20000"/>
                </a:prstClr>
              </a:outerShdw>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smtClean="0">
                <a:ln>
                  <a:noFill/>
                </a:ln>
                <a:solidFill>
                  <a:prstClr val="white"/>
                </a:solidFill>
                <a:effectLst/>
                <a:uLnTx/>
                <a:uFillTx/>
                <a:latin typeface="Arial"/>
                <a:ea typeface="微软雅黑"/>
              </a:endParaRPr>
            </a:p>
          </p:txBody>
        </p:sp>
      </p:grpSp>
      <p:sp>
        <p:nvSpPr>
          <p:cNvPr id="17" name="椭圆 16"/>
          <p:cNvSpPr/>
          <p:nvPr userDrawn="1"/>
        </p:nvSpPr>
        <p:spPr>
          <a:xfrm>
            <a:off x="161827" y="308646"/>
            <a:ext cx="242442" cy="242441"/>
          </a:xfrm>
          <a:prstGeom prst="ellipse">
            <a:avLst/>
          </a:prstGeom>
          <a:gradFill>
            <a:gsLst>
              <a:gs pos="0">
                <a:srgbClr val="DEDEDE"/>
              </a:gs>
              <a:gs pos="100000">
                <a:srgbClr val="FBFBFB"/>
              </a:gs>
            </a:gsLst>
            <a:lin ang="5400000" scaled="1"/>
          </a:gradFill>
          <a:ln w="12700" cap="flat">
            <a:gradFill>
              <a:gsLst>
                <a:gs pos="0">
                  <a:schemeClr val="bg1"/>
                </a:gs>
                <a:gs pos="100000">
                  <a:srgbClr val="DDDDDD"/>
                </a:gs>
              </a:gsLst>
              <a:lin ang="5400000" scaled="1"/>
            </a:gradFill>
            <a:prstDash val="solid"/>
            <a:miter lim="800000"/>
            <a:headEnd/>
            <a:tailEnd/>
          </a:ln>
          <a:effectLst>
            <a:outerShdw blurRad="101600" dist="25400" dir="5400000" algn="t" rotWithShape="0">
              <a:schemeClr val="tx1">
                <a:lumMod val="85000"/>
                <a:lumOff val="15000"/>
                <a:alpha val="20000"/>
              </a:schemeClr>
            </a:outerShdw>
          </a:effectLst>
        </p:spPr>
        <p:txBody>
          <a:bodyPr vert="horz" wrap="square" lIns="91440" tIns="45720" rIns="91440" bIns="45720" numCol="1" anchor="t" anchorCtr="0" compatLnSpc="1">
            <a:prstTxWarp prst="textNoShape">
              <a:avLst/>
            </a:prstTxWarp>
          </a:bodyPr>
          <a:lstStyle/>
          <a:p>
            <a:endParaRPr lang="zh-CN" altLang="en-US" dirty="0">
              <a:solidFill>
                <a:srgbClr val="00AABC"/>
              </a:solidFill>
              <a:latin typeface="思源黑体" panose="020B0500000000000000" pitchFamily="34" charset="-122"/>
              <a:ea typeface="思源黑体" panose="020B0500000000000000" pitchFamily="34" charset="-122"/>
            </a:endParaRPr>
          </a:p>
        </p:txBody>
      </p:sp>
      <p:grpSp>
        <p:nvGrpSpPr>
          <p:cNvPr id="18" name="组合 17"/>
          <p:cNvGrpSpPr/>
          <p:nvPr userDrawn="1"/>
        </p:nvGrpSpPr>
        <p:grpSpPr>
          <a:xfrm>
            <a:off x="1232038" y="183113"/>
            <a:ext cx="364914" cy="364914"/>
            <a:chOff x="4430779" y="-2835331"/>
            <a:chExt cx="3926793" cy="3926793"/>
          </a:xfrm>
        </p:grpSpPr>
        <p:sp>
          <p:nvSpPr>
            <p:cNvPr id="19" name="椭圆 18"/>
            <p:cNvSpPr/>
            <p:nvPr/>
          </p:nvSpPr>
          <p:spPr>
            <a:xfrm>
              <a:off x="5159866" y="-2106208"/>
              <a:ext cx="2468618" cy="2468583"/>
            </a:xfrm>
            <a:prstGeom prst="ellipse">
              <a:avLst/>
            </a:prstGeom>
            <a:solidFill>
              <a:srgbClr val="213A66"/>
            </a:solidFill>
            <a:ln w="12700" cap="flat">
              <a:gradFill>
                <a:gsLst>
                  <a:gs pos="0">
                    <a:schemeClr val="bg1"/>
                  </a:gs>
                  <a:gs pos="100000">
                    <a:srgbClr val="DDDDDD"/>
                  </a:gs>
                </a:gsLst>
                <a:lin ang="5400000" scaled="1"/>
              </a:gradFill>
              <a:prstDash val="solid"/>
              <a:miter lim="800000"/>
              <a:headEnd/>
              <a:tailEnd/>
            </a:ln>
            <a:effectLst>
              <a:outerShdw blurRad="101600" dist="25400" dir="5400000" algn="t" rotWithShape="0">
                <a:schemeClr val="tx1">
                  <a:lumMod val="85000"/>
                  <a:lumOff val="15000"/>
                  <a:alpha val="20000"/>
                </a:schemeClr>
              </a:outerShdw>
            </a:effectLst>
          </p:spPr>
          <p:txBody>
            <a:bodyPr vert="horz" wrap="square" lIns="91440" tIns="45720" rIns="91440" bIns="45720" numCol="1" anchor="t" anchorCtr="0" compatLnSpc="1">
              <a:prstTxWarp prst="textNoShape">
                <a:avLst/>
              </a:prstTxWarp>
            </a:bodyPr>
            <a:lstStyle/>
            <a:p>
              <a:endParaRPr lang="zh-CN" altLang="en-US" dirty="0">
                <a:solidFill>
                  <a:srgbClr val="00AABC"/>
                </a:solidFill>
                <a:latin typeface="思源黑体" panose="020B0500000000000000" pitchFamily="34" charset="-122"/>
                <a:ea typeface="思源黑体" panose="020B0500000000000000" pitchFamily="34" charset="-122"/>
              </a:endParaRPr>
            </a:p>
          </p:txBody>
        </p:sp>
        <p:sp>
          <p:nvSpPr>
            <p:cNvPr id="20" name="椭圆 19"/>
            <p:cNvSpPr/>
            <p:nvPr/>
          </p:nvSpPr>
          <p:spPr>
            <a:xfrm rot="13403169">
              <a:off x="4430779" y="-2835331"/>
              <a:ext cx="3926793" cy="3926793"/>
            </a:xfrm>
            <a:prstGeom prst="ellipse">
              <a:avLst/>
            </a:prstGeom>
            <a:noFill/>
            <a:ln w="12700" cap="flat" cmpd="sng" algn="ctr">
              <a:solidFill>
                <a:schemeClr val="bg1">
                  <a:lumMod val="50000"/>
                </a:schemeClr>
              </a:solidFill>
              <a:prstDash val="solid"/>
              <a:miter lim="800000"/>
            </a:ln>
            <a:effectLst>
              <a:outerShdw blurRad="127000" dist="38100" dir="2700000" algn="tl" rotWithShape="0">
                <a:prstClr val="black">
                  <a:alpha val="20000"/>
                </a:prstClr>
              </a:outerShdw>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smtClean="0">
                <a:ln>
                  <a:noFill/>
                </a:ln>
                <a:solidFill>
                  <a:prstClr val="white"/>
                </a:solidFill>
                <a:effectLst/>
                <a:uLnTx/>
                <a:uFillTx/>
                <a:latin typeface="Arial"/>
                <a:ea typeface="微软雅黑"/>
              </a:endParaRPr>
            </a:p>
          </p:txBody>
        </p:sp>
      </p:grpSp>
      <p:grpSp>
        <p:nvGrpSpPr>
          <p:cNvPr id="21" name="组合 20"/>
          <p:cNvGrpSpPr/>
          <p:nvPr userDrawn="1"/>
        </p:nvGrpSpPr>
        <p:grpSpPr>
          <a:xfrm>
            <a:off x="11536468" y="6600176"/>
            <a:ext cx="526459" cy="137659"/>
            <a:chOff x="11279204" y="6567990"/>
            <a:chExt cx="526459" cy="137659"/>
          </a:xfrm>
        </p:grpSpPr>
        <p:sp>
          <p:nvSpPr>
            <p:cNvPr id="22" name="等腰三角形 21"/>
            <p:cNvSpPr/>
            <p:nvPr userDrawn="1"/>
          </p:nvSpPr>
          <p:spPr>
            <a:xfrm rot="5400000">
              <a:off x="11269710" y="6577484"/>
              <a:ext cx="137659" cy="118671"/>
            </a:xfrm>
            <a:prstGeom prst="triangle">
              <a:avLst/>
            </a:prstGeom>
            <a:solidFill>
              <a:srgbClr val="213A66"/>
            </a:solidFill>
            <a:ln w="76200" cap="flat" cmpd="sng" algn="ctr">
              <a:noFill/>
              <a:prstDash val="solid"/>
              <a:miter lim="800000"/>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smtClean="0">
                <a:ln>
                  <a:noFill/>
                </a:ln>
                <a:solidFill>
                  <a:prstClr val="white"/>
                </a:solidFill>
                <a:effectLst/>
                <a:uLnTx/>
                <a:uFillTx/>
                <a:latin typeface="Arial"/>
                <a:ea typeface="微软雅黑"/>
              </a:endParaRPr>
            </a:p>
          </p:txBody>
        </p:sp>
        <p:sp>
          <p:nvSpPr>
            <p:cNvPr id="23" name="等腰三角形 22"/>
            <p:cNvSpPr/>
            <p:nvPr userDrawn="1"/>
          </p:nvSpPr>
          <p:spPr>
            <a:xfrm rot="16200000" flipH="1">
              <a:off x="11677498" y="6577484"/>
              <a:ext cx="137659" cy="118671"/>
            </a:xfrm>
            <a:prstGeom prst="triangle">
              <a:avLst/>
            </a:prstGeom>
            <a:solidFill>
              <a:schemeClr val="tx1">
                <a:lumMod val="65000"/>
                <a:lumOff val="35000"/>
              </a:schemeClr>
            </a:solidFill>
            <a:ln w="76200" cap="flat" cmpd="sng" algn="ctr">
              <a:noFill/>
              <a:prstDash val="solid"/>
              <a:miter lim="800000"/>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smtClean="0">
                <a:ln>
                  <a:noFill/>
                </a:ln>
                <a:solidFill>
                  <a:prstClr val="white"/>
                </a:solidFill>
                <a:effectLst/>
                <a:uLnTx/>
                <a:uFillTx/>
                <a:latin typeface="Arial"/>
                <a:ea typeface="微软雅黑"/>
              </a:endParaRPr>
            </a:p>
          </p:txBody>
        </p:sp>
      </p:grpSp>
      <p:sp>
        <p:nvSpPr>
          <p:cNvPr id="24" name="TextBox 19"/>
          <p:cNvSpPr txBox="1"/>
          <p:nvPr userDrawn="1"/>
        </p:nvSpPr>
        <p:spPr>
          <a:xfrm>
            <a:off x="11547432" y="6545894"/>
            <a:ext cx="493216" cy="246221"/>
          </a:xfrm>
          <a:prstGeom prst="rect">
            <a:avLst/>
          </a:prstGeom>
          <a:noFill/>
        </p:spPr>
        <p:txBody>
          <a:bodyPr wrap="square" rtlCol="0">
            <a:spAutoFit/>
          </a:bodyPr>
          <a:lstStyle/>
          <a:p>
            <a:pPr algn="ctr"/>
            <a:fld id="{E33E7C02-82D1-42DA-AA8B-2AEC9E450366}" type="slidenum">
              <a:rPr lang="zh-CN" altLang="en-US" sz="1000" smtClean="0">
                <a:solidFill>
                  <a:srgbClr val="213A66"/>
                </a:solidFill>
                <a:latin typeface="思源黑体" panose="020B0500000000000000" pitchFamily="34" charset="-122"/>
                <a:ea typeface="思源黑体" panose="020B0500000000000000" pitchFamily="34" charset="-122"/>
              </a:rPr>
              <a:pPr algn="ctr"/>
              <a:t>‹#›</a:t>
            </a:fld>
            <a:endParaRPr lang="zh-CN" altLang="en-US" sz="1000" dirty="0">
              <a:solidFill>
                <a:srgbClr val="213A66"/>
              </a:solidFill>
              <a:latin typeface="思源黑体" panose="020B0500000000000000" pitchFamily="34" charset="-122"/>
              <a:ea typeface="思源黑体" panose="020B0500000000000000" pitchFamily="34" charset="-122"/>
            </a:endParaRPr>
          </a:p>
        </p:txBody>
      </p:sp>
      <p:sp>
        <p:nvSpPr>
          <p:cNvPr id="25" name="Shape 3980"/>
          <p:cNvSpPr/>
          <p:nvPr userDrawn="1"/>
        </p:nvSpPr>
        <p:spPr>
          <a:xfrm>
            <a:off x="11279782" y="433430"/>
            <a:ext cx="453437" cy="453466"/>
          </a:xfrm>
          <a:custGeom>
            <a:avLst/>
            <a:gdLst/>
            <a:ahLst/>
            <a:cxnLst>
              <a:cxn ang="0">
                <a:pos x="wd2" y="hd2"/>
              </a:cxn>
              <a:cxn ang="5400000">
                <a:pos x="wd2" y="hd2"/>
              </a:cxn>
              <a:cxn ang="10800000">
                <a:pos x="wd2" y="hd2"/>
              </a:cxn>
              <a:cxn ang="16200000">
                <a:pos x="wd2" y="hd2"/>
              </a:cxn>
            </a:cxnLst>
            <a:rect l="0" t="0" r="r" b="b"/>
            <a:pathLst>
              <a:path w="21318" h="21320" extrusionOk="0">
                <a:moveTo>
                  <a:pt x="6122" y="19157"/>
                </a:moveTo>
                <a:lnTo>
                  <a:pt x="3902" y="19634"/>
                </a:lnTo>
                <a:cubicBezTo>
                  <a:pt x="3688" y="19233"/>
                  <a:pt x="3431" y="18833"/>
                  <a:pt x="2957" y="18361"/>
                </a:cubicBezTo>
                <a:cubicBezTo>
                  <a:pt x="2486" y="17889"/>
                  <a:pt x="2085" y="17631"/>
                  <a:pt x="1685" y="17417"/>
                </a:cubicBezTo>
                <a:lnTo>
                  <a:pt x="2162" y="15198"/>
                </a:lnTo>
                <a:lnTo>
                  <a:pt x="2804" y="14556"/>
                </a:lnTo>
                <a:cubicBezTo>
                  <a:pt x="2804" y="14556"/>
                  <a:pt x="4012" y="14580"/>
                  <a:pt x="5374" y="15944"/>
                </a:cubicBezTo>
                <a:cubicBezTo>
                  <a:pt x="6737" y="17307"/>
                  <a:pt x="6762" y="18516"/>
                  <a:pt x="6762" y="18516"/>
                </a:cubicBezTo>
                <a:cubicBezTo>
                  <a:pt x="6762" y="18516"/>
                  <a:pt x="6122" y="19157"/>
                  <a:pt x="6122" y="19157"/>
                </a:cubicBezTo>
                <a:close/>
                <a:moveTo>
                  <a:pt x="19625" y="1692"/>
                </a:moveTo>
                <a:cubicBezTo>
                  <a:pt x="17654" y="-280"/>
                  <a:pt x="16174" y="15"/>
                  <a:pt x="16174" y="15"/>
                </a:cubicBezTo>
                <a:lnTo>
                  <a:pt x="9270" y="6920"/>
                </a:lnTo>
                <a:lnTo>
                  <a:pt x="1379" y="14810"/>
                </a:lnTo>
                <a:lnTo>
                  <a:pt x="0" y="21320"/>
                </a:lnTo>
                <a:lnTo>
                  <a:pt x="6508" y="19939"/>
                </a:lnTo>
                <a:lnTo>
                  <a:pt x="14399" y="12048"/>
                </a:lnTo>
                <a:lnTo>
                  <a:pt x="21302" y="5145"/>
                </a:lnTo>
                <a:cubicBezTo>
                  <a:pt x="21302" y="5145"/>
                  <a:pt x="21600" y="3665"/>
                  <a:pt x="19625" y="1692"/>
                </a:cubicBezTo>
                <a:close/>
              </a:path>
            </a:pathLst>
          </a:custGeom>
          <a:solidFill>
            <a:srgbClr val="213A66"/>
          </a:solidFill>
          <a:ln w="12700">
            <a:miter lim="400000"/>
          </a:ln>
          <a:effectLst>
            <a:outerShdw blurRad="101600" dist="38100" dir="2700000" algn="tl" rotWithShape="0">
              <a:prstClr val="black">
                <a:alpha val="30000"/>
              </a:prstClr>
            </a:outerShdw>
          </a:effectLst>
        </p:spPr>
        <p:txBody>
          <a:bodyPr lIns="0" tIns="0" rIns="0" bIns="0" anchor="ctr"/>
          <a:lstStyle/>
          <a:p>
            <a:pPr lvl="0"/>
            <a:endParaRPr sz="1300" dirty="0"/>
          </a:p>
        </p:txBody>
      </p:sp>
    </p:spTree>
    <p:extLst>
      <p:ext uri="{BB962C8B-B14F-4D97-AF65-F5344CB8AC3E}">
        <p14:creationId xmlns:p14="http://schemas.microsoft.com/office/powerpoint/2010/main" xmlns="" val="3768391204"/>
      </p:ext>
    </p:extLst>
  </p:cSld>
  <p:clrMapOvr>
    <a:masterClrMapping/>
  </p:clrMapOvr>
  <mc:AlternateContent xmlns:mc="http://schemas.openxmlformats.org/markup-compatibility/2006">
    <mc:Choice xmlns:p14="http://schemas.microsoft.com/office/powerpoint/2010/main" xmlns="" Requires="p14">
      <p:transition spd="slow" p14:dur="1400" advClick="0" advTm="0">
        <p14:ripple/>
      </p:transition>
    </mc:Choice>
    <mc:Fallback>
      <p:transition spd="slow" advClick="0" advTm="0">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cxnSp>
        <p:nvCxnSpPr>
          <p:cNvPr id="8" name="直接连接符 7"/>
          <p:cNvCxnSpPr/>
          <p:nvPr userDrawn="1"/>
        </p:nvCxnSpPr>
        <p:spPr>
          <a:xfrm>
            <a:off x="1718918" y="1016779"/>
            <a:ext cx="10066548" cy="0"/>
          </a:xfrm>
          <a:prstGeom prst="line">
            <a:avLst/>
          </a:prstGeom>
          <a:ln w="38100">
            <a:gradFill>
              <a:gsLst>
                <a:gs pos="20000">
                  <a:srgbClr val="213A66"/>
                </a:gs>
                <a:gs pos="20000">
                  <a:schemeClr val="bg1">
                    <a:lumMod val="75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10" name="椭圆 9"/>
          <p:cNvSpPr/>
          <p:nvPr userDrawn="1"/>
        </p:nvSpPr>
        <p:spPr>
          <a:xfrm rot="13403169">
            <a:off x="96854" y="243672"/>
            <a:ext cx="372390" cy="372389"/>
          </a:xfrm>
          <a:prstGeom prst="ellipse">
            <a:avLst/>
          </a:prstGeom>
          <a:noFill/>
          <a:ln w="12700" cap="flat" cmpd="sng" algn="ctr">
            <a:solidFill>
              <a:schemeClr val="bg1">
                <a:lumMod val="50000"/>
                <a:alpha val="70000"/>
              </a:schemeClr>
            </a:solidFill>
            <a:prstDash val="solid"/>
            <a:miter lim="800000"/>
          </a:ln>
          <a:effectLst>
            <a:outerShdw blurRad="127000" dist="38100" dir="2700000" algn="tl" rotWithShape="0">
              <a:prstClr val="black">
                <a:alpha val="20000"/>
              </a:prstClr>
            </a:outerShdw>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smtClean="0">
              <a:ln>
                <a:noFill/>
              </a:ln>
              <a:solidFill>
                <a:prstClr val="white"/>
              </a:solidFill>
              <a:effectLst/>
              <a:uLnTx/>
              <a:uFillTx/>
              <a:latin typeface="Arial"/>
              <a:ea typeface="微软雅黑"/>
            </a:endParaRPr>
          </a:p>
        </p:txBody>
      </p:sp>
      <p:sp>
        <p:nvSpPr>
          <p:cNvPr id="11" name="椭圆 10"/>
          <p:cNvSpPr/>
          <p:nvPr userDrawn="1"/>
        </p:nvSpPr>
        <p:spPr>
          <a:xfrm>
            <a:off x="357163" y="283368"/>
            <a:ext cx="826965" cy="826962"/>
          </a:xfrm>
          <a:prstGeom prst="ellipse">
            <a:avLst/>
          </a:prstGeom>
          <a:gradFill>
            <a:gsLst>
              <a:gs pos="0">
                <a:srgbClr val="DEDEDE"/>
              </a:gs>
              <a:gs pos="100000">
                <a:srgbClr val="FBFBFB"/>
              </a:gs>
            </a:gsLst>
            <a:lin ang="5400000" scaled="1"/>
          </a:gradFill>
          <a:ln w="12700" cap="flat">
            <a:gradFill>
              <a:gsLst>
                <a:gs pos="0">
                  <a:schemeClr val="bg1"/>
                </a:gs>
                <a:gs pos="100000">
                  <a:srgbClr val="DDDDDD"/>
                </a:gs>
              </a:gsLst>
              <a:lin ang="5400000" scaled="1"/>
            </a:gradFill>
            <a:prstDash val="solid"/>
            <a:miter lim="800000"/>
            <a:headEnd/>
            <a:tailEnd/>
          </a:ln>
          <a:effectLst>
            <a:outerShdw blurRad="101600" dist="25400" dir="5400000" algn="t" rotWithShape="0">
              <a:schemeClr val="tx1">
                <a:lumMod val="85000"/>
                <a:lumOff val="15000"/>
                <a:alpha val="20000"/>
              </a:schemeClr>
            </a:outerShdw>
          </a:effectLst>
        </p:spPr>
        <p:txBody>
          <a:bodyPr vert="horz" wrap="square" lIns="91440" tIns="45720" rIns="91440" bIns="45720" numCol="1" anchor="t" anchorCtr="0" compatLnSpc="1">
            <a:prstTxWarp prst="textNoShape">
              <a:avLst/>
            </a:prstTxWarp>
          </a:bodyPr>
          <a:lstStyle/>
          <a:p>
            <a:endParaRPr lang="zh-CN" altLang="en-US" dirty="0">
              <a:solidFill>
                <a:srgbClr val="00AABC"/>
              </a:solidFill>
              <a:latin typeface="思源黑体" panose="020B0500000000000000" pitchFamily="34" charset="-122"/>
              <a:ea typeface="思源黑体" panose="020B0500000000000000" pitchFamily="34" charset="-122"/>
            </a:endParaRPr>
          </a:p>
        </p:txBody>
      </p:sp>
      <p:sp>
        <p:nvSpPr>
          <p:cNvPr id="12" name="椭圆 11"/>
          <p:cNvSpPr/>
          <p:nvPr userDrawn="1"/>
        </p:nvSpPr>
        <p:spPr>
          <a:xfrm>
            <a:off x="452179" y="378384"/>
            <a:ext cx="636932" cy="636931"/>
          </a:xfrm>
          <a:prstGeom prst="ellipse">
            <a:avLst/>
          </a:prstGeom>
          <a:solidFill>
            <a:srgbClr val="213A66"/>
          </a:solidFill>
          <a:ln w="76200" cap="flat" cmpd="sng" algn="ctr">
            <a:noFill/>
            <a:prstDash val="solid"/>
            <a:miter lim="800000"/>
          </a:ln>
          <a:effectLst>
            <a:outerShdw blurRad="101600" dist="25400" dir="2700000" algn="tl" rotWithShape="0">
              <a:prstClr val="black">
                <a:alpha val="20000"/>
              </a:prstClr>
            </a:outerShdw>
          </a:effec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altLang="zh-CN" sz="2000" b="0" i="0" u="none" strike="noStrike" kern="0" cap="none" spc="0" normalizeH="0" baseline="0" noProof="0" dirty="0" smtClean="0">
                <a:ln>
                  <a:noFill/>
                </a:ln>
                <a:solidFill>
                  <a:prstClr val="white"/>
                </a:solidFill>
                <a:effectLst/>
                <a:uLnTx/>
                <a:uFillTx/>
                <a:latin typeface="思源黑体" panose="020B0500000000000000" pitchFamily="34" charset="-122"/>
                <a:ea typeface="思源黑体" panose="020B0500000000000000" pitchFamily="34" charset="-122"/>
              </a:rPr>
              <a:t>03</a:t>
            </a:r>
            <a:endParaRPr kumimoji="0" lang="zh-CN" altLang="en-US" sz="2000" b="0" i="0" u="none" strike="noStrike" kern="0" cap="none" spc="0" normalizeH="0" baseline="0" noProof="0" dirty="0" smtClean="0">
              <a:ln>
                <a:noFill/>
              </a:ln>
              <a:solidFill>
                <a:prstClr val="white"/>
              </a:solidFill>
              <a:effectLst/>
              <a:uLnTx/>
              <a:uFillTx/>
              <a:latin typeface="思源黑体" panose="020B0500000000000000" pitchFamily="34" charset="-122"/>
              <a:ea typeface="思源黑体" panose="020B0500000000000000" pitchFamily="34" charset="-122"/>
            </a:endParaRPr>
          </a:p>
        </p:txBody>
      </p:sp>
      <p:sp>
        <p:nvSpPr>
          <p:cNvPr id="13" name="椭圆 12"/>
          <p:cNvSpPr/>
          <p:nvPr userDrawn="1"/>
        </p:nvSpPr>
        <p:spPr>
          <a:xfrm rot="5400000">
            <a:off x="287426" y="213629"/>
            <a:ext cx="966438" cy="966440"/>
          </a:xfrm>
          <a:prstGeom prst="ellipse">
            <a:avLst/>
          </a:prstGeom>
          <a:noFill/>
          <a:ln w="19050" cap="flat" cmpd="sng" algn="ctr">
            <a:solidFill>
              <a:srgbClr val="213A66"/>
            </a:solidFill>
            <a:prstDash val="solid"/>
            <a:miter lim="800000"/>
          </a:ln>
          <a:effectLst>
            <a:outerShdw blurRad="127000" dist="38100" dir="2700000" algn="tl" rotWithShape="0">
              <a:prstClr val="black">
                <a:alpha val="20000"/>
              </a:prstClr>
            </a:outerShdw>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smtClean="0">
              <a:ln>
                <a:noFill/>
              </a:ln>
              <a:solidFill>
                <a:prstClr val="white"/>
              </a:solidFill>
              <a:effectLst/>
              <a:uLnTx/>
              <a:uFillTx/>
              <a:latin typeface="Arial"/>
              <a:ea typeface="微软雅黑"/>
            </a:endParaRPr>
          </a:p>
        </p:txBody>
      </p:sp>
      <p:grpSp>
        <p:nvGrpSpPr>
          <p:cNvPr id="14" name="组合 13"/>
          <p:cNvGrpSpPr/>
          <p:nvPr userDrawn="1"/>
        </p:nvGrpSpPr>
        <p:grpSpPr>
          <a:xfrm>
            <a:off x="1111335" y="1114926"/>
            <a:ext cx="220208" cy="220208"/>
            <a:chOff x="4430779" y="-2835331"/>
            <a:chExt cx="3926793" cy="3926793"/>
          </a:xfrm>
        </p:grpSpPr>
        <p:sp>
          <p:nvSpPr>
            <p:cNvPr id="15" name="椭圆 14"/>
            <p:cNvSpPr/>
            <p:nvPr/>
          </p:nvSpPr>
          <p:spPr>
            <a:xfrm>
              <a:off x="5159866" y="-2106208"/>
              <a:ext cx="2468618" cy="2468583"/>
            </a:xfrm>
            <a:prstGeom prst="ellipse">
              <a:avLst/>
            </a:prstGeom>
            <a:gradFill>
              <a:gsLst>
                <a:gs pos="0">
                  <a:srgbClr val="DEDEDE"/>
                </a:gs>
                <a:gs pos="100000">
                  <a:srgbClr val="FBFBFB"/>
                </a:gs>
              </a:gsLst>
              <a:lin ang="5400000" scaled="1"/>
            </a:gradFill>
            <a:ln w="12700" cap="flat">
              <a:gradFill>
                <a:gsLst>
                  <a:gs pos="0">
                    <a:schemeClr val="bg1"/>
                  </a:gs>
                  <a:gs pos="100000">
                    <a:srgbClr val="DDDDDD"/>
                  </a:gs>
                </a:gsLst>
                <a:lin ang="5400000" scaled="1"/>
              </a:gradFill>
              <a:prstDash val="solid"/>
              <a:miter lim="800000"/>
              <a:headEnd/>
              <a:tailEnd/>
            </a:ln>
            <a:effectLst>
              <a:outerShdw blurRad="101600" dist="25400" dir="5400000" algn="t" rotWithShape="0">
                <a:schemeClr val="tx1">
                  <a:lumMod val="85000"/>
                  <a:lumOff val="15000"/>
                  <a:alpha val="20000"/>
                </a:schemeClr>
              </a:outerShdw>
            </a:effectLst>
          </p:spPr>
          <p:txBody>
            <a:bodyPr vert="horz" wrap="square" lIns="91440" tIns="45720" rIns="91440" bIns="45720" numCol="1" anchor="t" anchorCtr="0" compatLnSpc="1">
              <a:prstTxWarp prst="textNoShape">
                <a:avLst/>
              </a:prstTxWarp>
            </a:bodyPr>
            <a:lstStyle/>
            <a:p>
              <a:endParaRPr lang="zh-CN" altLang="en-US" dirty="0">
                <a:solidFill>
                  <a:srgbClr val="00AABC"/>
                </a:solidFill>
                <a:latin typeface="思源黑体" panose="020B0500000000000000" pitchFamily="34" charset="-122"/>
                <a:ea typeface="思源黑体" panose="020B0500000000000000" pitchFamily="34" charset="-122"/>
              </a:endParaRPr>
            </a:p>
          </p:txBody>
        </p:sp>
        <p:sp>
          <p:nvSpPr>
            <p:cNvPr id="16" name="椭圆 15"/>
            <p:cNvSpPr/>
            <p:nvPr/>
          </p:nvSpPr>
          <p:spPr>
            <a:xfrm rot="13403169">
              <a:off x="4430779" y="-2835331"/>
              <a:ext cx="3926793" cy="3926793"/>
            </a:xfrm>
            <a:prstGeom prst="ellipse">
              <a:avLst/>
            </a:prstGeom>
            <a:noFill/>
            <a:ln w="12700" cap="flat" cmpd="sng" algn="ctr">
              <a:solidFill>
                <a:schemeClr val="bg1">
                  <a:lumMod val="50000"/>
                </a:schemeClr>
              </a:solidFill>
              <a:prstDash val="solid"/>
              <a:miter lim="800000"/>
            </a:ln>
            <a:effectLst>
              <a:outerShdw blurRad="127000" dist="38100" dir="2700000" algn="tl" rotWithShape="0">
                <a:prstClr val="black">
                  <a:alpha val="20000"/>
                </a:prstClr>
              </a:outerShdw>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smtClean="0">
                <a:ln>
                  <a:noFill/>
                </a:ln>
                <a:solidFill>
                  <a:prstClr val="white"/>
                </a:solidFill>
                <a:effectLst/>
                <a:uLnTx/>
                <a:uFillTx/>
                <a:latin typeface="Arial"/>
                <a:ea typeface="微软雅黑"/>
              </a:endParaRPr>
            </a:p>
          </p:txBody>
        </p:sp>
      </p:grpSp>
      <p:sp>
        <p:nvSpPr>
          <p:cNvPr id="17" name="椭圆 16"/>
          <p:cNvSpPr/>
          <p:nvPr userDrawn="1"/>
        </p:nvSpPr>
        <p:spPr>
          <a:xfrm>
            <a:off x="161827" y="308646"/>
            <a:ext cx="242442" cy="242441"/>
          </a:xfrm>
          <a:prstGeom prst="ellipse">
            <a:avLst/>
          </a:prstGeom>
          <a:gradFill>
            <a:gsLst>
              <a:gs pos="0">
                <a:srgbClr val="DEDEDE"/>
              </a:gs>
              <a:gs pos="100000">
                <a:srgbClr val="FBFBFB"/>
              </a:gs>
            </a:gsLst>
            <a:lin ang="5400000" scaled="1"/>
          </a:gradFill>
          <a:ln w="12700" cap="flat">
            <a:gradFill>
              <a:gsLst>
                <a:gs pos="0">
                  <a:schemeClr val="bg1"/>
                </a:gs>
                <a:gs pos="100000">
                  <a:srgbClr val="DDDDDD"/>
                </a:gs>
              </a:gsLst>
              <a:lin ang="5400000" scaled="1"/>
            </a:gradFill>
            <a:prstDash val="solid"/>
            <a:miter lim="800000"/>
            <a:headEnd/>
            <a:tailEnd/>
          </a:ln>
          <a:effectLst>
            <a:outerShdw blurRad="101600" dist="25400" dir="5400000" algn="t" rotWithShape="0">
              <a:schemeClr val="tx1">
                <a:lumMod val="85000"/>
                <a:lumOff val="15000"/>
                <a:alpha val="20000"/>
              </a:schemeClr>
            </a:outerShdw>
          </a:effectLst>
        </p:spPr>
        <p:txBody>
          <a:bodyPr vert="horz" wrap="square" lIns="91440" tIns="45720" rIns="91440" bIns="45720" numCol="1" anchor="t" anchorCtr="0" compatLnSpc="1">
            <a:prstTxWarp prst="textNoShape">
              <a:avLst/>
            </a:prstTxWarp>
          </a:bodyPr>
          <a:lstStyle/>
          <a:p>
            <a:endParaRPr lang="zh-CN" altLang="en-US" dirty="0">
              <a:solidFill>
                <a:srgbClr val="00AABC"/>
              </a:solidFill>
              <a:latin typeface="思源黑体" panose="020B0500000000000000" pitchFamily="34" charset="-122"/>
              <a:ea typeface="思源黑体" panose="020B0500000000000000" pitchFamily="34" charset="-122"/>
            </a:endParaRPr>
          </a:p>
        </p:txBody>
      </p:sp>
      <p:grpSp>
        <p:nvGrpSpPr>
          <p:cNvPr id="18" name="组合 17"/>
          <p:cNvGrpSpPr/>
          <p:nvPr userDrawn="1"/>
        </p:nvGrpSpPr>
        <p:grpSpPr>
          <a:xfrm>
            <a:off x="1232038" y="183113"/>
            <a:ext cx="364914" cy="364914"/>
            <a:chOff x="4430779" y="-2835331"/>
            <a:chExt cx="3926793" cy="3926793"/>
          </a:xfrm>
        </p:grpSpPr>
        <p:sp>
          <p:nvSpPr>
            <p:cNvPr id="19" name="椭圆 18"/>
            <p:cNvSpPr/>
            <p:nvPr/>
          </p:nvSpPr>
          <p:spPr>
            <a:xfrm>
              <a:off x="5159866" y="-2106208"/>
              <a:ext cx="2468618" cy="2468583"/>
            </a:xfrm>
            <a:prstGeom prst="ellipse">
              <a:avLst/>
            </a:prstGeom>
            <a:solidFill>
              <a:srgbClr val="213A66"/>
            </a:solidFill>
            <a:ln w="12700" cap="flat">
              <a:gradFill>
                <a:gsLst>
                  <a:gs pos="0">
                    <a:schemeClr val="bg1"/>
                  </a:gs>
                  <a:gs pos="100000">
                    <a:srgbClr val="DDDDDD"/>
                  </a:gs>
                </a:gsLst>
                <a:lin ang="5400000" scaled="1"/>
              </a:gradFill>
              <a:prstDash val="solid"/>
              <a:miter lim="800000"/>
              <a:headEnd/>
              <a:tailEnd/>
            </a:ln>
            <a:effectLst>
              <a:outerShdw blurRad="101600" dist="25400" dir="5400000" algn="t" rotWithShape="0">
                <a:schemeClr val="tx1">
                  <a:lumMod val="85000"/>
                  <a:lumOff val="15000"/>
                  <a:alpha val="20000"/>
                </a:schemeClr>
              </a:outerShdw>
            </a:effectLst>
          </p:spPr>
          <p:txBody>
            <a:bodyPr vert="horz" wrap="square" lIns="91440" tIns="45720" rIns="91440" bIns="45720" numCol="1" anchor="t" anchorCtr="0" compatLnSpc="1">
              <a:prstTxWarp prst="textNoShape">
                <a:avLst/>
              </a:prstTxWarp>
            </a:bodyPr>
            <a:lstStyle/>
            <a:p>
              <a:endParaRPr lang="zh-CN" altLang="en-US" dirty="0">
                <a:solidFill>
                  <a:srgbClr val="00AABC"/>
                </a:solidFill>
                <a:latin typeface="思源黑体" panose="020B0500000000000000" pitchFamily="34" charset="-122"/>
                <a:ea typeface="思源黑体" panose="020B0500000000000000" pitchFamily="34" charset="-122"/>
              </a:endParaRPr>
            </a:p>
          </p:txBody>
        </p:sp>
        <p:sp>
          <p:nvSpPr>
            <p:cNvPr id="20" name="椭圆 19"/>
            <p:cNvSpPr/>
            <p:nvPr/>
          </p:nvSpPr>
          <p:spPr>
            <a:xfrm rot="13403169">
              <a:off x="4430779" y="-2835331"/>
              <a:ext cx="3926793" cy="3926793"/>
            </a:xfrm>
            <a:prstGeom prst="ellipse">
              <a:avLst/>
            </a:prstGeom>
            <a:noFill/>
            <a:ln w="12700" cap="flat" cmpd="sng" algn="ctr">
              <a:solidFill>
                <a:schemeClr val="bg1">
                  <a:lumMod val="50000"/>
                </a:schemeClr>
              </a:solidFill>
              <a:prstDash val="solid"/>
              <a:miter lim="800000"/>
            </a:ln>
            <a:effectLst>
              <a:outerShdw blurRad="127000" dist="38100" dir="2700000" algn="tl" rotWithShape="0">
                <a:prstClr val="black">
                  <a:alpha val="20000"/>
                </a:prstClr>
              </a:outerShdw>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smtClean="0">
                <a:ln>
                  <a:noFill/>
                </a:ln>
                <a:solidFill>
                  <a:prstClr val="white"/>
                </a:solidFill>
                <a:effectLst/>
                <a:uLnTx/>
                <a:uFillTx/>
                <a:latin typeface="Arial"/>
                <a:ea typeface="微软雅黑"/>
              </a:endParaRPr>
            </a:p>
          </p:txBody>
        </p:sp>
      </p:grpSp>
      <p:grpSp>
        <p:nvGrpSpPr>
          <p:cNvPr id="21" name="组合 20"/>
          <p:cNvGrpSpPr/>
          <p:nvPr userDrawn="1"/>
        </p:nvGrpSpPr>
        <p:grpSpPr>
          <a:xfrm>
            <a:off x="11536468" y="6600176"/>
            <a:ext cx="526459" cy="137659"/>
            <a:chOff x="11279204" y="6567990"/>
            <a:chExt cx="526459" cy="137659"/>
          </a:xfrm>
        </p:grpSpPr>
        <p:sp>
          <p:nvSpPr>
            <p:cNvPr id="22" name="等腰三角形 21"/>
            <p:cNvSpPr/>
            <p:nvPr userDrawn="1"/>
          </p:nvSpPr>
          <p:spPr>
            <a:xfrm rot="5400000">
              <a:off x="11269710" y="6577484"/>
              <a:ext cx="137659" cy="118671"/>
            </a:xfrm>
            <a:prstGeom prst="triangle">
              <a:avLst/>
            </a:prstGeom>
            <a:solidFill>
              <a:srgbClr val="213A66"/>
            </a:solidFill>
            <a:ln w="76200" cap="flat" cmpd="sng" algn="ctr">
              <a:noFill/>
              <a:prstDash val="solid"/>
              <a:miter lim="800000"/>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smtClean="0">
                <a:ln>
                  <a:noFill/>
                </a:ln>
                <a:solidFill>
                  <a:prstClr val="white"/>
                </a:solidFill>
                <a:effectLst/>
                <a:uLnTx/>
                <a:uFillTx/>
                <a:latin typeface="Arial"/>
                <a:ea typeface="微软雅黑"/>
              </a:endParaRPr>
            </a:p>
          </p:txBody>
        </p:sp>
        <p:sp>
          <p:nvSpPr>
            <p:cNvPr id="23" name="等腰三角形 22"/>
            <p:cNvSpPr/>
            <p:nvPr userDrawn="1"/>
          </p:nvSpPr>
          <p:spPr>
            <a:xfrm rot="16200000" flipH="1">
              <a:off x="11677498" y="6577484"/>
              <a:ext cx="137659" cy="118671"/>
            </a:xfrm>
            <a:prstGeom prst="triangle">
              <a:avLst/>
            </a:prstGeom>
            <a:solidFill>
              <a:schemeClr val="tx1">
                <a:lumMod val="65000"/>
                <a:lumOff val="35000"/>
              </a:schemeClr>
            </a:solidFill>
            <a:ln w="76200" cap="flat" cmpd="sng" algn="ctr">
              <a:noFill/>
              <a:prstDash val="solid"/>
              <a:miter lim="800000"/>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smtClean="0">
                <a:ln>
                  <a:noFill/>
                </a:ln>
                <a:solidFill>
                  <a:prstClr val="white"/>
                </a:solidFill>
                <a:effectLst/>
                <a:uLnTx/>
                <a:uFillTx/>
                <a:latin typeface="Arial"/>
                <a:ea typeface="微软雅黑"/>
              </a:endParaRPr>
            </a:p>
          </p:txBody>
        </p:sp>
      </p:grpSp>
      <p:sp>
        <p:nvSpPr>
          <p:cNvPr id="24" name="TextBox 19"/>
          <p:cNvSpPr txBox="1"/>
          <p:nvPr userDrawn="1"/>
        </p:nvSpPr>
        <p:spPr>
          <a:xfrm>
            <a:off x="11547432" y="6545894"/>
            <a:ext cx="493216" cy="246221"/>
          </a:xfrm>
          <a:prstGeom prst="rect">
            <a:avLst/>
          </a:prstGeom>
          <a:noFill/>
        </p:spPr>
        <p:txBody>
          <a:bodyPr wrap="square" rtlCol="0">
            <a:spAutoFit/>
          </a:bodyPr>
          <a:lstStyle/>
          <a:p>
            <a:pPr algn="ctr"/>
            <a:fld id="{E33E7C02-82D1-42DA-AA8B-2AEC9E450366}" type="slidenum">
              <a:rPr lang="zh-CN" altLang="en-US" sz="1000" smtClean="0">
                <a:solidFill>
                  <a:srgbClr val="213A66"/>
                </a:solidFill>
                <a:latin typeface="思源黑体" panose="020B0500000000000000" pitchFamily="34" charset="-122"/>
                <a:ea typeface="思源黑体" panose="020B0500000000000000" pitchFamily="34" charset="-122"/>
              </a:rPr>
              <a:pPr algn="ctr"/>
              <a:t>‹#›</a:t>
            </a:fld>
            <a:endParaRPr lang="zh-CN" altLang="en-US" sz="1000" dirty="0">
              <a:solidFill>
                <a:srgbClr val="213A66"/>
              </a:solidFill>
              <a:latin typeface="思源黑体" panose="020B0500000000000000" pitchFamily="34" charset="-122"/>
              <a:ea typeface="思源黑体" panose="020B0500000000000000" pitchFamily="34" charset="-122"/>
            </a:endParaRPr>
          </a:p>
        </p:txBody>
      </p:sp>
      <p:sp>
        <p:nvSpPr>
          <p:cNvPr id="25" name="Shape 3980"/>
          <p:cNvSpPr/>
          <p:nvPr userDrawn="1"/>
        </p:nvSpPr>
        <p:spPr>
          <a:xfrm>
            <a:off x="11279782" y="433430"/>
            <a:ext cx="453437" cy="453466"/>
          </a:xfrm>
          <a:custGeom>
            <a:avLst/>
            <a:gdLst/>
            <a:ahLst/>
            <a:cxnLst>
              <a:cxn ang="0">
                <a:pos x="wd2" y="hd2"/>
              </a:cxn>
              <a:cxn ang="5400000">
                <a:pos x="wd2" y="hd2"/>
              </a:cxn>
              <a:cxn ang="10800000">
                <a:pos x="wd2" y="hd2"/>
              </a:cxn>
              <a:cxn ang="16200000">
                <a:pos x="wd2" y="hd2"/>
              </a:cxn>
            </a:cxnLst>
            <a:rect l="0" t="0" r="r" b="b"/>
            <a:pathLst>
              <a:path w="21318" h="21320" extrusionOk="0">
                <a:moveTo>
                  <a:pt x="6122" y="19157"/>
                </a:moveTo>
                <a:lnTo>
                  <a:pt x="3902" y="19634"/>
                </a:lnTo>
                <a:cubicBezTo>
                  <a:pt x="3688" y="19233"/>
                  <a:pt x="3431" y="18833"/>
                  <a:pt x="2957" y="18361"/>
                </a:cubicBezTo>
                <a:cubicBezTo>
                  <a:pt x="2486" y="17889"/>
                  <a:pt x="2085" y="17631"/>
                  <a:pt x="1685" y="17417"/>
                </a:cubicBezTo>
                <a:lnTo>
                  <a:pt x="2162" y="15198"/>
                </a:lnTo>
                <a:lnTo>
                  <a:pt x="2804" y="14556"/>
                </a:lnTo>
                <a:cubicBezTo>
                  <a:pt x="2804" y="14556"/>
                  <a:pt x="4012" y="14580"/>
                  <a:pt x="5374" y="15944"/>
                </a:cubicBezTo>
                <a:cubicBezTo>
                  <a:pt x="6737" y="17307"/>
                  <a:pt x="6762" y="18516"/>
                  <a:pt x="6762" y="18516"/>
                </a:cubicBezTo>
                <a:cubicBezTo>
                  <a:pt x="6762" y="18516"/>
                  <a:pt x="6122" y="19157"/>
                  <a:pt x="6122" y="19157"/>
                </a:cubicBezTo>
                <a:close/>
                <a:moveTo>
                  <a:pt x="19625" y="1692"/>
                </a:moveTo>
                <a:cubicBezTo>
                  <a:pt x="17654" y="-280"/>
                  <a:pt x="16174" y="15"/>
                  <a:pt x="16174" y="15"/>
                </a:cubicBezTo>
                <a:lnTo>
                  <a:pt x="9270" y="6920"/>
                </a:lnTo>
                <a:lnTo>
                  <a:pt x="1379" y="14810"/>
                </a:lnTo>
                <a:lnTo>
                  <a:pt x="0" y="21320"/>
                </a:lnTo>
                <a:lnTo>
                  <a:pt x="6508" y="19939"/>
                </a:lnTo>
                <a:lnTo>
                  <a:pt x="14399" y="12048"/>
                </a:lnTo>
                <a:lnTo>
                  <a:pt x="21302" y="5145"/>
                </a:lnTo>
                <a:cubicBezTo>
                  <a:pt x="21302" y="5145"/>
                  <a:pt x="21600" y="3665"/>
                  <a:pt x="19625" y="1692"/>
                </a:cubicBezTo>
                <a:close/>
              </a:path>
            </a:pathLst>
          </a:custGeom>
          <a:solidFill>
            <a:srgbClr val="213A66"/>
          </a:solidFill>
          <a:ln w="12700">
            <a:miter lim="400000"/>
          </a:ln>
          <a:effectLst>
            <a:outerShdw blurRad="101600" dist="38100" dir="2700000" algn="tl" rotWithShape="0">
              <a:prstClr val="black">
                <a:alpha val="30000"/>
              </a:prstClr>
            </a:outerShdw>
          </a:effectLst>
        </p:spPr>
        <p:txBody>
          <a:bodyPr lIns="0" tIns="0" rIns="0" bIns="0" anchor="ctr"/>
          <a:lstStyle/>
          <a:p>
            <a:pPr lvl="0"/>
            <a:endParaRPr sz="1300" dirty="0"/>
          </a:p>
        </p:txBody>
      </p:sp>
    </p:spTree>
    <p:extLst>
      <p:ext uri="{BB962C8B-B14F-4D97-AF65-F5344CB8AC3E}">
        <p14:creationId xmlns:p14="http://schemas.microsoft.com/office/powerpoint/2010/main" xmlns="" val="4011218321"/>
      </p:ext>
    </p:extLst>
  </p:cSld>
  <p:clrMapOvr>
    <a:masterClrMapping/>
  </p:clrMapOvr>
  <mc:AlternateContent xmlns:mc="http://schemas.openxmlformats.org/markup-compatibility/2006">
    <mc:Choice xmlns:p14="http://schemas.microsoft.com/office/powerpoint/2010/main" xmlns="" Requires="p14">
      <p:transition spd="slow" p14:dur="1400" advClick="0" advTm="0">
        <p14:ripple/>
      </p:transition>
    </mc:Choice>
    <mc:Fallback>
      <p:transition spd="slow" advClick="0" advTm="0">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cxnSp>
        <p:nvCxnSpPr>
          <p:cNvPr id="8" name="直接连接符 7"/>
          <p:cNvCxnSpPr/>
          <p:nvPr userDrawn="1"/>
        </p:nvCxnSpPr>
        <p:spPr>
          <a:xfrm>
            <a:off x="1718918" y="1016779"/>
            <a:ext cx="10066548" cy="0"/>
          </a:xfrm>
          <a:prstGeom prst="line">
            <a:avLst/>
          </a:prstGeom>
          <a:ln w="38100">
            <a:gradFill>
              <a:gsLst>
                <a:gs pos="20000">
                  <a:srgbClr val="213A66"/>
                </a:gs>
                <a:gs pos="20000">
                  <a:schemeClr val="bg1">
                    <a:lumMod val="75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10" name="椭圆 9"/>
          <p:cNvSpPr/>
          <p:nvPr userDrawn="1"/>
        </p:nvSpPr>
        <p:spPr>
          <a:xfrm rot="13403169">
            <a:off x="96854" y="243672"/>
            <a:ext cx="372390" cy="372389"/>
          </a:xfrm>
          <a:prstGeom prst="ellipse">
            <a:avLst/>
          </a:prstGeom>
          <a:noFill/>
          <a:ln w="12700" cap="flat" cmpd="sng" algn="ctr">
            <a:solidFill>
              <a:schemeClr val="bg1">
                <a:lumMod val="50000"/>
                <a:alpha val="70000"/>
              </a:schemeClr>
            </a:solidFill>
            <a:prstDash val="solid"/>
            <a:miter lim="800000"/>
          </a:ln>
          <a:effectLst>
            <a:outerShdw blurRad="127000" dist="38100" dir="2700000" algn="tl" rotWithShape="0">
              <a:prstClr val="black">
                <a:alpha val="20000"/>
              </a:prstClr>
            </a:outerShdw>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smtClean="0">
              <a:ln>
                <a:noFill/>
              </a:ln>
              <a:solidFill>
                <a:prstClr val="white"/>
              </a:solidFill>
              <a:effectLst/>
              <a:uLnTx/>
              <a:uFillTx/>
              <a:latin typeface="Arial"/>
              <a:ea typeface="微软雅黑"/>
            </a:endParaRPr>
          </a:p>
        </p:txBody>
      </p:sp>
      <p:sp>
        <p:nvSpPr>
          <p:cNvPr id="11" name="椭圆 10"/>
          <p:cNvSpPr/>
          <p:nvPr userDrawn="1"/>
        </p:nvSpPr>
        <p:spPr>
          <a:xfrm>
            <a:off x="357163" y="283368"/>
            <a:ext cx="826965" cy="826962"/>
          </a:xfrm>
          <a:prstGeom prst="ellipse">
            <a:avLst/>
          </a:prstGeom>
          <a:gradFill>
            <a:gsLst>
              <a:gs pos="0">
                <a:srgbClr val="DEDEDE"/>
              </a:gs>
              <a:gs pos="100000">
                <a:srgbClr val="FBFBFB"/>
              </a:gs>
            </a:gsLst>
            <a:lin ang="5400000" scaled="1"/>
          </a:gradFill>
          <a:ln w="12700" cap="flat">
            <a:gradFill>
              <a:gsLst>
                <a:gs pos="0">
                  <a:schemeClr val="bg1"/>
                </a:gs>
                <a:gs pos="100000">
                  <a:srgbClr val="DDDDDD"/>
                </a:gs>
              </a:gsLst>
              <a:lin ang="5400000" scaled="1"/>
            </a:gradFill>
            <a:prstDash val="solid"/>
            <a:miter lim="800000"/>
            <a:headEnd/>
            <a:tailEnd/>
          </a:ln>
          <a:effectLst>
            <a:outerShdw blurRad="101600" dist="25400" dir="5400000" algn="t" rotWithShape="0">
              <a:schemeClr val="tx1">
                <a:lumMod val="85000"/>
                <a:lumOff val="15000"/>
                <a:alpha val="20000"/>
              </a:schemeClr>
            </a:outerShdw>
          </a:effectLst>
        </p:spPr>
        <p:txBody>
          <a:bodyPr vert="horz" wrap="square" lIns="91440" tIns="45720" rIns="91440" bIns="45720" numCol="1" anchor="t" anchorCtr="0" compatLnSpc="1">
            <a:prstTxWarp prst="textNoShape">
              <a:avLst/>
            </a:prstTxWarp>
          </a:bodyPr>
          <a:lstStyle/>
          <a:p>
            <a:endParaRPr lang="zh-CN" altLang="en-US" dirty="0">
              <a:solidFill>
                <a:srgbClr val="00AABC"/>
              </a:solidFill>
              <a:latin typeface="思源黑体" panose="020B0500000000000000" pitchFamily="34" charset="-122"/>
              <a:ea typeface="思源黑体" panose="020B0500000000000000" pitchFamily="34" charset="-122"/>
            </a:endParaRPr>
          </a:p>
        </p:txBody>
      </p:sp>
      <p:sp>
        <p:nvSpPr>
          <p:cNvPr id="12" name="椭圆 11"/>
          <p:cNvSpPr/>
          <p:nvPr userDrawn="1"/>
        </p:nvSpPr>
        <p:spPr>
          <a:xfrm>
            <a:off x="452179" y="378384"/>
            <a:ext cx="636932" cy="636931"/>
          </a:xfrm>
          <a:prstGeom prst="ellipse">
            <a:avLst/>
          </a:prstGeom>
          <a:solidFill>
            <a:srgbClr val="213A66"/>
          </a:solidFill>
          <a:ln w="76200" cap="flat" cmpd="sng" algn="ctr">
            <a:noFill/>
            <a:prstDash val="solid"/>
            <a:miter lim="800000"/>
          </a:ln>
          <a:effectLst>
            <a:outerShdw blurRad="101600" dist="25400" dir="2700000" algn="tl" rotWithShape="0">
              <a:prstClr val="black">
                <a:alpha val="20000"/>
              </a:prstClr>
            </a:outerShdw>
          </a:effec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altLang="zh-CN" sz="2000" b="0" i="0" u="none" strike="noStrike" kern="0" cap="none" spc="0" normalizeH="0" baseline="0" noProof="0" dirty="0" smtClean="0">
                <a:ln>
                  <a:noFill/>
                </a:ln>
                <a:solidFill>
                  <a:prstClr val="white"/>
                </a:solidFill>
                <a:effectLst/>
                <a:uLnTx/>
                <a:uFillTx/>
                <a:latin typeface="思源黑体" panose="020B0500000000000000" pitchFamily="34" charset="-122"/>
                <a:ea typeface="思源黑体" panose="020B0500000000000000" pitchFamily="34" charset="-122"/>
              </a:rPr>
              <a:t>04</a:t>
            </a:r>
            <a:endParaRPr kumimoji="0" lang="zh-CN" altLang="en-US" sz="2000" b="0" i="0" u="none" strike="noStrike" kern="0" cap="none" spc="0" normalizeH="0" baseline="0" noProof="0" dirty="0" smtClean="0">
              <a:ln>
                <a:noFill/>
              </a:ln>
              <a:solidFill>
                <a:prstClr val="white"/>
              </a:solidFill>
              <a:effectLst/>
              <a:uLnTx/>
              <a:uFillTx/>
              <a:latin typeface="思源黑体" panose="020B0500000000000000" pitchFamily="34" charset="-122"/>
              <a:ea typeface="思源黑体" panose="020B0500000000000000" pitchFamily="34" charset="-122"/>
            </a:endParaRPr>
          </a:p>
        </p:txBody>
      </p:sp>
      <p:sp>
        <p:nvSpPr>
          <p:cNvPr id="13" name="椭圆 12"/>
          <p:cNvSpPr/>
          <p:nvPr userDrawn="1"/>
        </p:nvSpPr>
        <p:spPr>
          <a:xfrm rot="5400000">
            <a:off x="287426" y="213629"/>
            <a:ext cx="966438" cy="966440"/>
          </a:xfrm>
          <a:prstGeom prst="ellipse">
            <a:avLst/>
          </a:prstGeom>
          <a:noFill/>
          <a:ln w="19050" cap="flat" cmpd="sng" algn="ctr">
            <a:solidFill>
              <a:srgbClr val="213A66"/>
            </a:solidFill>
            <a:prstDash val="solid"/>
            <a:miter lim="800000"/>
          </a:ln>
          <a:effectLst>
            <a:outerShdw blurRad="127000" dist="38100" dir="2700000" algn="tl" rotWithShape="0">
              <a:prstClr val="black">
                <a:alpha val="20000"/>
              </a:prstClr>
            </a:outerShdw>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smtClean="0">
              <a:ln>
                <a:noFill/>
              </a:ln>
              <a:solidFill>
                <a:prstClr val="white"/>
              </a:solidFill>
              <a:effectLst/>
              <a:uLnTx/>
              <a:uFillTx/>
              <a:latin typeface="Arial"/>
              <a:ea typeface="微软雅黑"/>
            </a:endParaRPr>
          </a:p>
        </p:txBody>
      </p:sp>
      <p:grpSp>
        <p:nvGrpSpPr>
          <p:cNvPr id="14" name="组合 13"/>
          <p:cNvGrpSpPr/>
          <p:nvPr userDrawn="1"/>
        </p:nvGrpSpPr>
        <p:grpSpPr>
          <a:xfrm>
            <a:off x="1111335" y="1114926"/>
            <a:ext cx="220208" cy="220208"/>
            <a:chOff x="4430779" y="-2835331"/>
            <a:chExt cx="3926793" cy="3926793"/>
          </a:xfrm>
        </p:grpSpPr>
        <p:sp>
          <p:nvSpPr>
            <p:cNvPr id="15" name="椭圆 14"/>
            <p:cNvSpPr/>
            <p:nvPr/>
          </p:nvSpPr>
          <p:spPr>
            <a:xfrm>
              <a:off x="5159866" y="-2106208"/>
              <a:ext cx="2468618" cy="2468583"/>
            </a:xfrm>
            <a:prstGeom prst="ellipse">
              <a:avLst/>
            </a:prstGeom>
            <a:gradFill>
              <a:gsLst>
                <a:gs pos="0">
                  <a:srgbClr val="DEDEDE"/>
                </a:gs>
                <a:gs pos="100000">
                  <a:srgbClr val="FBFBFB"/>
                </a:gs>
              </a:gsLst>
              <a:lin ang="5400000" scaled="1"/>
            </a:gradFill>
            <a:ln w="12700" cap="flat">
              <a:gradFill>
                <a:gsLst>
                  <a:gs pos="0">
                    <a:schemeClr val="bg1"/>
                  </a:gs>
                  <a:gs pos="100000">
                    <a:srgbClr val="DDDDDD"/>
                  </a:gs>
                </a:gsLst>
                <a:lin ang="5400000" scaled="1"/>
              </a:gradFill>
              <a:prstDash val="solid"/>
              <a:miter lim="800000"/>
              <a:headEnd/>
              <a:tailEnd/>
            </a:ln>
            <a:effectLst>
              <a:outerShdw blurRad="101600" dist="25400" dir="5400000" algn="t" rotWithShape="0">
                <a:schemeClr val="tx1">
                  <a:lumMod val="85000"/>
                  <a:lumOff val="15000"/>
                  <a:alpha val="20000"/>
                </a:schemeClr>
              </a:outerShdw>
            </a:effectLst>
          </p:spPr>
          <p:txBody>
            <a:bodyPr vert="horz" wrap="square" lIns="91440" tIns="45720" rIns="91440" bIns="45720" numCol="1" anchor="t" anchorCtr="0" compatLnSpc="1">
              <a:prstTxWarp prst="textNoShape">
                <a:avLst/>
              </a:prstTxWarp>
            </a:bodyPr>
            <a:lstStyle/>
            <a:p>
              <a:endParaRPr lang="zh-CN" altLang="en-US" dirty="0">
                <a:solidFill>
                  <a:srgbClr val="00AABC"/>
                </a:solidFill>
                <a:latin typeface="思源黑体" panose="020B0500000000000000" pitchFamily="34" charset="-122"/>
                <a:ea typeface="思源黑体" panose="020B0500000000000000" pitchFamily="34" charset="-122"/>
              </a:endParaRPr>
            </a:p>
          </p:txBody>
        </p:sp>
        <p:sp>
          <p:nvSpPr>
            <p:cNvPr id="16" name="椭圆 15"/>
            <p:cNvSpPr/>
            <p:nvPr/>
          </p:nvSpPr>
          <p:spPr>
            <a:xfrm rot="13403169">
              <a:off x="4430779" y="-2835331"/>
              <a:ext cx="3926793" cy="3926793"/>
            </a:xfrm>
            <a:prstGeom prst="ellipse">
              <a:avLst/>
            </a:prstGeom>
            <a:noFill/>
            <a:ln w="12700" cap="flat" cmpd="sng" algn="ctr">
              <a:solidFill>
                <a:schemeClr val="bg1">
                  <a:lumMod val="50000"/>
                </a:schemeClr>
              </a:solidFill>
              <a:prstDash val="solid"/>
              <a:miter lim="800000"/>
            </a:ln>
            <a:effectLst>
              <a:outerShdw blurRad="127000" dist="38100" dir="2700000" algn="tl" rotWithShape="0">
                <a:prstClr val="black">
                  <a:alpha val="20000"/>
                </a:prstClr>
              </a:outerShdw>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smtClean="0">
                <a:ln>
                  <a:noFill/>
                </a:ln>
                <a:solidFill>
                  <a:prstClr val="white"/>
                </a:solidFill>
                <a:effectLst/>
                <a:uLnTx/>
                <a:uFillTx/>
                <a:latin typeface="Arial"/>
                <a:ea typeface="微软雅黑"/>
              </a:endParaRPr>
            </a:p>
          </p:txBody>
        </p:sp>
      </p:grpSp>
      <p:sp>
        <p:nvSpPr>
          <p:cNvPr id="17" name="椭圆 16"/>
          <p:cNvSpPr/>
          <p:nvPr userDrawn="1"/>
        </p:nvSpPr>
        <p:spPr>
          <a:xfrm>
            <a:off x="161827" y="308646"/>
            <a:ext cx="242442" cy="242441"/>
          </a:xfrm>
          <a:prstGeom prst="ellipse">
            <a:avLst/>
          </a:prstGeom>
          <a:gradFill>
            <a:gsLst>
              <a:gs pos="0">
                <a:srgbClr val="DEDEDE"/>
              </a:gs>
              <a:gs pos="100000">
                <a:srgbClr val="FBFBFB"/>
              </a:gs>
            </a:gsLst>
            <a:lin ang="5400000" scaled="1"/>
          </a:gradFill>
          <a:ln w="12700" cap="flat">
            <a:gradFill>
              <a:gsLst>
                <a:gs pos="0">
                  <a:schemeClr val="bg1"/>
                </a:gs>
                <a:gs pos="100000">
                  <a:srgbClr val="DDDDDD"/>
                </a:gs>
              </a:gsLst>
              <a:lin ang="5400000" scaled="1"/>
            </a:gradFill>
            <a:prstDash val="solid"/>
            <a:miter lim="800000"/>
            <a:headEnd/>
            <a:tailEnd/>
          </a:ln>
          <a:effectLst>
            <a:outerShdw blurRad="101600" dist="25400" dir="5400000" algn="t" rotWithShape="0">
              <a:schemeClr val="tx1">
                <a:lumMod val="85000"/>
                <a:lumOff val="15000"/>
                <a:alpha val="20000"/>
              </a:schemeClr>
            </a:outerShdw>
          </a:effectLst>
        </p:spPr>
        <p:txBody>
          <a:bodyPr vert="horz" wrap="square" lIns="91440" tIns="45720" rIns="91440" bIns="45720" numCol="1" anchor="t" anchorCtr="0" compatLnSpc="1">
            <a:prstTxWarp prst="textNoShape">
              <a:avLst/>
            </a:prstTxWarp>
          </a:bodyPr>
          <a:lstStyle/>
          <a:p>
            <a:endParaRPr lang="zh-CN" altLang="en-US" dirty="0">
              <a:solidFill>
                <a:srgbClr val="00AABC"/>
              </a:solidFill>
              <a:latin typeface="思源黑体" panose="020B0500000000000000" pitchFamily="34" charset="-122"/>
              <a:ea typeface="思源黑体" panose="020B0500000000000000" pitchFamily="34" charset="-122"/>
            </a:endParaRPr>
          </a:p>
        </p:txBody>
      </p:sp>
      <p:grpSp>
        <p:nvGrpSpPr>
          <p:cNvPr id="18" name="组合 17"/>
          <p:cNvGrpSpPr/>
          <p:nvPr userDrawn="1"/>
        </p:nvGrpSpPr>
        <p:grpSpPr>
          <a:xfrm>
            <a:off x="1232038" y="183113"/>
            <a:ext cx="364914" cy="364914"/>
            <a:chOff x="4430779" y="-2835331"/>
            <a:chExt cx="3926793" cy="3926793"/>
          </a:xfrm>
        </p:grpSpPr>
        <p:sp>
          <p:nvSpPr>
            <p:cNvPr id="19" name="椭圆 18"/>
            <p:cNvSpPr/>
            <p:nvPr/>
          </p:nvSpPr>
          <p:spPr>
            <a:xfrm>
              <a:off x="5159866" y="-2106208"/>
              <a:ext cx="2468618" cy="2468583"/>
            </a:xfrm>
            <a:prstGeom prst="ellipse">
              <a:avLst/>
            </a:prstGeom>
            <a:solidFill>
              <a:srgbClr val="213A66"/>
            </a:solidFill>
            <a:ln w="12700" cap="flat">
              <a:gradFill>
                <a:gsLst>
                  <a:gs pos="0">
                    <a:schemeClr val="bg1"/>
                  </a:gs>
                  <a:gs pos="100000">
                    <a:srgbClr val="DDDDDD"/>
                  </a:gs>
                </a:gsLst>
                <a:lin ang="5400000" scaled="1"/>
              </a:gradFill>
              <a:prstDash val="solid"/>
              <a:miter lim="800000"/>
              <a:headEnd/>
              <a:tailEnd/>
            </a:ln>
            <a:effectLst>
              <a:outerShdw blurRad="101600" dist="25400" dir="5400000" algn="t" rotWithShape="0">
                <a:schemeClr val="tx1">
                  <a:lumMod val="85000"/>
                  <a:lumOff val="15000"/>
                  <a:alpha val="20000"/>
                </a:schemeClr>
              </a:outerShdw>
            </a:effectLst>
          </p:spPr>
          <p:txBody>
            <a:bodyPr vert="horz" wrap="square" lIns="91440" tIns="45720" rIns="91440" bIns="45720" numCol="1" anchor="t" anchorCtr="0" compatLnSpc="1">
              <a:prstTxWarp prst="textNoShape">
                <a:avLst/>
              </a:prstTxWarp>
            </a:bodyPr>
            <a:lstStyle/>
            <a:p>
              <a:endParaRPr lang="zh-CN" altLang="en-US" dirty="0">
                <a:solidFill>
                  <a:srgbClr val="00AABC"/>
                </a:solidFill>
                <a:latin typeface="思源黑体" panose="020B0500000000000000" pitchFamily="34" charset="-122"/>
                <a:ea typeface="思源黑体" panose="020B0500000000000000" pitchFamily="34" charset="-122"/>
              </a:endParaRPr>
            </a:p>
          </p:txBody>
        </p:sp>
        <p:sp>
          <p:nvSpPr>
            <p:cNvPr id="20" name="椭圆 19"/>
            <p:cNvSpPr/>
            <p:nvPr/>
          </p:nvSpPr>
          <p:spPr>
            <a:xfrm rot="13403169">
              <a:off x="4430779" y="-2835331"/>
              <a:ext cx="3926793" cy="3926793"/>
            </a:xfrm>
            <a:prstGeom prst="ellipse">
              <a:avLst/>
            </a:prstGeom>
            <a:noFill/>
            <a:ln w="12700" cap="flat" cmpd="sng" algn="ctr">
              <a:solidFill>
                <a:schemeClr val="bg1">
                  <a:lumMod val="50000"/>
                </a:schemeClr>
              </a:solidFill>
              <a:prstDash val="solid"/>
              <a:miter lim="800000"/>
            </a:ln>
            <a:effectLst>
              <a:outerShdw blurRad="127000" dist="38100" dir="2700000" algn="tl" rotWithShape="0">
                <a:prstClr val="black">
                  <a:alpha val="20000"/>
                </a:prstClr>
              </a:outerShdw>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smtClean="0">
                <a:ln>
                  <a:noFill/>
                </a:ln>
                <a:solidFill>
                  <a:prstClr val="white"/>
                </a:solidFill>
                <a:effectLst/>
                <a:uLnTx/>
                <a:uFillTx/>
                <a:latin typeface="Arial"/>
                <a:ea typeface="微软雅黑"/>
              </a:endParaRPr>
            </a:p>
          </p:txBody>
        </p:sp>
      </p:grpSp>
      <p:grpSp>
        <p:nvGrpSpPr>
          <p:cNvPr id="21" name="组合 20"/>
          <p:cNvGrpSpPr/>
          <p:nvPr userDrawn="1"/>
        </p:nvGrpSpPr>
        <p:grpSpPr>
          <a:xfrm>
            <a:off x="11536468" y="6600176"/>
            <a:ext cx="526459" cy="137659"/>
            <a:chOff x="11279204" y="6567990"/>
            <a:chExt cx="526459" cy="137659"/>
          </a:xfrm>
        </p:grpSpPr>
        <p:sp>
          <p:nvSpPr>
            <p:cNvPr id="22" name="等腰三角形 21"/>
            <p:cNvSpPr/>
            <p:nvPr userDrawn="1"/>
          </p:nvSpPr>
          <p:spPr>
            <a:xfrm rot="5400000">
              <a:off x="11269710" y="6577484"/>
              <a:ext cx="137659" cy="118671"/>
            </a:xfrm>
            <a:prstGeom prst="triangle">
              <a:avLst/>
            </a:prstGeom>
            <a:solidFill>
              <a:srgbClr val="213A66"/>
            </a:solidFill>
            <a:ln w="76200" cap="flat" cmpd="sng" algn="ctr">
              <a:noFill/>
              <a:prstDash val="solid"/>
              <a:miter lim="800000"/>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smtClean="0">
                <a:ln>
                  <a:noFill/>
                </a:ln>
                <a:solidFill>
                  <a:prstClr val="white"/>
                </a:solidFill>
                <a:effectLst/>
                <a:uLnTx/>
                <a:uFillTx/>
                <a:latin typeface="Arial"/>
                <a:ea typeface="微软雅黑"/>
              </a:endParaRPr>
            </a:p>
          </p:txBody>
        </p:sp>
        <p:sp>
          <p:nvSpPr>
            <p:cNvPr id="23" name="等腰三角形 22"/>
            <p:cNvSpPr/>
            <p:nvPr userDrawn="1"/>
          </p:nvSpPr>
          <p:spPr>
            <a:xfrm rot="16200000" flipH="1">
              <a:off x="11677498" y="6577484"/>
              <a:ext cx="137659" cy="118671"/>
            </a:xfrm>
            <a:prstGeom prst="triangle">
              <a:avLst/>
            </a:prstGeom>
            <a:solidFill>
              <a:schemeClr val="tx1">
                <a:lumMod val="65000"/>
                <a:lumOff val="35000"/>
              </a:schemeClr>
            </a:solidFill>
            <a:ln w="76200" cap="flat" cmpd="sng" algn="ctr">
              <a:noFill/>
              <a:prstDash val="solid"/>
              <a:miter lim="800000"/>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smtClean="0">
                <a:ln>
                  <a:noFill/>
                </a:ln>
                <a:solidFill>
                  <a:prstClr val="white"/>
                </a:solidFill>
                <a:effectLst/>
                <a:uLnTx/>
                <a:uFillTx/>
                <a:latin typeface="Arial"/>
                <a:ea typeface="微软雅黑"/>
              </a:endParaRPr>
            </a:p>
          </p:txBody>
        </p:sp>
      </p:grpSp>
      <p:sp>
        <p:nvSpPr>
          <p:cNvPr id="24" name="TextBox 19"/>
          <p:cNvSpPr txBox="1"/>
          <p:nvPr userDrawn="1"/>
        </p:nvSpPr>
        <p:spPr>
          <a:xfrm>
            <a:off x="11547432" y="6545894"/>
            <a:ext cx="493216" cy="246221"/>
          </a:xfrm>
          <a:prstGeom prst="rect">
            <a:avLst/>
          </a:prstGeom>
          <a:noFill/>
        </p:spPr>
        <p:txBody>
          <a:bodyPr wrap="square" rtlCol="0">
            <a:spAutoFit/>
          </a:bodyPr>
          <a:lstStyle/>
          <a:p>
            <a:pPr algn="ctr"/>
            <a:fld id="{E33E7C02-82D1-42DA-AA8B-2AEC9E450366}" type="slidenum">
              <a:rPr lang="zh-CN" altLang="en-US" sz="1000" smtClean="0">
                <a:solidFill>
                  <a:srgbClr val="213A66"/>
                </a:solidFill>
                <a:latin typeface="思源黑体" panose="020B0500000000000000" pitchFamily="34" charset="-122"/>
                <a:ea typeface="思源黑体" panose="020B0500000000000000" pitchFamily="34" charset="-122"/>
              </a:rPr>
              <a:pPr algn="ctr"/>
              <a:t>‹#›</a:t>
            </a:fld>
            <a:endParaRPr lang="zh-CN" altLang="en-US" sz="1000" dirty="0">
              <a:solidFill>
                <a:srgbClr val="213A66"/>
              </a:solidFill>
              <a:latin typeface="思源黑体" panose="020B0500000000000000" pitchFamily="34" charset="-122"/>
              <a:ea typeface="思源黑体" panose="020B0500000000000000" pitchFamily="34" charset="-122"/>
            </a:endParaRPr>
          </a:p>
        </p:txBody>
      </p:sp>
      <p:sp>
        <p:nvSpPr>
          <p:cNvPr id="25" name="Shape 3980"/>
          <p:cNvSpPr/>
          <p:nvPr userDrawn="1"/>
        </p:nvSpPr>
        <p:spPr>
          <a:xfrm>
            <a:off x="11279782" y="433430"/>
            <a:ext cx="453437" cy="453466"/>
          </a:xfrm>
          <a:custGeom>
            <a:avLst/>
            <a:gdLst/>
            <a:ahLst/>
            <a:cxnLst>
              <a:cxn ang="0">
                <a:pos x="wd2" y="hd2"/>
              </a:cxn>
              <a:cxn ang="5400000">
                <a:pos x="wd2" y="hd2"/>
              </a:cxn>
              <a:cxn ang="10800000">
                <a:pos x="wd2" y="hd2"/>
              </a:cxn>
              <a:cxn ang="16200000">
                <a:pos x="wd2" y="hd2"/>
              </a:cxn>
            </a:cxnLst>
            <a:rect l="0" t="0" r="r" b="b"/>
            <a:pathLst>
              <a:path w="21318" h="21320" extrusionOk="0">
                <a:moveTo>
                  <a:pt x="6122" y="19157"/>
                </a:moveTo>
                <a:lnTo>
                  <a:pt x="3902" y="19634"/>
                </a:lnTo>
                <a:cubicBezTo>
                  <a:pt x="3688" y="19233"/>
                  <a:pt x="3431" y="18833"/>
                  <a:pt x="2957" y="18361"/>
                </a:cubicBezTo>
                <a:cubicBezTo>
                  <a:pt x="2486" y="17889"/>
                  <a:pt x="2085" y="17631"/>
                  <a:pt x="1685" y="17417"/>
                </a:cubicBezTo>
                <a:lnTo>
                  <a:pt x="2162" y="15198"/>
                </a:lnTo>
                <a:lnTo>
                  <a:pt x="2804" y="14556"/>
                </a:lnTo>
                <a:cubicBezTo>
                  <a:pt x="2804" y="14556"/>
                  <a:pt x="4012" y="14580"/>
                  <a:pt x="5374" y="15944"/>
                </a:cubicBezTo>
                <a:cubicBezTo>
                  <a:pt x="6737" y="17307"/>
                  <a:pt x="6762" y="18516"/>
                  <a:pt x="6762" y="18516"/>
                </a:cubicBezTo>
                <a:cubicBezTo>
                  <a:pt x="6762" y="18516"/>
                  <a:pt x="6122" y="19157"/>
                  <a:pt x="6122" y="19157"/>
                </a:cubicBezTo>
                <a:close/>
                <a:moveTo>
                  <a:pt x="19625" y="1692"/>
                </a:moveTo>
                <a:cubicBezTo>
                  <a:pt x="17654" y="-280"/>
                  <a:pt x="16174" y="15"/>
                  <a:pt x="16174" y="15"/>
                </a:cubicBezTo>
                <a:lnTo>
                  <a:pt x="9270" y="6920"/>
                </a:lnTo>
                <a:lnTo>
                  <a:pt x="1379" y="14810"/>
                </a:lnTo>
                <a:lnTo>
                  <a:pt x="0" y="21320"/>
                </a:lnTo>
                <a:lnTo>
                  <a:pt x="6508" y="19939"/>
                </a:lnTo>
                <a:lnTo>
                  <a:pt x="14399" y="12048"/>
                </a:lnTo>
                <a:lnTo>
                  <a:pt x="21302" y="5145"/>
                </a:lnTo>
                <a:cubicBezTo>
                  <a:pt x="21302" y="5145"/>
                  <a:pt x="21600" y="3665"/>
                  <a:pt x="19625" y="1692"/>
                </a:cubicBezTo>
                <a:close/>
              </a:path>
            </a:pathLst>
          </a:custGeom>
          <a:solidFill>
            <a:srgbClr val="213A66"/>
          </a:solidFill>
          <a:ln w="12700">
            <a:miter lim="400000"/>
          </a:ln>
          <a:effectLst>
            <a:outerShdw blurRad="101600" dist="38100" dir="2700000" algn="tl" rotWithShape="0">
              <a:prstClr val="black">
                <a:alpha val="30000"/>
              </a:prstClr>
            </a:outerShdw>
          </a:effectLst>
        </p:spPr>
        <p:txBody>
          <a:bodyPr lIns="0" tIns="0" rIns="0" bIns="0" anchor="ctr"/>
          <a:lstStyle/>
          <a:p>
            <a:pPr lvl="0"/>
            <a:endParaRPr sz="1300" dirty="0"/>
          </a:p>
        </p:txBody>
      </p:sp>
    </p:spTree>
    <p:extLst>
      <p:ext uri="{BB962C8B-B14F-4D97-AF65-F5344CB8AC3E}">
        <p14:creationId xmlns:p14="http://schemas.microsoft.com/office/powerpoint/2010/main" xmlns="" val="1205095910"/>
      </p:ext>
    </p:extLst>
  </p:cSld>
  <p:clrMapOvr>
    <a:masterClrMapping/>
  </p:clrMapOvr>
  <mc:AlternateContent xmlns:mc="http://schemas.openxmlformats.org/markup-compatibility/2006">
    <mc:Choice xmlns:p14="http://schemas.microsoft.com/office/powerpoint/2010/main" xmlns="" Requires="p14">
      <p:transition spd="slow" p14:dur="1400" advClick="0" advTm="0">
        <p14:ripple/>
      </p:transition>
    </mc:Choice>
    <mc:Fallback>
      <p:transition spd="slow" advClick="0" advTm="0">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610600" y="6356351"/>
            <a:ext cx="2743200" cy="365125"/>
          </a:xfrm>
          <a:prstGeom prst="rect">
            <a:avLst/>
          </a:prstGeom>
        </p:spPr>
        <p:txBody>
          <a:bodyPr lIns="91415" tIns="45708" rIns="91415" bIns="45708"/>
          <a:lstStyle>
            <a:lvl1pPr>
              <a:defRPr>
                <a:latin typeface="思源黑体 Light" panose="020B0300000000000000" pitchFamily="34" charset="-122"/>
                <a:ea typeface="思源黑体" panose="020B0500000000000000" pitchFamily="34" charset="-122"/>
              </a:defRPr>
            </a:lvl1pPr>
          </a:lstStyle>
          <a:p>
            <a:fld id="{C65FFF5A-79EA-4B61-A2E3-443713E82035}" type="slidenum">
              <a:rPr lang="zh-CN" altLang="en-US" smtClean="0"/>
              <a:pPr/>
              <a:t>‹#›</a:t>
            </a:fld>
            <a:endParaRPr lang="zh-CN" altLang="en-US" dirty="0"/>
          </a:p>
        </p:txBody>
      </p:sp>
    </p:spTree>
    <p:extLst>
      <p:ext uri="{BB962C8B-B14F-4D97-AF65-F5344CB8AC3E}">
        <p14:creationId xmlns:p14="http://schemas.microsoft.com/office/powerpoint/2010/main" xmlns="" val="50877779"/>
      </p:ext>
    </p:extLst>
  </p:cSld>
  <p:clrMapOvr>
    <a:masterClrMapping/>
  </p:clrMapOvr>
  <mc:AlternateContent xmlns:mc="http://schemas.openxmlformats.org/markup-compatibility/2006">
    <mc:Choice xmlns:p14="http://schemas.microsoft.com/office/powerpoint/2010/main" xmlns="" Requires="p14">
      <p:transition spd="slow" p14:dur="1400" advClick="0" advTm="0">
        <p14:ripple/>
      </p:transition>
    </mc:Choice>
    <mc:Fallback>
      <p:transition spd="slow" advClick="0" advTm="0">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19940823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solidFill>
            <a:srgbClr val="F2F2F2"/>
          </a:solidFill>
          <a:ln w="76200" cap="flat" cmpd="sng" algn="ctr">
            <a:noFill/>
            <a:prstDash val="solid"/>
            <a:miter lim="800000"/>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dirty="0" smtClean="0">
              <a:ln>
                <a:noFill/>
              </a:ln>
              <a:solidFill>
                <a:prstClr val="white"/>
              </a:solidFill>
              <a:effectLst/>
              <a:uLnTx/>
              <a:uFillTx/>
              <a:latin typeface="Arial"/>
              <a:ea typeface="思源黑体" panose="020B0500000000000000" pitchFamily="34" charset="-122"/>
            </a:endParaRPr>
          </a:p>
        </p:txBody>
      </p:sp>
    </p:spTree>
    <p:extLst>
      <p:ext uri="{BB962C8B-B14F-4D97-AF65-F5344CB8AC3E}">
        <p14:creationId xmlns:p14="http://schemas.microsoft.com/office/powerpoint/2010/main" xmlns="" val="1035692822"/>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6" r:id="rId3"/>
    <p:sldLayoutId id="2147483657" r:id="rId4"/>
    <p:sldLayoutId id="2147483658" r:id="rId5"/>
    <p:sldLayoutId id="2147483655" r:id="rId6"/>
    <p:sldLayoutId id="2147483659" r:id="rId7"/>
  </p:sldLayoutIdLst>
  <mc:AlternateContent xmlns:mc="http://schemas.openxmlformats.org/markup-compatibility/2006">
    <mc:Choice xmlns:p14="http://schemas.microsoft.com/office/powerpoint/2010/main" xmlns="" Requires="p14">
      <p:transition spd="slow" p14:dur="1400" advClick="0" advTm="0">
        <p14:ripple/>
      </p:transition>
    </mc:Choice>
    <mc:Fallback>
      <p:transition spd="slow" advClick="0" advTm="0">
        <p:fade/>
      </p:transition>
    </mc:Fallback>
  </mc:AlternateContent>
  <p:timing>
    <p:tnLst>
      <p:par>
        <p:cTn id="1" dur="indefinite" restart="never" nodeType="tmRoot"/>
      </p:par>
    </p:tnLst>
  </p:timing>
  <p:txStyles>
    <p:titleStyle>
      <a:lvl1pPr algn="l" defTabSz="91415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39" indent="-228539" algn="l" defTabSz="91415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17" indent="-228539" algn="l" defTabSz="91415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695" indent="-228539" algn="l" defTabSz="91415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772" indent="-228539" algn="l" defTabSz="91415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51" indent="-228539" algn="l" defTabSz="91415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28" indent="-228539" algn="l" defTabSz="91415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06" indent="-228539" algn="l" defTabSz="91415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085" indent="-228539" algn="l" defTabSz="91415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162" indent="-228539" algn="l" defTabSz="91415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4" algn="l" defTabSz="914156" rtl="0" eaLnBrk="1" latinLnBrk="0" hangingPunct="1">
        <a:defRPr sz="1800" kern="1200">
          <a:solidFill>
            <a:schemeClr val="tx1"/>
          </a:solidFill>
          <a:latin typeface="+mn-lt"/>
          <a:ea typeface="+mn-ea"/>
          <a:cs typeface="+mn-cs"/>
        </a:defRPr>
      </a:lvl4pPr>
      <a:lvl5pPr marL="1828312" algn="l" defTabSz="914156" rtl="0" eaLnBrk="1" latinLnBrk="0" hangingPunct="1">
        <a:defRPr sz="1800" kern="1200">
          <a:solidFill>
            <a:schemeClr val="tx1"/>
          </a:solidFill>
          <a:latin typeface="+mn-lt"/>
          <a:ea typeface="+mn-ea"/>
          <a:cs typeface="+mn-cs"/>
        </a:defRPr>
      </a:lvl5pPr>
      <a:lvl6pPr marL="2285390"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5"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bbs.elecfans.com/group_896" TargetMode="External"/><Relationship Id="rId3" Type="http://schemas.openxmlformats.org/officeDocument/2006/relationships/hyperlink" Target="http://www.hqchip.com/app/870" TargetMode="External"/><Relationship Id="rId7" Type="http://schemas.openxmlformats.org/officeDocument/2006/relationships/hyperlink" Target="http://www.hqchip.com/app/404" TargetMode="External"/><Relationship Id="rId2" Type="http://schemas.openxmlformats.org/officeDocument/2006/relationships/hyperlink" Target="http://www.hqchip.com/app/967" TargetMode="External"/><Relationship Id="rId1" Type="http://schemas.openxmlformats.org/officeDocument/2006/relationships/slideLayout" Target="../slideLayouts/slideLayout2.xml"/><Relationship Id="rId6" Type="http://schemas.openxmlformats.org/officeDocument/2006/relationships/hyperlink" Target="http://www.hqpcb.com/" TargetMode="External"/><Relationship Id="rId11" Type="http://schemas.openxmlformats.org/officeDocument/2006/relationships/hyperlink" Target="http://www.elecfans.com/tags/%E6%99%B6%E4%BD%93%E7%AE%A1/" TargetMode="External"/><Relationship Id="rId5" Type="http://schemas.openxmlformats.org/officeDocument/2006/relationships/hyperlink" Target="http://www.elecfans.com/tags/mcu/" TargetMode="External"/><Relationship Id="rId10" Type="http://schemas.openxmlformats.org/officeDocument/2006/relationships/hyperlink" Target="http://www.elecfans.com/yuanqijian/dianzuqi/20171214603273_2.html" TargetMode="External"/><Relationship Id="rId4" Type="http://schemas.openxmlformats.org/officeDocument/2006/relationships/hyperlink" Target="http://www.elecfans.com/tags/%E7%94%B5%E6%B5%81/" TargetMode="External"/><Relationship Id="rId9" Type="http://schemas.openxmlformats.org/officeDocument/2006/relationships/hyperlink" Target="https://bbs.elecfans.com/group_999"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等腰三角形 2"/>
          <p:cNvSpPr/>
          <p:nvPr/>
        </p:nvSpPr>
        <p:spPr>
          <a:xfrm>
            <a:off x="0" y="0"/>
            <a:ext cx="7200900" cy="6858000"/>
          </a:xfrm>
          <a:prstGeom prst="triangle">
            <a:avLst>
              <a:gd name="adj" fmla="val 0"/>
            </a:avLst>
          </a:prstGeom>
          <a:solidFill>
            <a:srgbClr val="213A66"/>
          </a:solidFill>
          <a:ln w="76200" cap="flat" cmpd="sng" algn="ctr">
            <a:noFill/>
            <a:prstDash val="solid"/>
            <a:miter lim="800000"/>
          </a:ln>
          <a:effectLst>
            <a:outerShdw blurRad="127000" dist="38100" dir="2700000" algn="tl" rotWithShape="0">
              <a:prstClr val="black">
                <a:alpha val="20000"/>
              </a:prstClr>
            </a:outerShdw>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smtClean="0">
              <a:ln>
                <a:noFill/>
              </a:ln>
              <a:solidFill>
                <a:prstClr val="white"/>
              </a:solidFill>
              <a:effectLst/>
              <a:uLnTx/>
              <a:uFillTx/>
              <a:latin typeface="Arial"/>
              <a:ea typeface="微软雅黑"/>
            </a:endParaRPr>
          </a:p>
        </p:txBody>
      </p:sp>
      <p:sp>
        <p:nvSpPr>
          <p:cNvPr id="5" name="椭圆 4"/>
          <p:cNvSpPr/>
          <p:nvPr/>
        </p:nvSpPr>
        <p:spPr>
          <a:xfrm>
            <a:off x="2166521" y="1988724"/>
            <a:ext cx="3073400" cy="3073395"/>
          </a:xfrm>
          <a:prstGeom prst="ellipse">
            <a:avLst/>
          </a:prstGeom>
          <a:gradFill>
            <a:gsLst>
              <a:gs pos="0">
                <a:srgbClr val="DEDEDE"/>
              </a:gs>
              <a:gs pos="100000">
                <a:srgbClr val="FBFBFB"/>
              </a:gs>
            </a:gsLst>
            <a:lin ang="5400000" scaled="1"/>
          </a:gradFill>
          <a:ln w="31750" cap="flat">
            <a:gradFill>
              <a:gsLst>
                <a:gs pos="0">
                  <a:schemeClr val="bg1"/>
                </a:gs>
                <a:gs pos="100000">
                  <a:srgbClr val="DDDDDD"/>
                </a:gs>
              </a:gsLst>
              <a:lin ang="5400000" scaled="1"/>
            </a:gradFill>
            <a:prstDash val="solid"/>
            <a:miter lim="800000"/>
            <a:headEnd/>
            <a:tailEnd/>
          </a:ln>
          <a:effectLst>
            <a:outerShdw blurRad="228600" dist="635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dirty="0">
              <a:solidFill>
                <a:srgbClr val="00AABC"/>
              </a:solidFill>
              <a:latin typeface="思源黑体" panose="020B0500000000000000" pitchFamily="34" charset="-122"/>
              <a:ea typeface="思源黑体" panose="020B0500000000000000" pitchFamily="34" charset="-122"/>
            </a:endParaRPr>
          </a:p>
        </p:txBody>
      </p:sp>
      <p:sp>
        <p:nvSpPr>
          <p:cNvPr id="4" name="椭圆 3"/>
          <p:cNvSpPr/>
          <p:nvPr/>
        </p:nvSpPr>
        <p:spPr>
          <a:xfrm>
            <a:off x="2407821" y="2230021"/>
            <a:ext cx="2590800" cy="2590800"/>
          </a:xfrm>
          <a:prstGeom prst="ellipse">
            <a:avLst/>
          </a:prstGeom>
          <a:blipFill dpi="0" rotWithShape="1">
            <a:blip r:embed="rId2" cstate="print">
              <a:extLst>
                <a:ext uri="{28A0092B-C50C-407E-A947-70E740481C1C}">
                  <a14:useLocalDpi xmlns:a14="http://schemas.microsoft.com/office/drawing/2010/main" xmlns="" val="0"/>
                </a:ext>
              </a:extLst>
            </a:blip>
            <a:srcRect/>
            <a:stretch>
              <a:fillRect l="-6432" r="-43802"/>
            </a:stretch>
          </a:blipFill>
          <a:ln w="76200" cap="flat" cmpd="sng" algn="ctr">
            <a:noFill/>
            <a:prstDash val="solid"/>
            <a:miter lim="800000"/>
          </a:ln>
          <a:effectLst>
            <a:outerShdw blurRad="190500" dist="63500" dir="2700000" algn="tl" rotWithShape="0">
              <a:prstClr val="black">
                <a:alpha val="20000"/>
              </a:prstClr>
            </a:outerShdw>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smtClean="0">
              <a:ln>
                <a:noFill/>
              </a:ln>
              <a:solidFill>
                <a:prstClr val="white"/>
              </a:solidFill>
              <a:effectLst/>
              <a:uLnTx/>
              <a:uFillTx/>
              <a:latin typeface="Arial"/>
              <a:ea typeface="微软雅黑"/>
            </a:endParaRPr>
          </a:p>
        </p:txBody>
      </p:sp>
      <p:sp>
        <p:nvSpPr>
          <p:cNvPr id="6" name="椭圆 5"/>
          <p:cNvSpPr/>
          <p:nvPr/>
        </p:nvSpPr>
        <p:spPr>
          <a:xfrm rot="13403169">
            <a:off x="1907342" y="1729542"/>
            <a:ext cx="3591758" cy="3591758"/>
          </a:xfrm>
          <a:prstGeom prst="ellipse">
            <a:avLst/>
          </a:prstGeom>
          <a:noFill/>
          <a:ln w="19050" cap="flat" cmpd="sng" algn="ctr">
            <a:gradFill>
              <a:gsLst>
                <a:gs pos="50000">
                  <a:schemeClr val="bg1">
                    <a:alpha val="80000"/>
                  </a:schemeClr>
                </a:gs>
                <a:gs pos="50000">
                  <a:srgbClr val="213A66"/>
                </a:gs>
              </a:gsLst>
              <a:lin ang="5400000" scaled="1"/>
            </a:gradFill>
            <a:prstDash val="solid"/>
            <a:miter lim="800000"/>
          </a:ln>
          <a:effectLst>
            <a:outerShdw blurRad="127000" dist="38100" dir="2700000" algn="tl" rotWithShape="0">
              <a:prstClr val="black">
                <a:alpha val="20000"/>
              </a:prstClr>
            </a:outerShdw>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smtClean="0">
              <a:ln>
                <a:noFill/>
              </a:ln>
              <a:solidFill>
                <a:prstClr val="white"/>
              </a:solidFill>
              <a:effectLst/>
              <a:uLnTx/>
              <a:uFillTx/>
              <a:latin typeface="Arial"/>
              <a:ea typeface="微软雅黑"/>
            </a:endParaRPr>
          </a:p>
        </p:txBody>
      </p:sp>
      <p:grpSp>
        <p:nvGrpSpPr>
          <p:cNvPr id="10" name="组合 9"/>
          <p:cNvGrpSpPr/>
          <p:nvPr/>
        </p:nvGrpSpPr>
        <p:grpSpPr>
          <a:xfrm>
            <a:off x="6275808" y="2308481"/>
            <a:ext cx="1234954" cy="1243156"/>
            <a:chOff x="6583425" y="1042844"/>
            <a:chExt cx="1234954" cy="1243156"/>
          </a:xfrm>
          <a:effectLst>
            <a:outerShdw blurRad="63500" dist="38100" dir="2700000" algn="tl" rotWithShape="0">
              <a:prstClr val="black">
                <a:alpha val="25000"/>
              </a:prstClr>
            </a:outerShdw>
          </a:effectLst>
        </p:grpSpPr>
        <p:sp>
          <p:nvSpPr>
            <p:cNvPr id="8" name="Oval 6"/>
            <p:cNvSpPr/>
            <p:nvPr/>
          </p:nvSpPr>
          <p:spPr>
            <a:xfrm>
              <a:off x="6583425" y="1042844"/>
              <a:ext cx="1234954" cy="1243156"/>
            </a:xfrm>
            <a:prstGeom prst="ellipse">
              <a:avLst/>
            </a:prstGeom>
            <a:solidFill>
              <a:srgbClr val="213A66"/>
            </a:solidFill>
            <a:ln w="25400">
              <a:noFill/>
            </a:ln>
            <a:effectLst/>
          </p:spPr>
          <p:txBody>
            <a:bodyPr vert="horz" wrap="square" lIns="91440" tIns="45720" rIns="91440" bIns="45720" numCol="1" anchor="t" anchorCtr="0" compatLnSpc="1">
              <a:prstTxWarp prst="textNoShape">
                <a:avLst/>
              </a:prstTxWarp>
            </a:bodyPr>
            <a:lstStyle/>
            <a:p>
              <a:endParaRPr lang="en-US" sz="2800" dirty="0">
                <a:solidFill>
                  <a:schemeClr val="bg1">
                    <a:lumMod val="50000"/>
                  </a:schemeClr>
                </a:solidFill>
                <a:latin typeface="Aa楷体" panose="02000500000000000000" pitchFamily="2" charset="-122"/>
                <a:ea typeface="Aa楷体" panose="02000500000000000000" pitchFamily="2" charset="-122"/>
                <a:cs typeface="Aa楷体" panose="02000500000000000000" pitchFamily="2" charset="-122"/>
              </a:endParaRPr>
            </a:p>
          </p:txBody>
        </p:sp>
        <p:sp>
          <p:nvSpPr>
            <p:cNvPr id="9" name="Oval 6"/>
            <p:cNvSpPr/>
            <p:nvPr/>
          </p:nvSpPr>
          <p:spPr>
            <a:xfrm>
              <a:off x="6701476" y="1161681"/>
              <a:ext cx="998854" cy="1005484"/>
            </a:xfrm>
            <a:prstGeom prst="ellipse">
              <a:avLst/>
            </a:prstGeom>
            <a:solidFill>
              <a:srgbClr val="F3F3F3"/>
            </a:solidFill>
            <a:ln w="25400">
              <a:noFill/>
            </a:ln>
            <a:effectLst>
              <a:outerShdw blurRad="254000" dist="114300" dir="2700000" algn="tl" rotWithShape="0">
                <a:prstClr val="black">
                  <a:alpha val="25000"/>
                </a:prstClr>
              </a:outerShdw>
            </a:effectLst>
          </p:spPr>
          <p:txBody>
            <a:bodyPr vert="horz" wrap="square" lIns="91440" tIns="45720" rIns="91440" bIns="45720" numCol="1" anchor="ctr" anchorCtr="0" compatLnSpc="1">
              <a:prstTxWarp prst="textNoShape">
                <a:avLst/>
              </a:prstTxWarp>
            </a:bodyPr>
            <a:lstStyle/>
            <a:p>
              <a:pPr algn="ctr"/>
              <a:r>
                <a:rPr lang="en-US" sz="4800" dirty="0" smtClean="0">
                  <a:solidFill>
                    <a:schemeClr val="tx1">
                      <a:lumMod val="85000"/>
                      <a:lumOff val="15000"/>
                    </a:schemeClr>
                  </a:solidFill>
                  <a:effectLst>
                    <a:outerShdw blurRad="25400" dist="25400" dir="2700000" algn="tl">
                      <a:srgbClr val="000000">
                        <a:alpha val="20000"/>
                      </a:srgbClr>
                    </a:outerShdw>
                  </a:effectLst>
                  <a:latin typeface="Aa楷体" panose="02000500000000000000" pitchFamily="2" charset="-122"/>
                  <a:ea typeface="Aa楷体" panose="02000500000000000000" pitchFamily="2" charset="-122"/>
                  <a:cs typeface="Aa楷体" panose="02000500000000000000" pitchFamily="2" charset="-122"/>
                </a:rPr>
                <a:t>S</a:t>
              </a:r>
              <a:endParaRPr lang="en-US" sz="4800" dirty="0">
                <a:solidFill>
                  <a:schemeClr val="tx1">
                    <a:lumMod val="85000"/>
                    <a:lumOff val="15000"/>
                  </a:schemeClr>
                </a:solidFill>
                <a:effectLst>
                  <a:outerShdw blurRad="25400" dist="25400" dir="2700000" algn="tl">
                    <a:srgbClr val="000000">
                      <a:alpha val="20000"/>
                    </a:srgbClr>
                  </a:outerShdw>
                </a:effectLst>
                <a:latin typeface="Aa楷体" panose="02000500000000000000" pitchFamily="2" charset="-122"/>
                <a:ea typeface="Aa楷体" panose="02000500000000000000" pitchFamily="2" charset="-122"/>
                <a:cs typeface="Aa楷体" panose="02000500000000000000" pitchFamily="2" charset="-122"/>
              </a:endParaRPr>
            </a:p>
          </p:txBody>
        </p:sp>
      </p:grpSp>
      <p:grpSp>
        <p:nvGrpSpPr>
          <p:cNvPr id="20" name="组合 19"/>
          <p:cNvGrpSpPr/>
          <p:nvPr/>
        </p:nvGrpSpPr>
        <p:grpSpPr>
          <a:xfrm>
            <a:off x="7565036" y="4565086"/>
            <a:ext cx="1983452" cy="276999"/>
            <a:chOff x="3949562" y="4445630"/>
            <a:chExt cx="2347042" cy="327776"/>
          </a:xfrm>
        </p:grpSpPr>
        <p:sp>
          <p:nvSpPr>
            <p:cNvPr id="21" name="student-graduation-cap-shape_52041"/>
            <p:cNvSpPr>
              <a:spLocks noChangeAspect="1"/>
            </p:cNvSpPr>
            <p:nvPr/>
          </p:nvSpPr>
          <p:spPr bwMode="auto">
            <a:xfrm>
              <a:off x="3949562" y="4479116"/>
              <a:ext cx="176188" cy="212225"/>
            </a:xfrm>
            <a:custGeom>
              <a:avLst/>
              <a:gdLst>
                <a:gd name="connsiteX0" fmla="*/ 56671 w 279400"/>
                <a:gd name="connsiteY0" fmla="*/ 192087 h 336550"/>
                <a:gd name="connsiteX1" fmla="*/ 224047 w 279400"/>
                <a:gd name="connsiteY1" fmla="*/ 192087 h 336550"/>
                <a:gd name="connsiteX2" fmla="*/ 279400 w 279400"/>
                <a:gd name="connsiteY2" fmla="*/ 247752 h 336550"/>
                <a:gd name="connsiteX3" fmla="*/ 279400 w 279400"/>
                <a:gd name="connsiteY3" fmla="*/ 336550 h 336550"/>
                <a:gd name="connsiteX4" fmla="*/ 176602 w 279400"/>
                <a:gd name="connsiteY4" fmla="*/ 336550 h 336550"/>
                <a:gd name="connsiteX5" fmla="*/ 158151 w 279400"/>
                <a:gd name="connsiteY5" fmla="*/ 245101 h 336550"/>
                <a:gd name="connsiteX6" fmla="*/ 151562 w 279400"/>
                <a:gd name="connsiteY6" fmla="*/ 239800 h 336550"/>
                <a:gd name="connsiteX7" fmla="*/ 167377 w 279400"/>
                <a:gd name="connsiteY7" fmla="*/ 213293 h 336550"/>
                <a:gd name="connsiteX8" fmla="*/ 167377 w 279400"/>
                <a:gd name="connsiteY8" fmla="*/ 209317 h 336550"/>
                <a:gd name="connsiteX9" fmla="*/ 163423 w 279400"/>
                <a:gd name="connsiteY9" fmla="*/ 207991 h 336550"/>
                <a:gd name="connsiteX10" fmla="*/ 121249 w 279400"/>
                <a:gd name="connsiteY10" fmla="*/ 207991 h 336550"/>
                <a:gd name="connsiteX11" fmla="*/ 118613 w 279400"/>
                <a:gd name="connsiteY11" fmla="*/ 209317 h 336550"/>
                <a:gd name="connsiteX12" fmla="*/ 118613 w 279400"/>
                <a:gd name="connsiteY12" fmla="*/ 213293 h 336550"/>
                <a:gd name="connsiteX13" fmla="*/ 134429 w 279400"/>
                <a:gd name="connsiteY13" fmla="*/ 239800 h 336550"/>
                <a:gd name="connsiteX14" fmla="*/ 126521 w 279400"/>
                <a:gd name="connsiteY14" fmla="*/ 245101 h 336550"/>
                <a:gd name="connsiteX15" fmla="*/ 110706 w 279400"/>
                <a:gd name="connsiteY15" fmla="*/ 336550 h 336550"/>
                <a:gd name="connsiteX16" fmla="*/ 0 w 279400"/>
                <a:gd name="connsiteY16" fmla="*/ 336550 h 336550"/>
                <a:gd name="connsiteX17" fmla="*/ 0 w 279400"/>
                <a:gd name="connsiteY17" fmla="*/ 247752 h 336550"/>
                <a:gd name="connsiteX18" fmla="*/ 56671 w 279400"/>
                <a:gd name="connsiteY18" fmla="*/ 192087 h 336550"/>
                <a:gd name="connsiteX19" fmla="*/ 138907 w 279400"/>
                <a:gd name="connsiteY19" fmla="*/ 0 h 336550"/>
                <a:gd name="connsiteX20" fmla="*/ 219076 w 279400"/>
                <a:gd name="connsiteY20" fmla="*/ 80169 h 336550"/>
                <a:gd name="connsiteX21" fmla="*/ 138907 w 279400"/>
                <a:gd name="connsiteY21" fmla="*/ 160338 h 336550"/>
                <a:gd name="connsiteX22" fmla="*/ 58738 w 279400"/>
                <a:gd name="connsiteY22" fmla="*/ 80169 h 336550"/>
                <a:gd name="connsiteX23" fmla="*/ 138907 w 279400"/>
                <a:gd name="connsiteY2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9400" h="336550">
                  <a:moveTo>
                    <a:pt x="56671" y="192087"/>
                  </a:moveTo>
                  <a:cubicBezTo>
                    <a:pt x="56671" y="192087"/>
                    <a:pt x="56671" y="192087"/>
                    <a:pt x="224047" y="192087"/>
                  </a:cubicBezTo>
                  <a:cubicBezTo>
                    <a:pt x="254360" y="192087"/>
                    <a:pt x="279400" y="217269"/>
                    <a:pt x="279400" y="247752"/>
                  </a:cubicBezTo>
                  <a:cubicBezTo>
                    <a:pt x="279400" y="247752"/>
                    <a:pt x="279400" y="247752"/>
                    <a:pt x="279400" y="336550"/>
                  </a:cubicBezTo>
                  <a:cubicBezTo>
                    <a:pt x="279400" y="336550"/>
                    <a:pt x="279400" y="336550"/>
                    <a:pt x="176602" y="336550"/>
                  </a:cubicBezTo>
                  <a:cubicBezTo>
                    <a:pt x="176602" y="336550"/>
                    <a:pt x="176602" y="336550"/>
                    <a:pt x="158151" y="245101"/>
                  </a:cubicBezTo>
                  <a:cubicBezTo>
                    <a:pt x="158151" y="242450"/>
                    <a:pt x="154197" y="239800"/>
                    <a:pt x="151562" y="239800"/>
                  </a:cubicBezTo>
                  <a:cubicBezTo>
                    <a:pt x="151562" y="239800"/>
                    <a:pt x="151562" y="239800"/>
                    <a:pt x="167377" y="213293"/>
                  </a:cubicBezTo>
                  <a:cubicBezTo>
                    <a:pt x="167377" y="211967"/>
                    <a:pt x="167377" y="210642"/>
                    <a:pt x="167377" y="209317"/>
                  </a:cubicBezTo>
                  <a:cubicBezTo>
                    <a:pt x="166059" y="207991"/>
                    <a:pt x="164741" y="207991"/>
                    <a:pt x="163423" y="207991"/>
                  </a:cubicBezTo>
                  <a:cubicBezTo>
                    <a:pt x="163423" y="207991"/>
                    <a:pt x="163423" y="207991"/>
                    <a:pt x="121249" y="207991"/>
                  </a:cubicBezTo>
                  <a:cubicBezTo>
                    <a:pt x="119931" y="207991"/>
                    <a:pt x="118613" y="207991"/>
                    <a:pt x="118613" y="209317"/>
                  </a:cubicBezTo>
                  <a:cubicBezTo>
                    <a:pt x="117296" y="210642"/>
                    <a:pt x="117296" y="211967"/>
                    <a:pt x="118613" y="213293"/>
                  </a:cubicBezTo>
                  <a:cubicBezTo>
                    <a:pt x="118613" y="213293"/>
                    <a:pt x="118613" y="213293"/>
                    <a:pt x="134429" y="239800"/>
                  </a:cubicBezTo>
                  <a:cubicBezTo>
                    <a:pt x="130475" y="239800"/>
                    <a:pt x="127839" y="242450"/>
                    <a:pt x="126521" y="245101"/>
                  </a:cubicBezTo>
                  <a:cubicBezTo>
                    <a:pt x="126521" y="245101"/>
                    <a:pt x="126521" y="245101"/>
                    <a:pt x="110706" y="336550"/>
                  </a:cubicBezTo>
                  <a:cubicBezTo>
                    <a:pt x="110706" y="336550"/>
                    <a:pt x="110706" y="336550"/>
                    <a:pt x="0" y="336550"/>
                  </a:cubicBezTo>
                  <a:cubicBezTo>
                    <a:pt x="0" y="336550"/>
                    <a:pt x="0" y="336550"/>
                    <a:pt x="0" y="247752"/>
                  </a:cubicBezTo>
                  <a:cubicBezTo>
                    <a:pt x="0" y="217269"/>
                    <a:pt x="25040" y="192087"/>
                    <a:pt x="56671" y="192087"/>
                  </a:cubicBezTo>
                  <a:close/>
                  <a:moveTo>
                    <a:pt x="138907" y="0"/>
                  </a:moveTo>
                  <a:cubicBezTo>
                    <a:pt x="183183" y="0"/>
                    <a:pt x="219076" y="35893"/>
                    <a:pt x="219076" y="80169"/>
                  </a:cubicBezTo>
                  <a:cubicBezTo>
                    <a:pt x="219076" y="124445"/>
                    <a:pt x="183183" y="160338"/>
                    <a:pt x="138907" y="160338"/>
                  </a:cubicBezTo>
                  <a:cubicBezTo>
                    <a:pt x="94631" y="160338"/>
                    <a:pt x="58738" y="124445"/>
                    <a:pt x="58738" y="80169"/>
                  </a:cubicBezTo>
                  <a:cubicBezTo>
                    <a:pt x="58738" y="35893"/>
                    <a:pt x="94631" y="0"/>
                    <a:pt x="138907" y="0"/>
                  </a:cubicBezTo>
                  <a:close/>
                </a:path>
              </a:pathLst>
            </a:custGeom>
            <a:solidFill>
              <a:schemeClr val="tx1">
                <a:lumMod val="65000"/>
                <a:lumOff val="3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400" i="0" u="none" strike="noStrike" kern="1200" cap="none" spc="0" normalizeH="0" baseline="0" noProof="0" dirty="0">
                <a:ln>
                  <a:noFill/>
                </a:ln>
                <a:solidFill>
                  <a:schemeClr val="tx1">
                    <a:lumMod val="75000"/>
                    <a:lumOff val="25000"/>
                  </a:schemeClr>
                </a:solidFill>
                <a:effectLst/>
                <a:uLnTx/>
                <a:uFillTx/>
                <a:latin typeface="思源黑体" panose="020B0500000000000000" pitchFamily="34" charset="-122"/>
                <a:ea typeface="思源黑体" panose="020B0500000000000000" pitchFamily="34" charset="-122"/>
              </a:endParaRPr>
            </a:p>
          </p:txBody>
        </p:sp>
        <p:sp>
          <p:nvSpPr>
            <p:cNvPr id="22" name="文本框 21"/>
            <p:cNvSpPr txBox="1"/>
            <p:nvPr/>
          </p:nvSpPr>
          <p:spPr>
            <a:xfrm>
              <a:off x="4131057" y="4445630"/>
              <a:ext cx="2165547" cy="32777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lumMod val="75000"/>
                      <a:lumOff val="25000"/>
                    </a:schemeClr>
                  </a:solidFill>
                  <a:latin typeface="思源黑体" panose="020B0500000000000000" pitchFamily="34" charset="-122"/>
                  <a:ea typeface="思源黑体" panose="020B0500000000000000" pitchFamily="34" charset="-122"/>
                </a:rPr>
                <a:t>演讲</a:t>
              </a:r>
              <a:r>
                <a:rPr lang="zh-CN" altLang="en-US" sz="1200" dirty="0" smtClean="0">
                  <a:solidFill>
                    <a:schemeClr val="tx1">
                      <a:lumMod val="75000"/>
                      <a:lumOff val="25000"/>
                    </a:schemeClr>
                  </a:solidFill>
                  <a:latin typeface="思源黑体" panose="020B0500000000000000" pitchFamily="34" charset="-122"/>
                  <a:ea typeface="思源黑体" panose="020B0500000000000000" pitchFamily="34" charset="-122"/>
                </a:rPr>
                <a:t>人：刘孝刚</a:t>
              </a:r>
              <a:endParaRPr kumimoji="0" lang="zh-CN" altLang="en-US" sz="1200" i="0" u="none" strike="noStrike" kern="1200" cap="none" spc="0" normalizeH="0" baseline="0" noProof="0" dirty="0">
                <a:ln>
                  <a:noFill/>
                </a:ln>
                <a:solidFill>
                  <a:schemeClr val="tx1">
                    <a:lumMod val="75000"/>
                    <a:lumOff val="25000"/>
                  </a:schemeClr>
                </a:solidFill>
                <a:effectLst/>
                <a:uLnTx/>
                <a:uFillTx/>
                <a:latin typeface="思源黑体" panose="020B0500000000000000" pitchFamily="34" charset="-122"/>
                <a:ea typeface="思源黑体" panose="020B0500000000000000" pitchFamily="34" charset="-122"/>
              </a:endParaRPr>
            </a:p>
          </p:txBody>
        </p:sp>
      </p:grpSp>
      <p:grpSp>
        <p:nvGrpSpPr>
          <p:cNvPr id="23" name="组合 22"/>
          <p:cNvGrpSpPr/>
          <p:nvPr/>
        </p:nvGrpSpPr>
        <p:grpSpPr>
          <a:xfrm>
            <a:off x="9326569" y="4565085"/>
            <a:ext cx="1965078" cy="276999"/>
            <a:chOff x="5096604" y="4434015"/>
            <a:chExt cx="2325300" cy="327776"/>
          </a:xfrm>
        </p:grpSpPr>
        <p:sp>
          <p:nvSpPr>
            <p:cNvPr id="24" name="student-graduation-cap-shape_52041"/>
            <p:cNvSpPr>
              <a:spLocks noChangeAspect="1"/>
            </p:cNvSpPr>
            <p:nvPr/>
          </p:nvSpPr>
          <p:spPr bwMode="auto">
            <a:xfrm>
              <a:off x="5096604" y="4505756"/>
              <a:ext cx="192265" cy="198828"/>
            </a:xfrm>
            <a:custGeom>
              <a:avLst/>
              <a:gdLst>
                <a:gd name="connsiteX0" fmla="*/ 233363 w 325438"/>
                <a:gd name="connsiteY0" fmla="*/ 249238 h 336550"/>
                <a:gd name="connsiteX1" fmla="*/ 279401 w 325438"/>
                <a:gd name="connsiteY1" fmla="*/ 249238 h 336550"/>
                <a:gd name="connsiteX2" fmla="*/ 279401 w 325438"/>
                <a:gd name="connsiteY2" fmla="*/ 290513 h 336550"/>
                <a:gd name="connsiteX3" fmla="*/ 233363 w 325438"/>
                <a:gd name="connsiteY3" fmla="*/ 290513 h 336550"/>
                <a:gd name="connsiteX4" fmla="*/ 171450 w 325438"/>
                <a:gd name="connsiteY4" fmla="*/ 249238 h 336550"/>
                <a:gd name="connsiteX5" fmla="*/ 217488 w 325438"/>
                <a:gd name="connsiteY5" fmla="*/ 249238 h 336550"/>
                <a:gd name="connsiteX6" fmla="*/ 217488 w 325438"/>
                <a:gd name="connsiteY6" fmla="*/ 290513 h 336550"/>
                <a:gd name="connsiteX7" fmla="*/ 171450 w 325438"/>
                <a:gd name="connsiteY7" fmla="*/ 290513 h 336550"/>
                <a:gd name="connsiteX8" fmla="*/ 107950 w 325438"/>
                <a:gd name="connsiteY8" fmla="*/ 249238 h 336550"/>
                <a:gd name="connsiteX9" fmla="*/ 155575 w 325438"/>
                <a:gd name="connsiteY9" fmla="*/ 249238 h 336550"/>
                <a:gd name="connsiteX10" fmla="*/ 155575 w 325438"/>
                <a:gd name="connsiteY10" fmla="*/ 290513 h 336550"/>
                <a:gd name="connsiteX11" fmla="*/ 107950 w 325438"/>
                <a:gd name="connsiteY11" fmla="*/ 290513 h 336550"/>
                <a:gd name="connsiteX12" fmla="*/ 46038 w 325438"/>
                <a:gd name="connsiteY12" fmla="*/ 249238 h 336550"/>
                <a:gd name="connsiteX13" fmla="*/ 93663 w 325438"/>
                <a:gd name="connsiteY13" fmla="*/ 249238 h 336550"/>
                <a:gd name="connsiteX14" fmla="*/ 93663 w 325438"/>
                <a:gd name="connsiteY14" fmla="*/ 290513 h 336550"/>
                <a:gd name="connsiteX15" fmla="*/ 46038 w 325438"/>
                <a:gd name="connsiteY15" fmla="*/ 290513 h 336550"/>
                <a:gd name="connsiteX16" fmla="*/ 233363 w 325438"/>
                <a:gd name="connsiteY16" fmla="*/ 195263 h 336550"/>
                <a:gd name="connsiteX17" fmla="*/ 279401 w 325438"/>
                <a:gd name="connsiteY17" fmla="*/ 195263 h 336550"/>
                <a:gd name="connsiteX18" fmla="*/ 279401 w 325438"/>
                <a:gd name="connsiteY18" fmla="*/ 234951 h 336550"/>
                <a:gd name="connsiteX19" fmla="*/ 233363 w 325438"/>
                <a:gd name="connsiteY19" fmla="*/ 234951 h 336550"/>
                <a:gd name="connsiteX20" fmla="*/ 171450 w 325438"/>
                <a:gd name="connsiteY20" fmla="*/ 195263 h 336550"/>
                <a:gd name="connsiteX21" fmla="*/ 217488 w 325438"/>
                <a:gd name="connsiteY21" fmla="*/ 195263 h 336550"/>
                <a:gd name="connsiteX22" fmla="*/ 217488 w 325438"/>
                <a:gd name="connsiteY22" fmla="*/ 234951 h 336550"/>
                <a:gd name="connsiteX23" fmla="*/ 171450 w 325438"/>
                <a:gd name="connsiteY23" fmla="*/ 234951 h 336550"/>
                <a:gd name="connsiteX24" fmla="*/ 107950 w 325438"/>
                <a:gd name="connsiteY24" fmla="*/ 195263 h 336550"/>
                <a:gd name="connsiteX25" fmla="*/ 155575 w 325438"/>
                <a:gd name="connsiteY25" fmla="*/ 195263 h 336550"/>
                <a:gd name="connsiteX26" fmla="*/ 155575 w 325438"/>
                <a:gd name="connsiteY26" fmla="*/ 234951 h 336550"/>
                <a:gd name="connsiteX27" fmla="*/ 107950 w 325438"/>
                <a:gd name="connsiteY27" fmla="*/ 234951 h 336550"/>
                <a:gd name="connsiteX28" fmla="*/ 46038 w 325438"/>
                <a:gd name="connsiteY28" fmla="*/ 195263 h 336550"/>
                <a:gd name="connsiteX29" fmla="*/ 93663 w 325438"/>
                <a:gd name="connsiteY29" fmla="*/ 195263 h 336550"/>
                <a:gd name="connsiteX30" fmla="*/ 93663 w 325438"/>
                <a:gd name="connsiteY30" fmla="*/ 234951 h 336550"/>
                <a:gd name="connsiteX31" fmla="*/ 46038 w 325438"/>
                <a:gd name="connsiteY31" fmla="*/ 234951 h 336550"/>
                <a:gd name="connsiteX32" fmla="*/ 233363 w 325438"/>
                <a:gd name="connsiteY32" fmla="*/ 139700 h 336550"/>
                <a:gd name="connsiteX33" fmla="*/ 279401 w 325438"/>
                <a:gd name="connsiteY33" fmla="*/ 139700 h 336550"/>
                <a:gd name="connsiteX34" fmla="*/ 279401 w 325438"/>
                <a:gd name="connsiteY34" fmla="*/ 180975 h 336550"/>
                <a:gd name="connsiteX35" fmla="*/ 233363 w 325438"/>
                <a:gd name="connsiteY35" fmla="*/ 180975 h 336550"/>
                <a:gd name="connsiteX36" fmla="*/ 171450 w 325438"/>
                <a:gd name="connsiteY36" fmla="*/ 139700 h 336550"/>
                <a:gd name="connsiteX37" fmla="*/ 217488 w 325438"/>
                <a:gd name="connsiteY37" fmla="*/ 139700 h 336550"/>
                <a:gd name="connsiteX38" fmla="*/ 217488 w 325438"/>
                <a:gd name="connsiteY38" fmla="*/ 180975 h 336550"/>
                <a:gd name="connsiteX39" fmla="*/ 171450 w 325438"/>
                <a:gd name="connsiteY39" fmla="*/ 180975 h 336550"/>
                <a:gd name="connsiteX40" fmla="*/ 107950 w 325438"/>
                <a:gd name="connsiteY40" fmla="*/ 139700 h 336550"/>
                <a:gd name="connsiteX41" fmla="*/ 155575 w 325438"/>
                <a:gd name="connsiteY41" fmla="*/ 139700 h 336550"/>
                <a:gd name="connsiteX42" fmla="*/ 155575 w 325438"/>
                <a:gd name="connsiteY42" fmla="*/ 180975 h 336550"/>
                <a:gd name="connsiteX43" fmla="*/ 107950 w 325438"/>
                <a:gd name="connsiteY43" fmla="*/ 180975 h 336550"/>
                <a:gd name="connsiteX44" fmla="*/ 49167 w 325438"/>
                <a:gd name="connsiteY44" fmla="*/ 38100 h 336550"/>
                <a:gd name="connsiteX45" fmla="*/ 25400 w 325438"/>
                <a:gd name="connsiteY45" fmla="*/ 61753 h 336550"/>
                <a:gd name="connsiteX46" fmla="*/ 25400 w 325438"/>
                <a:gd name="connsiteY46" fmla="*/ 289085 h 336550"/>
                <a:gd name="connsiteX47" fmla="*/ 49167 w 325438"/>
                <a:gd name="connsiteY47" fmla="*/ 312738 h 336550"/>
                <a:gd name="connsiteX48" fmla="*/ 276271 w 325438"/>
                <a:gd name="connsiteY48" fmla="*/ 312738 h 336550"/>
                <a:gd name="connsiteX49" fmla="*/ 300038 w 325438"/>
                <a:gd name="connsiteY49" fmla="*/ 289085 h 336550"/>
                <a:gd name="connsiteX50" fmla="*/ 300038 w 325438"/>
                <a:gd name="connsiteY50" fmla="*/ 61753 h 336550"/>
                <a:gd name="connsiteX51" fmla="*/ 276271 w 325438"/>
                <a:gd name="connsiteY51" fmla="*/ 38100 h 336550"/>
                <a:gd name="connsiteX52" fmla="*/ 269669 w 325438"/>
                <a:gd name="connsiteY52" fmla="*/ 38100 h 336550"/>
                <a:gd name="connsiteX53" fmla="*/ 269669 w 325438"/>
                <a:gd name="connsiteY53" fmla="*/ 63067 h 336550"/>
                <a:gd name="connsiteX54" fmla="*/ 276271 w 325438"/>
                <a:gd name="connsiteY54" fmla="*/ 74894 h 336550"/>
                <a:gd name="connsiteX55" fmla="*/ 260427 w 325438"/>
                <a:gd name="connsiteY55" fmla="*/ 90662 h 336550"/>
                <a:gd name="connsiteX56" fmla="*/ 244582 w 325438"/>
                <a:gd name="connsiteY56" fmla="*/ 74894 h 336550"/>
                <a:gd name="connsiteX57" fmla="*/ 249864 w 325438"/>
                <a:gd name="connsiteY57" fmla="*/ 63067 h 336550"/>
                <a:gd name="connsiteX58" fmla="*/ 249864 w 325438"/>
                <a:gd name="connsiteY58" fmla="*/ 38100 h 336550"/>
                <a:gd name="connsiteX59" fmla="*/ 231379 w 325438"/>
                <a:gd name="connsiteY59" fmla="*/ 38100 h 336550"/>
                <a:gd name="connsiteX60" fmla="*/ 231379 w 325438"/>
                <a:gd name="connsiteY60" fmla="*/ 63067 h 336550"/>
                <a:gd name="connsiteX61" fmla="*/ 236660 w 325438"/>
                <a:gd name="connsiteY61" fmla="*/ 74894 h 336550"/>
                <a:gd name="connsiteX62" fmla="*/ 220816 w 325438"/>
                <a:gd name="connsiteY62" fmla="*/ 90662 h 336550"/>
                <a:gd name="connsiteX63" fmla="*/ 204971 w 325438"/>
                <a:gd name="connsiteY63" fmla="*/ 74894 h 336550"/>
                <a:gd name="connsiteX64" fmla="*/ 210253 w 325438"/>
                <a:gd name="connsiteY64" fmla="*/ 63067 h 336550"/>
                <a:gd name="connsiteX65" fmla="*/ 210253 w 325438"/>
                <a:gd name="connsiteY65" fmla="*/ 38100 h 336550"/>
                <a:gd name="connsiteX66" fmla="*/ 191767 w 325438"/>
                <a:gd name="connsiteY66" fmla="*/ 38100 h 336550"/>
                <a:gd name="connsiteX67" fmla="*/ 191767 w 325438"/>
                <a:gd name="connsiteY67" fmla="*/ 63067 h 336550"/>
                <a:gd name="connsiteX68" fmla="*/ 198369 w 325438"/>
                <a:gd name="connsiteY68" fmla="*/ 74894 h 336550"/>
                <a:gd name="connsiteX69" fmla="*/ 182525 w 325438"/>
                <a:gd name="connsiteY69" fmla="*/ 90662 h 336550"/>
                <a:gd name="connsiteX70" fmla="*/ 166680 w 325438"/>
                <a:gd name="connsiteY70" fmla="*/ 74894 h 336550"/>
                <a:gd name="connsiteX71" fmla="*/ 171962 w 325438"/>
                <a:gd name="connsiteY71" fmla="*/ 63067 h 336550"/>
                <a:gd name="connsiteX72" fmla="*/ 171962 w 325438"/>
                <a:gd name="connsiteY72" fmla="*/ 38100 h 336550"/>
                <a:gd name="connsiteX73" fmla="*/ 153476 w 325438"/>
                <a:gd name="connsiteY73" fmla="*/ 38100 h 336550"/>
                <a:gd name="connsiteX74" fmla="*/ 153476 w 325438"/>
                <a:gd name="connsiteY74" fmla="*/ 63067 h 336550"/>
                <a:gd name="connsiteX75" fmla="*/ 158758 w 325438"/>
                <a:gd name="connsiteY75" fmla="*/ 74894 h 336550"/>
                <a:gd name="connsiteX76" fmla="*/ 142913 w 325438"/>
                <a:gd name="connsiteY76" fmla="*/ 90662 h 336550"/>
                <a:gd name="connsiteX77" fmla="*/ 127069 w 325438"/>
                <a:gd name="connsiteY77" fmla="*/ 74894 h 336550"/>
                <a:gd name="connsiteX78" fmla="*/ 133671 w 325438"/>
                <a:gd name="connsiteY78" fmla="*/ 63067 h 336550"/>
                <a:gd name="connsiteX79" fmla="*/ 133671 w 325438"/>
                <a:gd name="connsiteY79" fmla="*/ 38100 h 336550"/>
                <a:gd name="connsiteX80" fmla="*/ 115186 w 325438"/>
                <a:gd name="connsiteY80" fmla="*/ 38100 h 336550"/>
                <a:gd name="connsiteX81" fmla="*/ 115186 w 325438"/>
                <a:gd name="connsiteY81" fmla="*/ 63067 h 336550"/>
                <a:gd name="connsiteX82" fmla="*/ 120467 w 325438"/>
                <a:gd name="connsiteY82" fmla="*/ 74894 h 336550"/>
                <a:gd name="connsiteX83" fmla="*/ 104623 w 325438"/>
                <a:gd name="connsiteY83" fmla="*/ 90662 h 336550"/>
                <a:gd name="connsiteX84" fmla="*/ 88778 w 325438"/>
                <a:gd name="connsiteY84" fmla="*/ 74894 h 336550"/>
                <a:gd name="connsiteX85" fmla="*/ 94060 w 325438"/>
                <a:gd name="connsiteY85" fmla="*/ 63067 h 336550"/>
                <a:gd name="connsiteX86" fmla="*/ 94060 w 325438"/>
                <a:gd name="connsiteY86" fmla="*/ 38100 h 336550"/>
                <a:gd name="connsiteX87" fmla="*/ 75574 w 325438"/>
                <a:gd name="connsiteY87" fmla="*/ 38100 h 336550"/>
                <a:gd name="connsiteX88" fmla="*/ 75574 w 325438"/>
                <a:gd name="connsiteY88" fmla="*/ 63067 h 336550"/>
                <a:gd name="connsiteX89" fmla="*/ 80856 w 325438"/>
                <a:gd name="connsiteY89" fmla="*/ 74894 h 336550"/>
                <a:gd name="connsiteX90" fmla="*/ 65011 w 325438"/>
                <a:gd name="connsiteY90" fmla="*/ 90662 h 336550"/>
                <a:gd name="connsiteX91" fmla="*/ 49167 w 325438"/>
                <a:gd name="connsiteY91" fmla="*/ 74894 h 336550"/>
                <a:gd name="connsiteX92" fmla="*/ 55769 w 325438"/>
                <a:gd name="connsiteY92" fmla="*/ 63067 h 336550"/>
                <a:gd name="connsiteX93" fmla="*/ 55769 w 325438"/>
                <a:gd name="connsiteY93" fmla="*/ 38100 h 336550"/>
                <a:gd name="connsiteX94" fmla="*/ 49167 w 325438"/>
                <a:gd name="connsiteY94" fmla="*/ 38100 h 336550"/>
                <a:gd name="connsiteX95" fmla="*/ 65315 w 325438"/>
                <a:gd name="connsiteY95" fmla="*/ 4763 h 336550"/>
                <a:gd name="connsiteX96" fmla="*/ 61913 w 325438"/>
                <a:gd name="connsiteY96" fmla="*/ 10110 h 336550"/>
                <a:gd name="connsiteX97" fmla="*/ 61913 w 325438"/>
                <a:gd name="connsiteY97" fmla="*/ 75616 h 336550"/>
                <a:gd name="connsiteX98" fmla="*/ 65315 w 325438"/>
                <a:gd name="connsiteY98" fmla="*/ 80963 h 336550"/>
                <a:gd name="connsiteX99" fmla="*/ 69851 w 325438"/>
                <a:gd name="connsiteY99" fmla="*/ 75616 h 336550"/>
                <a:gd name="connsiteX100" fmla="*/ 69851 w 325438"/>
                <a:gd name="connsiteY100" fmla="*/ 10110 h 336550"/>
                <a:gd name="connsiteX101" fmla="*/ 65315 w 325438"/>
                <a:gd name="connsiteY101" fmla="*/ 4763 h 336550"/>
                <a:gd name="connsiteX102" fmla="*/ 104776 w 325438"/>
                <a:gd name="connsiteY102" fmla="*/ 4763 h 336550"/>
                <a:gd name="connsiteX103" fmla="*/ 100013 w 325438"/>
                <a:gd name="connsiteY103" fmla="*/ 10110 h 336550"/>
                <a:gd name="connsiteX104" fmla="*/ 100013 w 325438"/>
                <a:gd name="connsiteY104" fmla="*/ 75616 h 336550"/>
                <a:gd name="connsiteX105" fmla="*/ 104776 w 325438"/>
                <a:gd name="connsiteY105" fmla="*/ 80963 h 336550"/>
                <a:gd name="connsiteX106" fmla="*/ 109538 w 325438"/>
                <a:gd name="connsiteY106" fmla="*/ 75616 h 336550"/>
                <a:gd name="connsiteX107" fmla="*/ 109538 w 325438"/>
                <a:gd name="connsiteY107" fmla="*/ 10110 h 336550"/>
                <a:gd name="connsiteX108" fmla="*/ 104776 w 325438"/>
                <a:gd name="connsiteY108" fmla="*/ 4763 h 336550"/>
                <a:gd name="connsiteX109" fmla="*/ 142876 w 325438"/>
                <a:gd name="connsiteY109" fmla="*/ 4763 h 336550"/>
                <a:gd name="connsiteX110" fmla="*/ 138113 w 325438"/>
                <a:gd name="connsiteY110" fmla="*/ 10110 h 336550"/>
                <a:gd name="connsiteX111" fmla="*/ 138113 w 325438"/>
                <a:gd name="connsiteY111" fmla="*/ 75616 h 336550"/>
                <a:gd name="connsiteX112" fmla="*/ 142876 w 325438"/>
                <a:gd name="connsiteY112" fmla="*/ 80963 h 336550"/>
                <a:gd name="connsiteX113" fmla="*/ 147638 w 325438"/>
                <a:gd name="connsiteY113" fmla="*/ 75616 h 336550"/>
                <a:gd name="connsiteX114" fmla="*/ 147638 w 325438"/>
                <a:gd name="connsiteY114" fmla="*/ 10110 h 336550"/>
                <a:gd name="connsiteX115" fmla="*/ 142876 w 325438"/>
                <a:gd name="connsiteY115" fmla="*/ 4763 h 336550"/>
                <a:gd name="connsiteX116" fmla="*/ 182563 w 325438"/>
                <a:gd name="connsiteY116" fmla="*/ 4763 h 336550"/>
                <a:gd name="connsiteX117" fmla="*/ 177800 w 325438"/>
                <a:gd name="connsiteY117" fmla="*/ 10110 h 336550"/>
                <a:gd name="connsiteX118" fmla="*/ 177800 w 325438"/>
                <a:gd name="connsiteY118" fmla="*/ 75616 h 336550"/>
                <a:gd name="connsiteX119" fmla="*/ 182563 w 325438"/>
                <a:gd name="connsiteY119" fmla="*/ 80963 h 336550"/>
                <a:gd name="connsiteX120" fmla="*/ 187325 w 325438"/>
                <a:gd name="connsiteY120" fmla="*/ 75616 h 336550"/>
                <a:gd name="connsiteX121" fmla="*/ 187325 w 325438"/>
                <a:gd name="connsiteY121" fmla="*/ 10110 h 336550"/>
                <a:gd name="connsiteX122" fmla="*/ 182563 w 325438"/>
                <a:gd name="connsiteY122" fmla="*/ 4763 h 336550"/>
                <a:gd name="connsiteX123" fmla="*/ 220663 w 325438"/>
                <a:gd name="connsiteY123" fmla="*/ 4763 h 336550"/>
                <a:gd name="connsiteX124" fmla="*/ 215900 w 325438"/>
                <a:gd name="connsiteY124" fmla="*/ 10110 h 336550"/>
                <a:gd name="connsiteX125" fmla="*/ 215900 w 325438"/>
                <a:gd name="connsiteY125" fmla="*/ 75616 h 336550"/>
                <a:gd name="connsiteX126" fmla="*/ 220663 w 325438"/>
                <a:gd name="connsiteY126" fmla="*/ 80963 h 336550"/>
                <a:gd name="connsiteX127" fmla="*/ 225425 w 325438"/>
                <a:gd name="connsiteY127" fmla="*/ 75616 h 336550"/>
                <a:gd name="connsiteX128" fmla="*/ 225425 w 325438"/>
                <a:gd name="connsiteY128" fmla="*/ 10110 h 336550"/>
                <a:gd name="connsiteX129" fmla="*/ 220663 w 325438"/>
                <a:gd name="connsiteY129" fmla="*/ 4763 h 336550"/>
                <a:gd name="connsiteX130" fmla="*/ 260124 w 325438"/>
                <a:gd name="connsiteY130" fmla="*/ 4763 h 336550"/>
                <a:gd name="connsiteX131" fmla="*/ 255588 w 325438"/>
                <a:gd name="connsiteY131" fmla="*/ 10110 h 336550"/>
                <a:gd name="connsiteX132" fmla="*/ 255588 w 325438"/>
                <a:gd name="connsiteY132" fmla="*/ 75616 h 336550"/>
                <a:gd name="connsiteX133" fmla="*/ 260124 w 325438"/>
                <a:gd name="connsiteY133" fmla="*/ 80963 h 336550"/>
                <a:gd name="connsiteX134" fmla="*/ 263526 w 325438"/>
                <a:gd name="connsiteY134" fmla="*/ 75616 h 336550"/>
                <a:gd name="connsiteX135" fmla="*/ 263526 w 325438"/>
                <a:gd name="connsiteY135" fmla="*/ 10110 h 336550"/>
                <a:gd name="connsiteX136" fmla="*/ 260124 w 325438"/>
                <a:gd name="connsiteY136" fmla="*/ 4763 h 336550"/>
                <a:gd name="connsiteX137" fmla="*/ 64823 w 325438"/>
                <a:gd name="connsiteY137" fmla="*/ 0 h 336550"/>
                <a:gd name="connsiteX138" fmla="*/ 75406 w 325438"/>
                <a:gd name="connsiteY138" fmla="*/ 10517 h 336550"/>
                <a:gd name="connsiteX139" fmla="*/ 75406 w 325438"/>
                <a:gd name="connsiteY139" fmla="*/ 14461 h 336550"/>
                <a:gd name="connsiteX140" fmla="*/ 93927 w 325438"/>
                <a:gd name="connsiteY140" fmla="*/ 14461 h 336550"/>
                <a:gd name="connsiteX141" fmla="*/ 93927 w 325438"/>
                <a:gd name="connsiteY141" fmla="*/ 10517 h 336550"/>
                <a:gd name="connsiteX142" fmla="*/ 104511 w 325438"/>
                <a:gd name="connsiteY142" fmla="*/ 0 h 336550"/>
                <a:gd name="connsiteX143" fmla="*/ 115094 w 325438"/>
                <a:gd name="connsiteY143" fmla="*/ 10517 h 336550"/>
                <a:gd name="connsiteX144" fmla="*/ 115094 w 325438"/>
                <a:gd name="connsiteY144" fmla="*/ 14461 h 336550"/>
                <a:gd name="connsiteX145" fmla="*/ 133615 w 325438"/>
                <a:gd name="connsiteY145" fmla="*/ 14461 h 336550"/>
                <a:gd name="connsiteX146" fmla="*/ 133615 w 325438"/>
                <a:gd name="connsiteY146" fmla="*/ 10517 h 336550"/>
                <a:gd name="connsiteX147" fmla="*/ 142875 w 325438"/>
                <a:gd name="connsiteY147" fmla="*/ 0 h 336550"/>
                <a:gd name="connsiteX148" fmla="*/ 153459 w 325438"/>
                <a:gd name="connsiteY148" fmla="*/ 10517 h 336550"/>
                <a:gd name="connsiteX149" fmla="*/ 153459 w 325438"/>
                <a:gd name="connsiteY149" fmla="*/ 14461 h 336550"/>
                <a:gd name="connsiteX150" fmla="*/ 171980 w 325438"/>
                <a:gd name="connsiteY150" fmla="*/ 14461 h 336550"/>
                <a:gd name="connsiteX151" fmla="*/ 171980 w 325438"/>
                <a:gd name="connsiteY151" fmla="*/ 10517 h 336550"/>
                <a:gd name="connsiteX152" fmla="*/ 182563 w 325438"/>
                <a:gd name="connsiteY152" fmla="*/ 0 h 336550"/>
                <a:gd name="connsiteX153" fmla="*/ 191823 w 325438"/>
                <a:gd name="connsiteY153" fmla="*/ 10517 h 336550"/>
                <a:gd name="connsiteX154" fmla="*/ 191823 w 325438"/>
                <a:gd name="connsiteY154" fmla="*/ 14461 h 336550"/>
                <a:gd name="connsiteX155" fmla="*/ 210344 w 325438"/>
                <a:gd name="connsiteY155" fmla="*/ 14461 h 336550"/>
                <a:gd name="connsiteX156" fmla="*/ 210344 w 325438"/>
                <a:gd name="connsiteY156" fmla="*/ 10517 h 336550"/>
                <a:gd name="connsiteX157" fmla="*/ 220927 w 325438"/>
                <a:gd name="connsiteY157" fmla="*/ 0 h 336550"/>
                <a:gd name="connsiteX158" fmla="*/ 231511 w 325438"/>
                <a:gd name="connsiteY158" fmla="*/ 10517 h 336550"/>
                <a:gd name="connsiteX159" fmla="*/ 231511 w 325438"/>
                <a:gd name="connsiteY159" fmla="*/ 14461 h 336550"/>
                <a:gd name="connsiteX160" fmla="*/ 250032 w 325438"/>
                <a:gd name="connsiteY160" fmla="*/ 14461 h 336550"/>
                <a:gd name="connsiteX161" fmla="*/ 250032 w 325438"/>
                <a:gd name="connsiteY161" fmla="*/ 10517 h 336550"/>
                <a:gd name="connsiteX162" fmla="*/ 260615 w 325438"/>
                <a:gd name="connsiteY162" fmla="*/ 0 h 336550"/>
                <a:gd name="connsiteX163" fmla="*/ 269875 w 325438"/>
                <a:gd name="connsiteY163" fmla="*/ 10517 h 336550"/>
                <a:gd name="connsiteX164" fmla="*/ 269875 w 325438"/>
                <a:gd name="connsiteY164" fmla="*/ 14461 h 336550"/>
                <a:gd name="connsiteX165" fmla="*/ 276490 w 325438"/>
                <a:gd name="connsiteY165" fmla="*/ 14461 h 336550"/>
                <a:gd name="connsiteX166" fmla="*/ 325438 w 325438"/>
                <a:gd name="connsiteY166" fmla="*/ 61789 h 336550"/>
                <a:gd name="connsiteX167" fmla="*/ 325438 w 325438"/>
                <a:gd name="connsiteY167" fmla="*/ 289223 h 336550"/>
                <a:gd name="connsiteX168" fmla="*/ 276490 w 325438"/>
                <a:gd name="connsiteY168" fmla="*/ 336550 h 336550"/>
                <a:gd name="connsiteX169" fmla="*/ 48948 w 325438"/>
                <a:gd name="connsiteY169" fmla="*/ 336550 h 336550"/>
                <a:gd name="connsiteX170" fmla="*/ 0 w 325438"/>
                <a:gd name="connsiteY170" fmla="*/ 289223 h 336550"/>
                <a:gd name="connsiteX171" fmla="*/ 0 w 325438"/>
                <a:gd name="connsiteY171" fmla="*/ 61789 h 336550"/>
                <a:gd name="connsiteX172" fmla="*/ 48948 w 325438"/>
                <a:gd name="connsiteY172" fmla="*/ 14461 h 336550"/>
                <a:gd name="connsiteX173" fmla="*/ 55563 w 325438"/>
                <a:gd name="connsiteY173" fmla="*/ 14461 h 336550"/>
                <a:gd name="connsiteX174" fmla="*/ 55563 w 325438"/>
                <a:gd name="connsiteY174" fmla="*/ 10517 h 336550"/>
                <a:gd name="connsiteX175" fmla="*/ 64823 w 325438"/>
                <a:gd name="connsiteY17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325438" h="336550">
                  <a:moveTo>
                    <a:pt x="233363" y="249238"/>
                  </a:moveTo>
                  <a:lnTo>
                    <a:pt x="279401" y="249238"/>
                  </a:lnTo>
                  <a:lnTo>
                    <a:pt x="279401" y="290513"/>
                  </a:lnTo>
                  <a:lnTo>
                    <a:pt x="233363" y="290513"/>
                  </a:lnTo>
                  <a:close/>
                  <a:moveTo>
                    <a:pt x="171450" y="249238"/>
                  </a:moveTo>
                  <a:lnTo>
                    <a:pt x="217488" y="249238"/>
                  </a:lnTo>
                  <a:lnTo>
                    <a:pt x="217488" y="290513"/>
                  </a:lnTo>
                  <a:lnTo>
                    <a:pt x="171450" y="290513"/>
                  </a:lnTo>
                  <a:close/>
                  <a:moveTo>
                    <a:pt x="107950" y="249238"/>
                  </a:moveTo>
                  <a:lnTo>
                    <a:pt x="155575" y="249238"/>
                  </a:lnTo>
                  <a:lnTo>
                    <a:pt x="155575" y="290513"/>
                  </a:lnTo>
                  <a:lnTo>
                    <a:pt x="107950" y="290513"/>
                  </a:lnTo>
                  <a:close/>
                  <a:moveTo>
                    <a:pt x="46038" y="249238"/>
                  </a:moveTo>
                  <a:lnTo>
                    <a:pt x="93663" y="249238"/>
                  </a:lnTo>
                  <a:lnTo>
                    <a:pt x="93663" y="290513"/>
                  </a:lnTo>
                  <a:lnTo>
                    <a:pt x="46038" y="290513"/>
                  </a:lnTo>
                  <a:close/>
                  <a:moveTo>
                    <a:pt x="233363" y="195263"/>
                  </a:moveTo>
                  <a:lnTo>
                    <a:pt x="279401" y="195263"/>
                  </a:lnTo>
                  <a:lnTo>
                    <a:pt x="279401" y="234951"/>
                  </a:lnTo>
                  <a:lnTo>
                    <a:pt x="233363" y="234951"/>
                  </a:lnTo>
                  <a:close/>
                  <a:moveTo>
                    <a:pt x="171450" y="195263"/>
                  </a:moveTo>
                  <a:lnTo>
                    <a:pt x="217488" y="195263"/>
                  </a:lnTo>
                  <a:lnTo>
                    <a:pt x="217488" y="234951"/>
                  </a:lnTo>
                  <a:lnTo>
                    <a:pt x="171450" y="234951"/>
                  </a:lnTo>
                  <a:close/>
                  <a:moveTo>
                    <a:pt x="107950" y="195263"/>
                  </a:moveTo>
                  <a:lnTo>
                    <a:pt x="155575" y="195263"/>
                  </a:lnTo>
                  <a:lnTo>
                    <a:pt x="155575" y="234951"/>
                  </a:lnTo>
                  <a:lnTo>
                    <a:pt x="107950" y="234951"/>
                  </a:lnTo>
                  <a:close/>
                  <a:moveTo>
                    <a:pt x="46038" y="195263"/>
                  </a:moveTo>
                  <a:lnTo>
                    <a:pt x="93663" y="195263"/>
                  </a:lnTo>
                  <a:lnTo>
                    <a:pt x="93663" y="234951"/>
                  </a:lnTo>
                  <a:lnTo>
                    <a:pt x="46038" y="234951"/>
                  </a:lnTo>
                  <a:close/>
                  <a:moveTo>
                    <a:pt x="233363" y="139700"/>
                  </a:moveTo>
                  <a:lnTo>
                    <a:pt x="279401" y="139700"/>
                  </a:lnTo>
                  <a:lnTo>
                    <a:pt x="279401" y="180975"/>
                  </a:lnTo>
                  <a:lnTo>
                    <a:pt x="233363" y="180975"/>
                  </a:lnTo>
                  <a:close/>
                  <a:moveTo>
                    <a:pt x="171450" y="139700"/>
                  </a:moveTo>
                  <a:lnTo>
                    <a:pt x="217488" y="139700"/>
                  </a:lnTo>
                  <a:lnTo>
                    <a:pt x="217488" y="180975"/>
                  </a:lnTo>
                  <a:lnTo>
                    <a:pt x="171450" y="180975"/>
                  </a:lnTo>
                  <a:close/>
                  <a:moveTo>
                    <a:pt x="107950" y="139700"/>
                  </a:moveTo>
                  <a:lnTo>
                    <a:pt x="155575" y="139700"/>
                  </a:lnTo>
                  <a:lnTo>
                    <a:pt x="155575" y="180975"/>
                  </a:lnTo>
                  <a:lnTo>
                    <a:pt x="107950" y="180975"/>
                  </a:lnTo>
                  <a:close/>
                  <a:moveTo>
                    <a:pt x="49167" y="38100"/>
                  </a:moveTo>
                  <a:cubicBezTo>
                    <a:pt x="35963" y="38100"/>
                    <a:pt x="25400" y="48613"/>
                    <a:pt x="25400" y="61753"/>
                  </a:cubicBezTo>
                  <a:cubicBezTo>
                    <a:pt x="25400" y="61753"/>
                    <a:pt x="25400" y="61753"/>
                    <a:pt x="25400" y="289085"/>
                  </a:cubicBezTo>
                  <a:cubicBezTo>
                    <a:pt x="25400" y="302226"/>
                    <a:pt x="35963" y="312738"/>
                    <a:pt x="49167" y="312738"/>
                  </a:cubicBezTo>
                  <a:cubicBezTo>
                    <a:pt x="49167" y="312738"/>
                    <a:pt x="49167" y="312738"/>
                    <a:pt x="276271" y="312738"/>
                  </a:cubicBezTo>
                  <a:cubicBezTo>
                    <a:pt x="289475" y="312738"/>
                    <a:pt x="300038" y="302226"/>
                    <a:pt x="300038" y="289085"/>
                  </a:cubicBezTo>
                  <a:cubicBezTo>
                    <a:pt x="300038" y="289085"/>
                    <a:pt x="300038" y="289085"/>
                    <a:pt x="300038" y="61753"/>
                  </a:cubicBezTo>
                  <a:cubicBezTo>
                    <a:pt x="300038" y="48613"/>
                    <a:pt x="289475" y="38100"/>
                    <a:pt x="276271" y="38100"/>
                  </a:cubicBezTo>
                  <a:cubicBezTo>
                    <a:pt x="276271" y="38100"/>
                    <a:pt x="276271" y="38100"/>
                    <a:pt x="269669" y="38100"/>
                  </a:cubicBezTo>
                  <a:cubicBezTo>
                    <a:pt x="269669" y="38100"/>
                    <a:pt x="269669" y="38100"/>
                    <a:pt x="269669" y="63067"/>
                  </a:cubicBezTo>
                  <a:cubicBezTo>
                    <a:pt x="273631" y="65695"/>
                    <a:pt x="276271" y="70951"/>
                    <a:pt x="276271" y="74894"/>
                  </a:cubicBezTo>
                  <a:cubicBezTo>
                    <a:pt x="276271" y="84092"/>
                    <a:pt x="268349" y="90662"/>
                    <a:pt x="260427" y="90662"/>
                  </a:cubicBezTo>
                  <a:cubicBezTo>
                    <a:pt x="251184" y="90662"/>
                    <a:pt x="244582" y="84092"/>
                    <a:pt x="244582" y="74894"/>
                  </a:cubicBezTo>
                  <a:cubicBezTo>
                    <a:pt x="244582" y="70951"/>
                    <a:pt x="245903" y="65695"/>
                    <a:pt x="249864" y="63067"/>
                  </a:cubicBezTo>
                  <a:cubicBezTo>
                    <a:pt x="249864" y="63067"/>
                    <a:pt x="249864" y="63067"/>
                    <a:pt x="249864" y="38100"/>
                  </a:cubicBezTo>
                  <a:cubicBezTo>
                    <a:pt x="249864" y="38100"/>
                    <a:pt x="249864" y="38100"/>
                    <a:pt x="231379" y="38100"/>
                  </a:cubicBezTo>
                  <a:cubicBezTo>
                    <a:pt x="231379" y="38100"/>
                    <a:pt x="231379" y="38100"/>
                    <a:pt x="231379" y="63067"/>
                  </a:cubicBezTo>
                  <a:cubicBezTo>
                    <a:pt x="234019" y="65695"/>
                    <a:pt x="236660" y="70951"/>
                    <a:pt x="236660" y="74894"/>
                  </a:cubicBezTo>
                  <a:cubicBezTo>
                    <a:pt x="236660" y="84092"/>
                    <a:pt x="230058" y="90662"/>
                    <a:pt x="220816" y="90662"/>
                  </a:cubicBezTo>
                  <a:cubicBezTo>
                    <a:pt x="212893" y="90662"/>
                    <a:pt x="204971" y="84092"/>
                    <a:pt x="204971" y="74894"/>
                  </a:cubicBezTo>
                  <a:cubicBezTo>
                    <a:pt x="204971" y="70951"/>
                    <a:pt x="207612" y="65695"/>
                    <a:pt x="210253" y="63067"/>
                  </a:cubicBezTo>
                  <a:cubicBezTo>
                    <a:pt x="210253" y="63067"/>
                    <a:pt x="210253" y="63067"/>
                    <a:pt x="210253" y="38100"/>
                  </a:cubicBezTo>
                  <a:cubicBezTo>
                    <a:pt x="210253" y="38100"/>
                    <a:pt x="210253" y="38100"/>
                    <a:pt x="191767" y="38100"/>
                  </a:cubicBezTo>
                  <a:cubicBezTo>
                    <a:pt x="191767" y="38100"/>
                    <a:pt x="191767" y="38100"/>
                    <a:pt x="191767" y="63067"/>
                  </a:cubicBezTo>
                  <a:cubicBezTo>
                    <a:pt x="195728" y="65695"/>
                    <a:pt x="198369" y="70951"/>
                    <a:pt x="198369" y="74894"/>
                  </a:cubicBezTo>
                  <a:cubicBezTo>
                    <a:pt x="198369" y="84092"/>
                    <a:pt x="190447" y="90662"/>
                    <a:pt x="182525" y="90662"/>
                  </a:cubicBezTo>
                  <a:cubicBezTo>
                    <a:pt x="173282" y="90662"/>
                    <a:pt x="166680" y="84092"/>
                    <a:pt x="166680" y="74894"/>
                  </a:cubicBezTo>
                  <a:cubicBezTo>
                    <a:pt x="166680" y="70951"/>
                    <a:pt x="168001" y="65695"/>
                    <a:pt x="171962" y="63067"/>
                  </a:cubicBezTo>
                  <a:cubicBezTo>
                    <a:pt x="171962" y="63067"/>
                    <a:pt x="171962" y="63067"/>
                    <a:pt x="171962" y="38100"/>
                  </a:cubicBezTo>
                  <a:cubicBezTo>
                    <a:pt x="171962" y="38100"/>
                    <a:pt x="171962" y="38100"/>
                    <a:pt x="153476" y="38100"/>
                  </a:cubicBezTo>
                  <a:cubicBezTo>
                    <a:pt x="153476" y="38100"/>
                    <a:pt x="153476" y="38100"/>
                    <a:pt x="153476" y="63067"/>
                  </a:cubicBezTo>
                  <a:cubicBezTo>
                    <a:pt x="157438" y="65695"/>
                    <a:pt x="158758" y="70951"/>
                    <a:pt x="158758" y="74894"/>
                  </a:cubicBezTo>
                  <a:cubicBezTo>
                    <a:pt x="158758" y="84092"/>
                    <a:pt x="152156" y="90662"/>
                    <a:pt x="142913" y="90662"/>
                  </a:cubicBezTo>
                  <a:cubicBezTo>
                    <a:pt x="134991" y="90662"/>
                    <a:pt x="127069" y="84092"/>
                    <a:pt x="127069" y="74894"/>
                  </a:cubicBezTo>
                  <a:cubicBezTo>
                    <a:pt x="127069" y="70951"/>
                    <a:pt x="129710" y="65695"/>
                    <a:pt x="133671" y="63067"/>
                  </a:cubicBezTo>
                  <a:cubicBezTo>
                    <a:pt x="133671" y="63067"/>
                    <a:pt x="133671" y="63067"/>
                    <a:pt x="133671" y="38100"/>
                  </a:cubicBezTo>
                  <a:cubicBezTo>
                    <a:pt x="133671" y="38100"/>
                    <a:pt x="133671" y="38100"/>
                    <a:pt x="115186" y="38100"/>
                  </a:cubicBezTo>
                  <a:cubicBezTo>
                    <a:pt x="115186" y="38100"/>
                    <a:pt x="115186" y="38100"/>
                    <a:pt x="115186" y="63067"/>
                  </a:cubicBezTo>
                  <a:cubicBezTo>
                    <a:pt x="117826" y="65695"/>
                    <a:pt x="120467" y="70951"/>
                    <a:pt x="120467" y="74894"/>
                  </a:cubicBezTo>
                  <a:cubicBezTo>
                    <a:pt x="120467" y="84092"/>
                    <a:pt x="112545" y="90662"/>
                    <a:pt x="104623" y="90662"/>
                  </a:cubicBezTo>
                  <a:cubicBezTo>
                    <a:pt x="95380" y="90662"/>
                    <a:pt x="88778" y="84092"/>
                    <a:pt x="88778" y="74894"/>
                  </a:cubicBezTo>
                  <a:cubicBezTo>
                    <a:pt x="88778" y="70951"/>
                    <a:pt x="91419" y="65695"/>
                    <a:pt x="94060" y="63067"/>
                  </a:cubicBezTo>
                  <a:cubicBezTo>
                    <a:pt x="94060" y="63067"/>
                    <a:pt x="94060" y="63067"/>
                    <a:pt x="94060" y="38100"/>
                  </a:cubicBezTo>
                  <a:cubicBezTo>
                    <a:pt x="94060" y="38100"/>
                    <a:pt x="94060" y="38100"/>
                    <a:pt x="75574" y="38100"/>
                  </a:cubicBezTo>
                  <a:cubicBezTo>
                    <a:pt x="75574" y="38100"/>
                    <a:pt x="75574" y="38100"/>
                    <a:pt x="75574" y="63067"/>
                  </a:cubicBezTo>
                  <a:cubicBezTo>
                    <a:pt x="79535" y="65695"/>
                    <a:pt x="80856" y="70951"/>
                    <a:pt x="80856" y="74894"/>
                  </a:cubicBezTo>
                  <a:cubicBezTo>
                    <a:pt x="80856" y="84092"/>
                    <a:pt x="74254" y="90662"/>
                    <a:pt x="65011" y="90662"/>
                  </a:cubicBezTo>
                  <a:cubicBezTo>
                    <a:pt x="57089" y="90662"/>
                    <a:pt x="49167" y="84092"/>
                    <a:pt x="49167" y="74894"/>
                  </a:cubicBezTo>
                  <a:cubicBezTo>
                    <a:pt x="49167" y="70951"/>
                    <a:pt x="51808" y="65695"/>
                    <a:pt x="55769" y="63067"/>
                  </a:cubicBezTo>
                  <a:cubicBezTo>
                    <a:pt x="55769" y="63067"/>
                    <a:pt x="55769" y="63067"/>
                    <a:pt x="55769" y="38100"/>
                  </a:cubicBezTo>
                  <a:cubicBezTo>
                    <a:pt x="55769" y="38100"/>
                    <a:pt x="55769" y="38100"/>
                    <a:pt x="49167" y="38100"/>
                  </a:cubicBezTo>
                  <a:close/>
                  <a:moveTo>
                    <a:pt x="65315" y="4763"/>
                  </a:moveTo>
                  <a:cubicBezTo>
                    <a:pt x="63047" y="4763"/>
                    <a:pt x="61913" y="7437"/>
                    <a:pt x="61913" y="10110"/>
                  </a:cubicBezTo>
                  <a:lnTo>
                    <a:pt x="61913" y="75616"/>
                  </a:lnTo>
                  <a:cubicBezTo>
                    <a:pt x="61913" y="79626"/>
                    <a:pt x="63047" y="80963"/>
                    <a:pt x="65315" y="80963"/>
                  </a:cubicBezTo>
                  <a:cubicBezTo>
                    <a:pt x="68717" y="80963"/>
                    <a:pt x="69851" y="79626"/>
                    <a:pt x="69851" y="75616"/>
                  </a:cubicBezTo>
                  <a:cubicBezTo>
                    <a:pt x="69851" y="75616"/>
                    <a:pt x="69851" y="75616"/>
                    <a:pt x="69851" y="10110"/>
                  </a:cubicBezTo>
                  <a:cubicBezTo>
                    <a:pt x="69851" y="7437"/>
                    <a:pt x="68717" y="4763"/>
                    <a:pt x="65315" y="4763"/>
                  </a:cubicBezTo>
                  <a:close/>
                  <a:moveTo>
                    <a:pt x="104776" y="4763"/>
                  </a:moveTo>
                  <a:cubicBezTo>
                    <a:pt x="102394" y="4763"/>
                    <a:pt x="100013" y="7437"/>
                    <a:pt x="100013" y="10110"/>
                  </a:cubicBezTo>
                  <a:lnTo>
                    <a:pt x="100013" y="75616"/>
                  </a:lnTo>
                  <a:cubicBezTo>
                    <a:pt x="100013" y="79626"/>
                    <a:pt x="102394" y="80963"/>
                    <a:pt x="104776" y="80963"/>
                  </a:cubicBezTo>
                  <a:cubicBezTo>
                    <a:pt x="107157" y="80963"/>
                    <a:pt x="109538" y="79626"/>
                    <a:pt x="109538" y="75616"/>
                  </a:cubicBezTo>
                  <a:cubicBezTo>
                    <a:pt x="109538" y="75616"/>
                    <a:pt x="109538" y="75616"/>
                    <a:pt x="109538" y="10110"/>
                  </a:cubicBezTo>
                  <a:cubicBezTo>
                    <a:pt x="109538" y="7437"/>
                    <a:pt x="107157" y="4763"/>
                    <a:pt x="104776" y="4763"/>
                  </a:cubicBezTo>
                  <a:close/>
                  <a:moveTo>
                    <a:pt x="142876" y="4763"/>
                  </a:moveTo>
                  <a:cubicBezTo>
                    <a:pt x="140494" y="4763"/>
                    <a:pt x="138113" y="7437"/>
                    <a:pt x="138113" y="10110"/>
                  </a:cubicBezTo>
                  <a:lnTo>
                    <a:pt x="138113" y="75616"/>
                  </a:lnTo>
                  <a:cubicBezTo>
                    <a:pt x="138113" y="79626"/>
                    <a:pt x="140494" y="80963"/>
                    <a:pt x="142876" y="80963"/>
                  </a:cubicBezTo>
                  <a:cubicBezTo>
                    <a:pt x="145257" y="80963"/>
                    <a:pt x="147638" y="79626"/>
                    <a:pt x="147638" y="75616"/>
                  </a:cubicBezTo>
                  <a:cubicBezTo>
                    <a:pt x="147638" y="75616"/>
                    <a:pt x="147638" y="75616"/>
                    <a:pt x="147638" y="10110"/>
                  </a:cubicBezTo>
                  <a:cubicBezTo>
                    <a:pt x="147638" y="7437"/>
                    <a:pt x="145257" y="4763"/>
                    <a:pt x="142876" y="4763"/>
                  </a:cubicBezTo>
                  <a:close/>
                  <a:moveTo>
                    <a:pt x="182563" y="4763"/>
                  </a:moveTo>
                  <a:cubicBezTo>
                    <a:pt x="180181" y="4763"/>
                    <a:pt x="177800" y="7437"/>
                    <a:pt x="177800" y="10110"/>
                  </a:cubicBezTo>
                  <a:lnTo>
                    <a:pt x="177800" y="75616"/>
                  </a:lnTo>
                  <a:cubicBezTo>
                    <a:pt x="177800" y="79626"/>
                    <a:pt x="180181" y="80963"/>
                    <a:pt x="182563" y="80963"/>
                  </a:cubicBezTo>
                  <a:cubicBezTo>
                    <a:pt x="184944" y="80963"/>
                    <a:pt x="187325" y="79626"/>
                    <a:pt x="187325" y="75616"/>
                  </a:cubicBezTo>
                  <a:cubicBezTo>
                    <a:pt x="187325" y="75616"/>
                    <a:pt x="187325" y="75616"/>
                    <a:pt x="187325" y="10110"/>
                  </a:cubicBezTo>
                  <a:cubicBezTo>
                    <a:pt x="187325" y="7437"/>
                    <a:pt x="184944" y="4763"/>
                    <a:pt x="182563" y="4763"/>
                  </a:cubicBezTo>
                  <a:close/>
                  <a:moveTo>
                    <a:pt x="220663" y="4763"/>
                  </a:moveTo>
                  <a:cubicBezTo>
                    <a:pt x="218281" y="4763"/>
                    <a:pt x="215900" y="7437"/>
                    <a:pt x="215900" y="10110"/>
                  </a:cubicBezTo>
                  <a:lnTo>
                    <a:pt x="215900" y="75616"/>
                  </a:lnTo>
                  <a:cubicBezTo>
                    <a:pt x="215900" y="79626"/>
                    <a:pt x="218281" y="80963"/>
                    <a:pt x="220663" y="80963"/>
                  </a:cubicBezTo>
                  <a:cubicBezTo>
                    <a:pt x="223044" y="80963"/>
                    <a:pt x="225425" y="79626"/>
                    <a:pt x="225425" y="75616"/>
                  </a:cubicBezTo>
                  <a:cubicBezTo>
                    <a:pt x="225425" y="75616"/>
                    <a:pt x="225425" y="75616"/>
                    <a:pt x="225425" y="10110"/>
                  </a:cubicBezTo>
                  <a:cubicBezTo>
                    <a:pt x="225425" y="7437"/>
                    <a:pt x="223044" y="4763"/>
                    <a:pt x="220663" y="4763"/>
                  </a:cubicBezTo>
                  <a:close/>
                  <a:moveTo>
                    <a:pt x="260124" y="4763"/>
                  </a:moveTo>
                  <a:cubicBezTo>
                    <a:pt x="256722" y="4763"/>
                    <a:pt x="255588" y="7437"/>
                    <a:pt x="255588" y="10110"/>
                  </a:cubicBezTo>
                  <a:lnTo>
                    <a:pt x="255588" y="75616"/>
                  </a:lnTo>
                  <a:cubicBezTo>
                    <a:pt x="255588" y="79626"/>
                    <a:pt x="256722" y="80963"/>
                    <a:pt x="260124" y="80963"/>
                  </a:cubicBezTo>
                  <a:cubicBezTo>
                    <a:pt x="262392" y="80963"/>
                    <a:pt x="263526" y="79626"/>
                    <a:pt x="263526" y="75616"/>
                  </a:cubicBezTo>
                  <a:cubicBezTo>
                    <a:pt x="263526" y="75616"/>
                    <a:pt x="263526" y="75616"/>
                    <a:pt x="263526" y="10110"/>
                  </a:cubicBezTo>
                  <a:cubicBezTo>
                    <a:pt x="263526" y="7437"/>
                    <a:pt x="262392" y="4763"/>
                    <a:pt x="260124" y="4763"/>
                  </a:cubicBezTo>
                  <a:close/>
                  <a:moveTo>
                    <a:pt x="64823" y="0"/>
                  </a:moveTo>
                  <a:cubicBezTo>
                    <a:pt x="71438" y="0"/>
                    <a:pt x="75406" y="3944"/>
                    <a:pt x="75406" y="10517"/>
                  </a:cubicBezTo>
                  <a:cubicBezTo>
                    <a:pt x="75406" y="10517"/>
                    <a:pt x="75406" y="10517"/>
                    <a:pt x="75406" y="14461"/>
                  </a:cubicBezTo>
                  <a:cubicBezTo>
                    <a:pt x="75406" y="14461"/>
                    <a:pt x="75406" y="14461"/>
                    <a:pt x="93927" y="14461"/>
                  </a:cubicBezTo>
                  <a:cubicBezTo>
                    <a:pt x="93927" y="14461"/>
                    <a:pt x="93927" y="14461"/>
                    <a:pt x="93927" y="10517"/>
                  </a:cubicBezTo>
                  <a:cubicBezTo>
                    <a:pt x="93927" y="3944"/>
                    <a:pt x="99219" y="0"/>
                    <a:pt x="104511" y="0"/>
                  </a:cubicBezTo>
                  <a:cubicBezTo>
                    <a:pt x="109802" y="0"/>
                    <a:pt x="115094" y="3944"/>
                    <a:pt x="115094" y="10517"/>
                  </a:cubicBezTo>
                  <a:cubicBezTo>
                    <a:pt x="115094" y="10517"/>
                    <a:pt x="115094" y="10517"/>
                    <a:pt x="115094" y="14461"/>
                  </a:cubicBezTo>
                  <a:cubicBezTo>
                    <a:pt x="115094" y="14461"/>
                    <a:pt x="115094" y="14461"/>
                    <a:pt x="133615" y="14461"/>
                  </a:cubicBezTo>
                  <a:cubicBezTo>
                    <a:pt x="133615" y="14461"/>
                    <a:pt x="133615" y="14461"/>
                    <a:pt x="133615" y="10517"/>
                  </a:cubicBezTo>
                  <a:cubicBezTo>
                    <a:pt x="133615" y="3944"/>
                    <a:pt x="137584" y="0"/>
                    <a:pt x="142875" y="0"/>
                  </a:cubicBezTo>
                  <a:cubicBezTo>
                    <a:pt x="149490" y="0"/>
                    <a:pt x="153459" y="3944"/>
                    <a:pt x="153459" y="10517"/>
                  </a:cubicBezTo>
                  <a:cubicBezTo>
                    <a:pt x="153459" y="10517"/>
                    <a:pt x="153459" y="10517"/>
                    <a:pt x="153459" y="14461"/>
                  </a:cubicBezTo>
                  <a:cubicBezTo>
                    <a:pt x="153459" y="14461"/>
                    <a:pt x="153459" y="14461"/>
                    <a:pt x="171980" y="14461"/>
                  </a:cubicBezTo>
                  <a:cubicBezTo>
                    <a:pt x="171980" y="14461"/>
                    <a:pt x="171980" y="14461"/>
                    <a:pt x="171980" y="10517"/>
                  </a:cubicBezTo>
                  <a:cubicBezTo>
                    <a:pt x="171980" y="3944"/>
                    <a:pt x="175948" y="0"/>
                    <a:pt x="182563" y="0"/>
                  </a:cubicBezTo>
                  <a:cubicBezTo>
                    <a:pt x="187855" y="0"/>
                    <a:pt x="191823" y="3944"/>
                    <a:pt x="191823" y="10517"/>
                  </a:cubicBezTo>
                  <a:cubicBezTo>
                    <a:pt x="191823" y="10517"/>
                    <a:pt x="191823" y="10517"/>
                    <a:pt x="191823" y="14461"/>
                  </a:cubicBezTo>
                  <a:cubicBezTo>
                    <a:pt x="191823" y="14461"/>
                    <a:pt x="191823" y="14461"/>
                    <a:pt x="210344" y="14461"/>
                  </a:cubicBezTo>
                  <a:cubicBezTo>
                    <a:pt x="210344" y="14461"/>
                    <a:pt x="210344" y="14461"/>
                    <a:pt x="210344" y="10517"/>
                  </a:cubicBezTo>
                  <a:cubicBezTo>
                    <a:pt x="210344" y="3944"/>
                    <a:pt x="215636" y="0"/>
                    <a:pt x="220927" y="0"/>
                  </a:cubicBezTo>
                  <a:cubicBezTo>
                    <a:pt x="226219" y="0"/>
                    <a:pt x="231511" y="3944"/>
                    <a:pt x="231511" y="10517"/>
                  </a:cubicBezTo>
                  <a:cubicBezTo>
                    <a:pt x="231511" y="10517"/>
                    <a:pt x="231511" y="10517"/>
                    <a:pt x="231511" y="14461"/>
                  </a:cubicBezTo>
                  <a:cubicBezTo>
                    <a:pt x="231511" y="14461"/>
                    <a:pt x="231511" y="14461"/>
                    <a:pt x="250032" y="14461"/>
                  </a:cubicBezTo>
                  <a:cubicBezTo>
                    <a:pt x="250032" y="14461"/>
                    <a:pt x="250032" y="14461"/>
                    <a:pt x="250032" y="10517"/>
                  </a:cubicBezTo>
                  <a:cubicBezTo>
                    <a:pt x="250032" y="3944"/>
                    <a:pt x="254000" y="0"/>
                    <a:pt x="260615" y="0"/>
                  </a:cubicBezTo>
                  <a:cubicBezTo>
                    <a:pt x="265907" y="0"/>
                    <a:pt x="269875" y="3944"/>
                    <a:pt x="269875" y="10517"/>
                  </a:cubicBezTo>
                  <a:cubicBezTo>
                    <a:pt x="269875" y="10517"/>
                    <a:pt x="269875" y="10517"/>
                    <a:pt x="269875" y="14461"/>
                  </a:cubicBezTo>
                  <a:cubicBezTo>
                    <a:pt x="269875" y="14461"/>
                    <a:pt x="269875" y="14461"/>
                    <a:pt x="276490" y="14461"/>
                  </a:cubicBezTo>
                  <a:cubicBezTo>
                    <a:pt x="302948" y="14461"/>
                    <a:pt x="325438" y="35496"/>
                    <a:pt x="325438" y="61789"/>
                  </a:cubicBezTo>
                  <a:cubicBezTo>
                    <a:pt x="325438" y="61789"/>
                    <a:pt x="325438" y="61789"/>
                    <a:pt x="325438" y="289223"/>
                  </a:cubicBezTo>
                  <a:cubicBezTo>
                    <a:pt x="325438" y="315516"/>
                    <a:pt x="302948" y="336550"/>
                    <a:pt x="276490" y="336550"/>
                  </a:cubicBezTo>
                  <a:cubicBezTo>
                    <a:pt x="276490" y="336550"/>
                    <a:pt x="276490" y="336550"/>
                    <a:pt x="48948" y="336550"/>
                  </a:cubicBezTo>
                  <a:cubicBezTo>
                    <a:pt x="22490" y="336550"/>
                    <a:pt x="0" y="315516"/>
                    <a:pt x="0" y="289223"/>
                  </a:cubicBezTo>
                  <a:cubicBezTo>
                    <a:pt x="0" y="289223"/>
                    <a:pt x="0" y="289223"/>
                    <a:pt x="0" y="61789"/>
                  </a:cubicBezTo>
                  <a:cubicBezTo>
                    <a:pt x="0" y="35496"/>
                    <a:pt x="22490" y="14461"/>
                    <a:pt x="48948" y="14461"/>
                  </a:cubicBezTo>
                  <a:cubicBezTo>
                    <a:pt x="48948" y="14461"/>
                    <a:pt x="48948" y="14461"/>
                    <a:pt x="55563" y="14461"/>
                  </a:cubicBezTo>
                  <a:cubicBezTo>
                    <a:pt x="55563" y="14461"/>
                    <a:pt x="55563" y="14461"/>
                    <a:pt x="55563" y="10517"/>
                  </a:cubicBezTo>
                  <a:cubicBezTo>
                    <a:pt x="55563" y="3944"/>
                    <a:pt x="59531" y="0"/>
                    <a:pt x="64823" y="0"/>
                  </a:cubicBezTo>
                  <a:close/>
                </a:path>
              </a:pathLst>
            </a:custGeom>
            <a:solidFill>
              <a:schemeClr val="tx1">
                <a:lumMod val="75000"/>
                <a:lumOff val="25000"/>
              </a:scheme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400" i="0" u="none" strike="noStrike" kern="1200" cap="none" spc="0" normalizeH="0" baseline="0" noProof="0" dirty="0">
                <a:ln>
                  <a:noFill/>
                </a:ln>
                <a:solidFill>
                  <a:schemeClr val="tx1">
                    <a:lumMod val="75000"/>
                    <a:lumOff val="25000"/>
                  </a:schemeClr>
                </a:solidFill>
                <a:effectLst/>
                <a:uLnTx/>
                <a:uFillTx/>
                <a:latin typeface="思源黑体" panose="020B0500000000000000" pitchFamily="34" charset="-122"/>
                <a:ea typeface="思源黑体" panose="020B0500000000000000" pitchFamily="34" charset="-122"/>
              </a:endParaRPr>
            </a:p>
          </p:txBody>
        </p:sp>
        <p:sp>
          <p:nvSpPr>
            <p:cNvPr id="25" name="文本框 24"/>
            <p:cNvSpPr txBox="1"/>
            <p:nvPr/>
          </p:nvSpPr>
          <p:spPr>
            <a:xfrm>
              <a:off x="5312628" y="4434015"/>
              <a:ext cx="2109276" cy="32777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1">
                      <a:lumMod val="75000"/>
                      <a:lumOff val="25000"/>
                    </a:schemeClr>
                  </a:solidFill>
                  <a:latin typeface="思源黑体" panose="020B0500000000000000" pitchFamily="34" charset="-122"/>
                  <a:ea typeface="思源黑体" panose="020B0500000000000000" pitchFamily="34" charset="-122"/>
                </a:rPr>
                <a:t>时间：</a:t>
              </a:r>
              <a:r>
                <a:rPr lang="en-US" altLang="zh-CN" sz="1200" dirty="0" smtClean="0">
                  <a:solidFill>
                    <a:schemeClr val="tx1">
                      <a:lumMod val="75000"/>
                      <a:lumOff val="25000"/>
                    </a:schemeClr>
                  </a:solidFill>
                  <a:latin typeface="思源黑体" panose="020B0500000000000000" pitchFamily="34" charset="-122"/>
                  <a:ea typeface="思源黑体" panose="020B0500000000000000" pitchFamily="34" charset="-122"/>
                </a:rPr>
                <a:t>20201.11.25</a:t>
              </a:r>
              <a:endParaRPr kumimoji="0" lang="zh-CN" altLang="en-US" sz="1200" i="0" u="none" strike="noStrike" kern="1200" cap="none" spc="0" normalizeH="0" baseline="0" noProof="0" dirty="0">
                <a:ln>
                  <a:noFill/>
                </a:ln>
                <a:solidFill>
                  <a:schemeClr val="tx1">
                    <a:lumMod val="75000"/>
                    <a:lumOff val="25000"/>
                  </a:schemeClr>
                </a:solidFill>
                <a:effectLst/>
                <a:uLnTx/>
                <a:uFillTx/>
                <a:latin typeface="思源黑体" panose="020B0500000000000000" pitchFamily="34" charset="-122"/>
                <a:ea typeface="思源黑体" panose="020B0500000000000000" pitchFamily="34" charset="-122"/>
              </a:endParaRPr>
            </a:p>
          </p:txBody>
        </p:sp>
      </p:grpSp>
      <p:grpSp>
        <p:nvGrpSpPr>
          <p:cNvPr id="34" name="组合 33"/>
          <p:cNvGrpSpPr/>
          <p:nvPr/>
        </p:nvGrpSpPr>
        <p:grpSpPr>
          <a:xfrm>
            <a:off x="8892280" y="499559"/>
            <a:ext cx="2907835" cy="523220"/>
            <a:chOff x="8847310" y="447307"/>
            <a:chExt cx="2907835" cy="523220"/>
          </a:xfrm>
          <a:effectLst>
            <a:outerShdw blurRad="25400" dist="25400" dir="2700000" algn="tl" rotWithShape="0">
              <a:prstClr val="black">
                <a:alpha val="20000"/>
              </a:prstClr>
            </a:outerShdw>
          </a:effectLst>
        </p:grpSpPr>
        <p:grpSp>
          <p:nvGrpSpPr>
            <p:cNvPr id="31" name="组合 30"/>
            <p:cNvGrpSpPr/>
            <p:nvPr/>
          </p:nvGrpSpPr>
          <p:grpSpPr>
            <a:xfrm>
              <a:off x="8847310" y="447307"/>
              <a:ext cx="2907835" cy="523220"/>
              <a:chOff x="8379817" y="356148"/>
              <a:chExt cx="2907835" cy="523220"/>
            </a:xfrm>
            <a:effectLst/>
          </p:grpSpPr>
          <p:sp>
            <p:nvSpPr>
              <p:cNvPr id="7" name="文本框 6"/>
              <p:cNvSpPr txBox="1"/>
              <p:nvPr/>
            </p:nvSpPr>
            <p:spPr>
              <a:xfrm>
                <a:off x="8379817" y="356148"/>
                <a:ext cx="976549" cy="523220"/>
              </a:xfrm>
              <a:prstGeom prst="rect">
                <a:avLst/>
              </a:prstGeom>
              <a:noFill/>
            </p:spPr>
            <p:txBody>
              <a:bodyPr wrap="none" rtlCol="0">
                <a:spAutoFit/>
              </a:bodyPr>
              <a:lstStyle/>
              <a:p>
                <a:r>
                  <a:rPr lang="en-US" altLang="zh-CN" sz="2800" b="1" dirty="0" smtClean="0">
                    <a:solidFill>
                      <a:srgbClr val="213A66"/>
                    </a:solidFill>
                    <a:latin typeface="思源黑体" panose="020B0500000000000000" pitchFamily="34" charset="-122"/>
                    <a:ea typeface="思源黑体" panose="020B0500000000000000" pitchFamily="34" charset="-122"/>
                    <a:cs typeface="Aa楷体" panose="02000500000000000000" pitchFamily="2" charset="-122"/>
                  </a:rPr>
                  <a:t>XBH</a:t>
                </a:r>
                <a:endParaRPr lang="zh-CN" altLang="en-US" sz="2800" b="1" dirty="0">
                  <a:solidFill>
                    <a:srgbClr val="213A66"/>
                  </a:solidFill>
                  <a:latin typeface="思源黑体" panose="020B0500000000000000" pitchFamily="34" charset="-122"/>
                  <a:ea typeface="思源黑体" panose="020B0500000000000000" pitchFamily="34" charset="-122"/>
                  <a:cs typeface="Aa楷体" panose="02000500000000000000" pitchFamily="2" charset="-122"/>
                </a:endParaRPr>
              </a:p>
            </p:txBody>
          </p:sp>
          <p:sp>
            <p:nvSpPr>
              <p:cNvPr id="29" name="文本框 28"/>
              <p:cNvSpPr txBox="1"/>
              <p:nvPr/>
            </p:nvSpPr>
            <p:spPr>
              <a:xfrm>
                <a:off x="9567131" y="367602"/>
                <a:ext cx="1564852" cy="323165"/>
              </a:xfrm>
              <a:prstGeom prst="rect">
                <a:avLst/>
              </a:prstGeom>
              <a:noFill/>
            </p:spPr>
            <p:txBody>
              <a:bodyPr wrap="square" rtlCol="0">
                <a:spAutoFit/>
              </a:bodyPr>
              <a:lstStyle/>
              <a:p>
                <a:pPr algn="dist"/>
                <a:r>
                  <a:rPr lang="zh-CN" altLang="en-US" sz="1500" dirty="0" smtClean="0">
                    <a:solidFill>
                      <a:srgbClr val="213A66"/>
                    </a:solidFill>
                    <a:latin typeface="思源黑体" panose="020B0500000000000000" pitchFamily="34" charset="-122"/>
                    <a:ea typeface="思源黑体" panose="020B0500000000000000" pitchFamily="34" charset="-122"/>
                  </a:rPr>
                  <a:t>下班后实验室</a:t>
                </a:r>
                <a:endParaRPr lang="zh-CN" altLang="en-US" sz="1500" dirty="0">
                  <a:solidFill>
                    <a:srgbClr val="213A66"/>
                  </a:solidFill>
                  <a:latin typeface="思源黑体" panose="020B0500000000000000" pitchFamily="34" charset="-122"/>
                  <a:ea typeface="思源黑体" panose="020B0500000000000000" pitchFamily="34" charset="-122"/>
                </a:endParaRPr>
              </a:p>
            </p:txBody>
          </p:sp>
          <p:sp>
            <p:nvSpPr>
              <p:cNvPr id="30" name="文本框 29"/>
              <p:cNvSpPr txBox="1"/>
              <p:nvPr/>
            </p:nvSpPr>
            <p:spPr>
              <a:xfrm>
                <a:off x="9726789" y="617600"/>
                <a:ext cx="1560863" cy="230832"/>
              </a:xfrm>
              <a:prstGeom prst="rect">
                <a:avLst/>
              </a:prstGeom>
              <a:noFill/>
            </p:spPr>
            <p:txBody>
              <a:bodyPr wrap="square" rtlCol="0">
                <a:spAutoFit/>
              </a:bodyPr>
              <a:lstStyle/>
              <a:p>
                <a:r>
                  <a:rPr lang="en-US" altLang="zh-CN" sz="900" dirty="0" smtClean="0">
                    <a:solidFill>
                      <a:schemeClr val="tx1">
                        <a:lumMod val="50000"/>
                        <a:lumOff val="50000"/>
                      </a:schemeClr>
                    </a:solidFill>
                    <a:latin typeface="思源黑体" panose="020B0500000000000000" pitchFamily="34" charset="-122"/>
                    <a:ea typeface="思源黑体" panose="020B0500000000000000" pitchFamily="34" charset="-122"/>
                  </a:rPr>
                  <a:t>xiabanhoushiyanshi</a:t>
                </a:r>
                <a:endParaRPr lang="zh-CN" altLang="en-US" sz="900" dirty="0">
                  <a:solidFill>
                    <a:schemeClr val="tx1">
                      <a:lumMod val="50000"/>
                      <a:lumOff val="50000"/>
                    </a:schemeClr>
                  </a:solidFill>
                  <a:latin typeface="思源黑体" panose="020B0500000000000000" pitchFamily="34" charset="-122"/>
                  <a:ea typeface="思源黑体" panose="020B0500000000000000" pitchFamily="34" charset="-122"/>
                </a:endParaRPr>
              </a:p>
            </p:txBody>
          </p:sp>
        </p:grpSp>
        <p:cxnSp>
          <p:nvCxnSpPr>
            <p:cNvPr id="33" name="直接连接符 32"/>
            <p:cNvCxnSpPr/>
            <p:nvPr/>
          </p:nvCxnSpPr>
          <p:spPr>
            <a:xfrm>
              <a:off x="10010558" y="548150"/>
              <a:ext cx="0" cy="304733"/>
            </a:xfrm>
            <a:prstGeom prst="line">
              <a:avLst/>
            </a:prstGeom>
            <a:ln w="19050">
              <a:solidFill>
                <a:srgbClr val="213A66"/>
              </a:solidFill>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7617066" y="2308481"/>
            <a:ext cx="1234954" cy="1243156"/>
            <a:chOff x="6583425" y="1042844"/>
            <a:chExt cx="1234954" cy="1243156"/>
          </a:xfrm>
          <a:effectLst>
            <a:outerShdw blurRad="63500" dist="38100" dir="2700000" algn="tl" rotWithShape="0">
              <a:prstClr val="black">
                <a:alpha val="25000"/>
              </a:prstClr>
            </a:outerShdw>
          </a:effectLst>
        </p:grpSpPr>
        <p:sp>
          <p:nvSpPr>
            <p:cNvPr id="37" name="Oval 6"/>
            <p:cNvSpPr/>
            <p:nvPr/>
          </p:nvSpPr>
          <p:spPr>
            <a:xfrm>
              <a:off x="6583425" y="1042844"/>
              <a:ext cx="1234954" cy="1243156"/>
            </a:xfrm>
            <a:prstGeom prst="ellipse">
              <a:avLst/>
            </a:prstGeom>
            <a:solidFill>
              <a:srgbClr val="213A66"/>
            </a:solidFill>
            <a:ln w="25400">
              <a:noFill/>
            </a:ln>
            <a:effectLst/>
          </p:spPr>
          <p:txBody>
            <a:bodyPr vert="horz" wrap="square" lIns="91440" tIns="45720" rIns="91440" bIns="45720" numCol="1" anchor="t" anchorCtr="0" compatLnSpc="1">
              <a:prstTxWarp prst="textNoShape">
                <a:avLst/>
              </a:prstTxWarp>
            </a:bodyPr>
            <a:lstStyle/>
            <a:p>
              <a:endParaRPr lang="en-US" sz="2800" dirty="0">
                <a:solidFill>
                  <a:schemeClr val="bg1">
                    <a:lumMod val="50000"/>
                  </a:schemeClr>
                </a:solidFill>
                <a:latin typeface="Aa楷体" panose="02000500000000000000" pitchFamily="2" charset="-122"/>
                <a:ea typeface="Aa楷体" panose="02000500000000000000" pitchFamily="2" charset="-122"/>
                <a:cs typeface="Aa楷体" panose="02000500000000000000" pitchFamily="2" charset="-122"/>
              </a:endParaRPr>
            </a:p>
          </p:txBody>
        </p:sp>
        <p:sp>
          <p:nvSpPr>
            <p:cNvPr id="38" name="Oval 6"/>
            <p:cNvSpPr/>
            <p:nvPr/>
          </p:nvSpPr>
          <p:spPr>
            <a:xfrm>
              <a:off x="6701476" y="1161681"/>
              <a:ext cx="998854" cy="1005484"/>
            </a:xfrm>
            <a:prstGeom prst="ellipse">
              <a:avLst/>
            </a:prstGeom>
            <a:solidFill>
              <a:srgbClr val="F3F3F3"/>
            </a:solidFill>
            <a:ln w="25400">
              <a:noFill/>
            </a:ln>
            <a:effectLst>
              <a:outerShdw blurRad="254000" dist="114300" dir="2700000" algn="tl" rotWithShape="0">
                <a:prstClr val="black">
                  <a:alpha val="25000"/>
                </a:prstClr>
              </a:outerShdw>
            </a:effectLst>
          </p:spPr>
          <p:txBody>
            <a:bodyPr vert="horz" wrap="square" lIns="91440" tIns="45720" rIns="91440" bIns="45720" numCol="1" anchor="ctr" anchorCtr="0" compatLnSpc="1">
              <a:prstTxWarp prst="textNoShape">
                <a:avLst/>
              </a:prstTxWarp>
            </a:bodyPr>
            <a:lstStyle/>
            <a:p>
              <a:pPr algn="ctr"/>
              <a:r>
                <a:rPr lang="en-US" sz="4800" dirty="0" smtClean="0">
                  <a:solidFill>
                    <a:schemeClr val="tx1">
                      <a:lumMod val="85000"/>
                      <a:lumOff val="15000"/>
                    </a:schemeClr>
                  </a:solidFill>
                  <a:effectLst>
                    <a:outerShdw blurRad="25400" dist="25400" dir="2700000" algn="tl">
                      <a:srgbClr val="000000">
                        <a:alpha val="20000"/>
                      </a:srgbClr>
                    </a:outerShdw>
                  </a:effectLst>
                  <a:latin typeface="Aa楷体" panose="02000500000000000000" pitchFamily="2" charset="-122"/>
                  <a:ea typeface="Aa楷体" panose="02000500000000000000" pitchFamily="2" charset="-122"/>
                  <a:cs typeface="Aa楷体" panose="02000500000000000000" pitchFamily="2" charset="-122"/>
                </a:rPr>
                <a:t>T</a:t>
              </a:r>
              <a:endParaRPr lang="en-US" sz="4800" dirty="0">
                <a:solidFill>
                  <a:schemeClr val="tx1">
                    <a:lumMod val="85000"/>
                    <a:lumOff val="15000"/>
                  </a:schemeClr>
                </a:solidFill>
                <a:effectLst>
                  <a:outerShdw blurRad="25400" dist="25400" dir="2700000" algn="tl">
                    <a:srgbClr val="000000">
                      <a:alpha val="20000"/>
                    </a:srgbClr>
                  </a:outerShdw>
                </a:effectLst>
                <a:latin typeface="Aa楷体" panose="02000500000000000000" pitchFamily="2" charset="-122"/>
                <a:ea typeface="Aa楷体" panose="02000500000000000000" pitchFamily="2" charset="-122"/>
                <a:cs typeface="Aa楷体" panose="02000500000000000000" pitchFamily="2" charset="-122"/>
              </a:endParaRPr>
            </a:p>
          </p:txBody>
        </p:sp>
      </p:grpSp>
      <p:grpSp>
        <p:nvGrpSpPr>
          <p:cNvPr id="39" name="组合 38"/>
          <p:cNvGrpSpPr/>
          <p:nvPr/>
        </p:nvGrpSpPr>
        <p:grpSpPr>
          <a:xfrm>
            <a:off x="8958324" y="2308481"/>
            <a:ext cx="1234954" cy="1243156"/>
            <a:chOff x="6583425" y="1042844"/>
            <a:chExt cx="1234954" cy="1243156"/>
          </a:xfrm>
          <a:effectLst>
            <a:outerShdw blurRad="63500" dist="38100" dir="2700000" algn="tl" rotWithShape="0">
              <a:prstClr val="black">
                <a:alpha val="25000"/>
              </a:prstClr>
            </a:outerShdw>
          </a:effectLst>
        </p:grpSpPr>
        <p:sp>
          <p:nvSpPr>
            <p:cNvPr id="40" name="Oval 6"/>
            <p:cNvSpPr/>
            <p:nvPr/>
          </p:nvSpPr>
          <p:spPr>
            <a:xfrm>
              <a:off x="6583425" y="1042844"/>
              <a:ext cx="1234954" cy="1243156"/>
            </a:xfrm>
            <a:prstGeom prst="ellipse">
              <a:avLst/>
            </a:prstGeom>
            <a:solidFill>
              <a:srgbClr val="213A66"/>
            </a:solidFill>
            <a:ln w="25400">
              <a:noFill/>
            </a:ln>
            <a:effectLst/>
          </p:spPr>
          <p:txBody>
            <a:bodyPr vert="horz" wrap="square" lIns="91440" tIns="45720" rIns="91440" bIns="45720" numCol="1" anchor="t" anchorCtr="0" compatLnSpc="1">
              <a:prstTxWarp prst="textNoShape">
                <a:avLst/>
              </a:prstTxWarp>
            </a:bodyPr>
            <a:lstStyle/>
            <a:p>
              <a:endParaRPr lang="en-US" sz="2800" dirty="0">
                <a:solidFill>
                  <a:schemeClr val="bg1">
                    <a:lumMod val="50000"/>
                  </a:schemeClr>
                </a:solidFill>
                <a:latin typeface="Aa楷体" panose="02000500000000000000" pitchFamily="2" charset="-122"/>
                <a:ea typeface="Aa楷体" panose="02000500000000000000" pitchFamily="2" charset="-122"/>
                <a:cs typeface="Aa楷体" panose="02000500000000000000" pitchFamily="2" charset="-122"/>
              </a:endParaRPr>
            </a:p>
          </p:txBody>
        </p:sp>
        <p:sp>
          <p:nvSpPr>
            <p:cNvPr id="41" name="Oval 6"/>
            <p:cNvSpPr/>
            <p:nvPr/>
          </p:nvSpPr>
          <p:spPr>
            <a:xfrm>
              <a:off x="6701476" y="1161681"/>
              <a:ext cx="998854" cy="1005484"/>
            </a:xfrm>
            <a:prstGeom prst="ellipse">
              <a:avLst/>
            </a:prstGeom>
            <a:solidFill>
              <a:srgbClr val="F3F3F3"/>
            </a:solidFill>
            <a:ln w="25400">
              <a:noFill/>
            </a:ln>
            <a:effectLst>
              <a:outerShdw blurRad="254000" dist="114300" dir="2700000" algn="tl" rotWithShape="0">
                <a:prstClr val="black">
                  <a:alpha val="25000"/>
                </a:prstClr>
              </a:outerShdw>
            </a:effectLst>
          </p:spPr>
          <p:txBody>
            <a:bodyPr vert="horz" wrap="square" lIns="91440" tIns="45720" rIns="91440" bIns="45720" numCol="1" anchor="ctr" anchorCtr="0" compatLnSpc="1">
              <a:prstTxWarp prst="textNoShape">
                <a:avLst/>
              </a:prstTxWarp>
            </a:bodyPr>
            <a:lstStyle/>
            <a:p>
              <a:pPr algn="ctr"/>
              <a:r>
                <a:rPr lang="en-US" sz="4800" dirty="0" smtClean="0">
                  <a:solidFill>
                    <a:schemeClr val="tx1">
                      <a:lumMod val="85000"/>
                      <a:lumOff val="15000"/>
                    </a:schemeClr>
                  </a:solidFill>
                  <a:effectLst>
                    <a:outerShdw blurRad="25400" dist="25400" dir="2700000" algn="tl">
                      <a:srgbClr val="000000">
                        <a:alpha val="20000"/>
                      </a:srgbClr>
                    </a:outerShdw>
                  </a:effectLst>
                  <a:latin typeface="Aa楷体" panose="02000500000000000000" pitchFamily="2" charset="-122"/>
                  <a:ea typeface="Aa楷体" panose="02000500000000000000" pitchFamily="2" charset="-122"/>
                  <a:cs typeface="Aa楷体" panose="02000500000000000000" pitchFamily="2" charset="-122"/>
                </a:rPr>
                <a:t>M</a:t>
              </a:r>
              <a:endParaRPr lang="en-US" sz="4800" dirty="0">
                <a:solidFill>
                  <a:schemeClr val="tx1">
                    <a:lumMod val="85000"/>
                    <a:lumOff val="15000"/>
                  </a:schemeClr>
                </a:solidFill>
                <a:effectLst>
                  <a:outerShdw blurRad="25400" dist="25400" dir="2700000" algn="tl">
                    <a:srgbClr val="000000">
                      <a:alpha val="20000"/>
                    </a:srgbClr>
                  </a:outerShdw>
                </a:effectLst>
                <a:latin typeface="Aa楷体" panose="02000500000000000000" pitchFamily="2" charset="-122"/>
                <a:ea typeface="Aa楷体" panose="02000500000000000000" pitchFamily="2" charset="-122"/>
                <a:cs typeface="Aa楷体" panose="02000500000000000000" pitchFamily="2" charset="-122"/>
              </a:endParaRPr>
            </a:p>
          </p:txBody>
        </p:sp>
      </p:grpSp>
      <p:grpSp>
        <p:nvGrpSpPr>
          <p:cNvPr id="42" name="组合 41"/>
          <p:cNvGrpSpPr/>
          <p:nvPr/>
        </p:nvGrpSpPr>
        <p:grpSpPr>
          <a:xfrm>
            <a:off x="10299583" y="2308481"/>
            <a:ext cx="1234954" cy="1243156"/>
            <a:chOff x="6583425" y="1042844"/>
            <a:chExt cx="1234954" cy="1243156"/>
          </a:xfrm>
          <a:effectLst>
            <a:outerShdw blurRad="63500" dist="38100" dir="2700000" algn="tl" rotWithShape="0">
              <a:prstClr val="black">
                <a:alpha val="25000"/>
              </a:prstClr>
            </a:outerShdw>
          </a:effectLst>
        </p:grpSpPr>
        <p:sp>
          <p:nvSpPr>
            <p:cNvPr id="43" name="Oval 6"/>
            <p:cNvSpPr/>
            <p:nvPr/>
          </p:nvSpPr>
          <p:spPr>
            <a:xfrm>
              <a:off x="6583425" y="1042844"/>
              <a:ext cx="1234954" cy="1243156"/>
            </a:xfrm>
            <a:prstGeom prst="ellipse">
              <a:avLst/>
            </a:prstGeom>
            <a:solidFill>
              <a:srgbClr val="213A66"/>
            </a:solidFill>
            <a:ln w="25400">
              <a:noFill/>
            </a:ln>
            <a:effectLst/>
          </p:spPr>
          <p:txBody>
            <a:bodyPr vert="horz" wrap="square" lIns="91440" tIns="45720" rIns="91440" bIns="45720" numCol="1" anchor="t" anchorCtr="0" compatLnSpc="1">
              <a:prstTxWarp prst="textNoShape">
                <a:avLst/>
              </a:prstTxWarp>
            </a:bodyPr>
            <a:lstStyle/>
            <a:p>
              <a:endParaRPr lang="en-US" sz="2800" dirty="0">
                <a:solidFill>
                  <a:schemeClr val="bg1">
                    <a:lumMod val="50000"/>
                  </a:schemeClr>
                </a:solidFill>
                <a:latin typeface="Aa楷体" panose="02000500000000000000" pitchFamily="2" charset="-122"/>
                <a:ea typeface="Aa楷体" panose="02000500000000000000" pitchFamily="2" charset="-122"/>
                <a:cs typeface="Aa楷体" panose="02000500000000000000" pitchFamily="2" charset="-122"/>
              </a:endParaRPr>
            </a:p>
          </p:txBody>
        </p:sp>
        <p:sp>
          <p:nvSpPr>
            <p:cNvPr id="44" name="Oval 6"/>
            <p:cNvSpPr/>
            <p:nvPr/>
          </p:nvSpPr>
          <p:spPr>
            <a:xfrm>
              <a:off x="6701476" y="1161681"/>
              <a:ext cx="998854" cy="1005484"/>
            </a:xfrm>
            <a:prstGeom prst="ellipse">
              <a:avLst/>
            </a:prstGeom>
            <a:solidFill>
              <a:srgbClr val="F3F3F3"/>
            </a:solidFill>
            <a:ln w="25400">
              <a:noFill/>
            </a:ln>
            <a:effectLst>
              <a:outerShdw blurRad="254000" dist="114300" dir="2700000" algn="tl" rotWithShape="0">
                <a:prstClr val="black">
                  <a:alpha val="25000"/>
                </a:prstClr>
              </a:outerShdw>
            </a:effectLst>
          </p:spPr>
          <p:txBody>
            <a:bodyPr vert="horz" wrap="square" lIns="91440" tIns="45720" rIns="91440" bIns="45720" numCol="1" anchor="ctr" anchorCtr="0" compatLnSpc="1">
              <a:prstTxWarp prst="textNoShape">
                <a:avLst/>
              </a:prstTxWarp>
            </a:bodyPr>
            <a:lstStyle/>
            <a:p>
              <a:pPr algn="ctr"/>
              <a:r>
                <a:rPr lang="en-US" altLang="zh-CN" sz="4000" b="1" dirty="0" smtClean="0">
                  <a:solidFill>
                    <a:schemeClr val="tx1">
                      <a:lumMod val="85000"/>
                      <a:lumOff val="15000"/>
                    </a:schemeClr>
                  </a:solidFill>
                  <a:effectLst>
                    <a:outerShdw blurRad="25400" dist="25400" dir="2700000" algn="tl">
                      <a:srgbClr val="000000">
                        <a:alpha val="20000"/>
                      </a:srgbClr>
                    </a:outerShdw>
                  </a:effectLst>
                  <a:latin typeface="Aa楷体" panose="02000500000000000000" pitchFamily="2" charset="-122"/>
                  <a:ea typeface="Aa楷体" panose="02000500000000000000" pitchFamily="2" charset="-122"/>
                  <a:cs typeface="Aa楷体" panose="02000500000000000000" pitchFamily="2" charset="-122"/>
                </a:rPr>
                <a:t>32</a:t>
              </a:r>
              <a:endParaRPr lang="en-US" sz="4000" b="1" dirty="0">
                <a:solidFill>
                  <a:schemeClr val="tx1">
                    <a:lumMod val="85000"/>
                    <a:lumOff val="15000"/>
                  </a:schemeClr>
                </a:solidFill>
                <a:effectLst>
                  <a:outerShdw blurRad="25400" dist="25400" dir="2700000" algn="tl">
                    <a:srgbClr val="000000">
                      <a:alpha val="20000"/>
                    </a:srgbClr>
                  </a:outerShdw>
                </a:effectLst>
                <a:latin typeface="Aa楷体" panose="02000500000000000000" pitchFamily="2" charset="-122"/>
                <a:ea typeface="Aa楷体" panose="02000500000000000000" pitchFamily="2" charset="-122"/>
                <a:cs typeface="Aa楷体" panose="02000500000000000000" pitchFamily="2" charset="-122"/>
              </a:endParaRPr>
            </a:p>
          </p:txBody>
        </p:sp>
      </p:grpSp>
      <p:sp>
        <p:nvSpPr>
          <p:cNvPr id="45" name="圆角矩形 44"/>
          <p:cNvSpPr/>
          <p:nvPr/>
        </p:nvSpPr>
        <p:spPr>
          <a:xfrm>
            <a:off x="6738245" y="3786724"/>
            <a:ext cx="4591968" cy="425496"/>
          </a:xfrm>
          <a:prstGeom prst="roundRect">
            <a:avLst>
              <a:gd name="adj" fmla="val 42270"/>
            </a:avLst>
          </a:prstGeom>
          <a:solidFill>
            <a:schemeClr val="bg1">
              <a:lumMod val="95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1200">
              <a:solidFill>
                <a:prstClr val="white"/>
              </a:solidFill>
            </a:endParaRPr>
          </a:p>
        </p:txBody>
      </p:sp>
      <p:sp>
        <p:nvSpPr>
          <p:cNvPr id="46" name="TextBox 25"/>
          <p:cNvSpPr txBox="1"/>
          <p:nvPr/>
        </p:nvSpPr>
        <p:spPr>
          <a:xfrm>
            <a:off x="6855595" y="3829885"/>
            <a:ext cx="4303282" cy="369332"/>
          </a:xfrm>
          <a:prstGeom prst="rect">
            <a:avLst/>
          </a:prstGeom>
          <a:noFill/>
        </p:spPr>
        <p:txBody>
          <a:bodyPr wrap="square" rtlCol="0">
            <a:spAutoFit/>
          </a:bodyPr>
          <a:lstStyle/>
          <a:p>
            <a:pPr algn="ctr" defTabSz="1219170"/>
            <a:r>
              <a:rPr lang="zh-CN" altLang="en-US" b="1" dirty="0" smtClean="0">
                <a:solidFill>
                  <a:prstClr val="black">
                    <a:lumMod val="65000"/>
                    <a:lumOff val="35000"/>
                  </a:prstClr>
                </a:solidFill>
                <a:latin typeface="思源黑体" panose="020B0500000000000000" pitchFamily="34" charset="-122"/>
                <a:ea typeface="思源黑体" panose="020B0500000000000000" pitchFamily="34" charset="-122"/>
              </a:rPr>
              <a:t>步进电机</a:t>
            </a:r>
            <a:r>
              <a:rPr lang="en-US" altLang="zh-CN" b="1" dirty="0" smtClean="0">
                <a:solidFill>
                  <a:prstClr val="black">
                    <a:lumMod val="65000"/>
                    <a:lumOff val="35000"/>
                  </a:prstClr>
                </a:solidFill>
                <a:latin typeface="思源黑体" panose="020B0500000000000000" pitchFamily="34" charset="-122"/>
                <a:ea typeface="思源黑体" panose="020B0500000000000000" pitchFamily="34" charset="-122"/>
              </a:rPr>
              <a:t>28BYJ-48</a:t>
            </a:r>
            <a:r>
              <a:rPr lang="en-US" altLang="zh-CN" b="1" dirty="0" smtClean="0">
                <a:solidFill>
                  <a:prstClr val="black">
                    <a:lumMod val="65000"/>
                    <a:lumOff val="35000"/>
                  </a:prstClr>
                </a:solidFill>
                <a:latin typeface="思源黑体" panose="020B0500000000000000" pitchFamily="34" charset="-122"/>
                <a:ea typeface="思源黑体" panose="020B0500000000000000" pitchFamily="34" charset="-122"/>
              </a:rPr>
              <a:t>&amp;</a:t>
            </a:r>
            <a:r>
              <a:rPr lang="zh-CN" altLang="en-US" b="1" dirty="0" smtClean="0">
                <a:solidFill>
                  <a:prstClr val="black">
                    <a:lumMod val="65000"/>
                    <a:lumOff val="35000"/>
                  </a:prstClr>
                </a:solidFill>
                <a:latin typeface="思源黑体" panose="020B0500000000000000" pitchFamily="34" charset="-122"/>
                <a:ea typeface="思源黑体" panose="020B0500000000000000" pitchFamily="34" charset="-122"/>
              </a:rPr>
              <a:t>达林顿</a:t>
            </a:r>
            <a:r>
              <a:rPr lang="en-US" altLang="zh-CN" b="1" dirty="0" smtClean="0">
                <a:solidFill>
                  <a:prstClr val="black">
                    <a:lumMod val="65000"/>
                    <a:lumOff val="35000"/>
                  </a:prstClr>
                </a:solidFill>
                <a:latin typeface="思源黑体" panose="020B0500000000000000" pitchFamily="34" charset="-122"/>
                <a:ea typeface="思源黑体" panose="020B0500000000000000" pitchFamily="34" charset="-122"/>
              </a:rPr>
              <a:t>UNL2003</a:t>
            </a:r>
            <a:endParaRPr lang="zh-CN" altLang="en-US" b="1" dirty="0">
              <a:solidFill>
                <a:prstClr val="black">
                  <a:lumMod val="65000"/>
                  <a:lumOff val="35000"/>
                </a:prstClr>
              </a:solidFill>
              <a:latin typeface="思源黑体" panose="020B0500000000000000" pitchFamily="34" charset="-122"/>
              <a:ea typeface="思源黑体" panose="020B0500000000000000" pitchFamily="34" charset="-122"/>
            </a:endParaRPr>
          </a:p>
        </p:txBody>
      </p:sp>
      <p:grpSp>
        <p:nvGrpSpPr>
          <p:cNvPr id="47" name="组合 46"/>
          <p:cNvGrpSpPr/>
          <p:nvPr/>
        </p:nvGrpSpPr>
        <p:grpSpPr>
          <a:xfrm>
            <a:off x="6603773" y="3736944"/>
            <a:ext cx="607852" cy="485062"/>
            <a:chOff x="899592" y="2377261"/>
            <a:chExt cx="720079" cy="574619"/>
          </a:xfrm>
          <a:effectLst>
            <a:outerShdw blurRad="50800" dist="38100" dir="2700000" algn="tl" rotWithShape="0">
              <a:prstClr val="black">
                <a:alpha val="40000"/>
              </a:prstClr>
            </a:outerShdw>
          </a:effectLst>
        </p:grpSpPr>
        <p:sp>
          <p:nvSpPr>
            <p:cNvPr id="48" name="圆角矩形 47"/>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1200">
                <a:solidFill>
                  <a:srgbClr val="C00000"/>
                </a:solidFill>
                <a:ea typeface="微软雅黑" pitchFamily="34" charset="-122"/>
              </a:endParaRPr>
            </a:p>
          </p:txBody>
        </p:sp>
        <p:sp>
          <p:nvSpPr>
            <p:cNvPr id="49" name="圆角矩形 48"/>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1200">
                <a:solidFill>
                  <a:srgbClr val="C00000"/>
                </a:solidFill>
                <a:ea typeface="微软雅黑" pitchFamily="34" charset="-122"/>
              </a:endParaRPr>
            </a:p>
          </p:txBody>
        </p:sp>
      </p:grpSp>
      <p:pic>
        <p:nvPicPr>
          <p:cNvPr id="50" name="Picture 2" descr="C:\Users\Administrator\Desktop\手.png"/>
          <p:cNvPicPr>
            <a:picLocks noChangeAspect="1" noChangeArrowheads="1"/>
          </p:cNvPicPr>
          <p:nvPr/>
        </p:nvPicPr>
        <p:blipFill>
          <a:blip r:embed="rId3"/>
          <a:srcRect/>
          <a:stretch>
            <a:fillRect/>
          </a:stretch>
        </p:blipFill>
        <p:spPr bwMode="auto">
          <a:xfrm flipH="1">
            <a:off x="6408362" y="3823446"/>
            <a:ext cx="2887453" cy="2805954"/>
          </a:xfrm>
          <a:prstGeom prst="rect">
            <a:avLst/>
          </a:prstGeom>
          <a:noFill/>
        </p:spPr>
      </p:pic>
      <p:grpSp>
        <p:nvGrpSpPr>
          <p:cNvPr id="51" name="组合 50"/>
          <p:cNvGrpSpPr/>
          <p:nvPr/>
        </p:nvGrpSpPr>
        <p:grpSpPr>
          <a:xfrm>
            <a:off x="4205863" y="5576028"/>
            <a:ext cx="403958" cy="403958"/>
            <a:chOff x="3989878" y="-3276232"/>
            <a:chExt cx="4808595" cy="4808595"/>
          </a:xfrm>
        </p:grpSpPr>
        <p:sp>
          <p:nvSpPr>
            <p:cNvPr id="52" name="椭圆 51"/>
            <p:cNvSpPr/>
            <p:nvPr/>
          </p:nvSpPr>
          <p:spPr>
            <a:xfrm>
              <a:off x="4857476" y="-2408631"/>
              <a:ext cx="3073400" cy="3073395"/>
            </a:xfrm>
            <a:prstGeom prst="ellipse">
              <a:avLst/>
            </a:prstGeom>
            <a:gradFill>
              <a:gsLst>
                <a:gs pos="0">
                  <a:srgbClr val="DEDEDE"/>
                </a:gs>
                <a:gs pos="100000">
                  <a:srgbClr val="FBFBFB"/>
                </a:gs>
              </a:gsLst>
              <a:lin ang="5400000" scaled="1"/>
            </a:gradFill>
            <a:ln w="31750" cap="flat">
              <a:gradFill>
                <a:gsLst>
                  <a:gs pos="0">
                    <a:schemeClr val="bg1"/>
                  </a:gs>
                  <a:gs pos="100000">
                    <a:srgbClr val="DDDDDD"/>
                  </a:gs>
                </a:gsLst>
                <a:lin ang="5400000" scaled="1"/>
              </a:gradFill>
              <a:prstDash val="solid"/>
              <a:miter lim="800000"/>
              <a:headEnd/>
              <a:tailEnd/>
            </a:ln>
            <a:effectLst>
              <a:outerShdw blurRad="228600" dist="635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dirty="0">
                <a:solidFill>
                  <a:srgbClr val="00AABC"/>
                </a:solidFill>
                <a:latin typeface="思源黑体" panose="020B0500000000000000" pitchFamily="34" charset="-122"/>
                <a:ea typeface="思源黑体" panose="020B0500000000000000" pitchFamily="34" charset="-122"/>
              </a:endParaRPr>
            </a:p>
          </p:txBody>
        </p:sp>
        <p:sp>
          <p:nvSpPr>
            <p:cNvPr id="53" name="椭圆 52"/>
            <p:cNvSpPr/>
            <p:nvPr/>
          </p:nvSpPr>
          <p:spPr>
            <a:xfrm rot="13403169">
              <a:off x="3989878" y="-3276232"/>
              <a:ext cx="4808595" cy="4808595"/>
            </a:xfrm>
            <a:prstGeom prst="ellipse">
              <a:avLst/>
            </a:prstGeom>
            <a:noFill/>
            <a:ln w="19050" cap="flat" cmpd="sng" algn="ctr">
              <a:solidFill>
                <a:schemeClr val="bg1">
                  <a:lumMod val="65000"/>
                </a:schemeClr>
              </a:solidFill>
              <a:prstDash val="solid"/>
              <a:miter lim="800000"/>
            </a:ln>
            <a:effectLst>
              <a:outerShdw blurRad="127000" dist="38100" dir="2700000" algn="tl" rotWithShape="0">
                <a:prstClr val="black">
                  <a:alpha val="20000"/>
                </a:prstClr>
              </a:outerShdw>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smtClean="0">
                <a:ln>
                  <a:noFill/>
                </a:ln>
                <a:solidFill>
                  <a:prstClr val="white"/>
                </a:solidFill>
                <a:effectLst/>
                <a:uLnTx/>
                <a:uFillTx/>
                <a:latin typeface="Arial"/>
                <a:ea typeface="微软雅黑"/>
              </a:endParaRPr>
            </a:p>
          </p:txBody>
        </p:sp>
      </p:grpSp>
      <p:grpSp>
        <p:nvGrpSpPr>
          <p:cNvPr id="54" name="组合 53"/>
          <p:cNvGrpSpPr/>
          <p:nvPr/>
        </p:nvGrpSpPr>
        <p:grpSpPr>
          <a:xfrm>
            <a:off x="1472177" y="1348938"/>
            <a:ext cx="881083" cy="881083"/>
            <a:chOff x="3989878" y="-3276232"/>
            <a:chExt cx="4808595" cy="4808595"/>
          </a:xfrm>
        </p:grpSpPr>
        <p:sp>
          <p:nvSpPr>
            <p:cNvPr id="55" name="椭圆 54"/>
            <p:cNvSpPr/>
            <p:nvPr/>
          </p:nvSpPr>
          <p:spPr>
            <a:xfrm>
              <a:off x="4676858" y="-2589246"/>
              <a:ext cx="3434640" cy="3434629"/>
            </a:xfrm>
            <a:prstGeom prst="ellipse">
              <a:avLst/>
            </a:prstGeom>
            <a:gradFill>
              <a:gsLst>
                <a:gs pos="0">
                  <a:srgbClr val="DEDEDE"/>
                </a:gs>
                <a:gs pos="100000">
                  <a:srgbClr val="FBFBFB"/>
                </a:gs>
              </a:gsLst>
              <a:lin ang="5400000" scaled="1"/>
            </a:gradFill>
            <a:ln w="31750" cap="flat">
              <a:gradFill>
                <a:gsLst>
                  <a:gs pos="0">
                    <a:schemeClr val="bg1"/>
                  </a:gs>
                  <a:gs pos="100000">
                    <a:srgbClr val="DDDDDD"/>
                  </a:gs>
                </a:gsLst>
                <a:lin ang="5400000" scaled="1"/>
              </a:gradFill>
              <a:prstDash val="solid"/>
              <a:miter lim="800000"/>
              <a:headEnd/>
              <a:tailEnd/>
            </a:ln>
            <a:effectLst>
              <a:outerShdw blurRad="228600" dist="635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dirty="0">
                <a:solidFill>
                  <a:srgbClr val="00AABC"/>
                </a:solidFill>
                <a:latin typeface="思源黑体" panose="020B0500000000000000" pitchFamily="34" charset="-122"/>
                <a:ea typeface="思源黑体" panose="020B0500000000000000" pitchFamily="34" charset="-122"/>
              </a:endParaRPr>
            </a:p>
          </p:txBody>
        </p:sp>
        <p:sp>
          <p:nvSpPr>
            <p:cNvPr id="56" name="椭圆 55"/>
            <p:cNvSpPr/>
            <p:nvPr/>
          </p:nvSpPr>
          <p:spPr>
            <a:xfrm rot="13403169">
              <a:off x="3989878" y="-3276232"/>
              <a:ext cx="4808595" cy="4808595"/>
            </a:xfrm>
            <a:prstGeom prst="ellipse">
              <a:avLst/>
            </a:prstGeom>
            <a:noFill/>
            <a:ln w="19050" cap="flat" cmpd="sng" algn="ctr">
              <a:solidFill>
                <a:schemeClr val="bg1">
                  <a:lumMod val="65000"/>
                </a:schemeClr>
              </a:solidFill>
              <a:prstDash val="solid"/>
              <a:miter lim="800000"/>
            </a:ln>
            <a:effectLst>
              <a:outerShdw blurRad="127000" dist="38100" dir="2700000" algn="tl" rotWithShape="0">
                <a:prstClr val="black">
                  <a:alpha val="20000"/>
                </a:prstClr>
              </a:outerShdw>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smtClean="0">
                <a:ln>
                  <a:noFill/>
                </a:ln>
                <a:solidFill>
                  <a:prstClr val="white"/>
                </a:solidFill>
                <a:effectLst/>
                <a:uLnTx/>
                <a:uFillTx/>
                <a:latin typeface="Arial"/>
                <a:ea typeface="微软雅黑"/>
              </a:endParaRPr>
            </a:p>
          </p:txBody>
        </p:sp>
      </p:grpSp>
    </p:spTree>
    <p:extLst>
      <p:ext uri="{BB962C8B-B14F-4D97-AF65-F5344CB8AC3E}">
        <p14:creationId xmlns:p14="http://schemas.microsoft.com/office/powerpoint/2010/main" xmlns="" val="2628396975"/>
      </p:ext>
    </p:extLst>
  </p:cSld>
  <p:clrMapOvr>
    <a:masterClrMapping/>
  </p:clrMapOvr>
  <mc:AlternateContent xmlns:mc="http://schemas.openxmlformats.org/markup-compatibility/2006">
    <mc:Choice xmlns:p14="http://schemas.microsoft.com/office/powerpoint/2010/main" xmlns="" Requires="p14">
      <p:transition p14:dur="10" advClick="0" advTm="0"/>
    </mc:Choice>
    <mc:Fallback>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par>
                                <p:cTn id="13" presetID="2" presetClass="entr" presetSubtype="1"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anim calcmode="lin" valueType="num">
                                      <p:cBhvr additive="base">
                                        <p:cTn id="15" dur="500" fill="hold"/>
                                        <p:tgtEl>
                                          <p:spTgt spid="51"/>
                                        </p:tgtEl>
                                        <p:attrNameLst>
                                          <p:attrName>ppt_x</p:attrName>
                                        </p:attrNameLst>
                                      </p:cBhvr>
                                      <p:tavLst>
                                        <p:tav tm="0">
                                          <p:val>
                                            <p:strVal val="#ppt_x"/>
                                          </p:val>
                                        </p:tav>
                                        <p:tav tm="100000">
                                          <p:val>
                                            <p:strVal val="#ppt_x"/>
                                          </p:val>
                                        </p:tav>
                                      </p:tavLst>
                                    </p:anim>
                                    <p:anim calcmode="lin" valueType="num">
                                      <p:cBhvr additive="base">
                                        <p:cTn id="16" dur="500" fill="hold"/>
                                        <p:tgtEl>
                                          <p:spTgt spid="51"/>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anim calcmode="lin" valueType="num">
                                      <p:cBhvr additive="base">
                                        <p:cTn id="19" dur="500" fill="hold"/>
                                        <p:tgtEl>
                                          <p:spTgt spid="54"/>
                                        </p:tgtEl>
                                        <p:attrNameLst>
                                          <p:attrName>ppt_x</p:attrName>
                                        </p:attrNameLst>
                                      </p:cBhvr>
                                      <p:tavLst>
                                        <p:tav tm="0">
                                          <p:val>
                                            <p:strVal val="#ppt_x"/>
                                          </p:val>
                                        </p:tav>
                                        <p:tav tm="100000">
                                          <p:val>
                                            <p:strVal val="#ppt_x"/>
                                          </p:val>
                                        </p:tav>
                                      </p:tavLst>
                                    </p:anim>
                                    <p:anim calcmode="lin" valueType="num">
                                      <p:cBhvr additive="base">
                                        <p:cTn id="20" dur="500" fill="hold"/>
                                        <p:tgtEl>
                                          <p:spTgt spid="54"/>
                                        </p:tgtEl>
                                        <p:attrNameLst>
                                          <p:attrName>ppt_y</p:attrName>
                                        </p:attrNameLst>
                                      </p:cBhvr>
                                      <p:tavLst>
                                        <p:tav tm="0">
                                          <p:val>
                                            <p:strVal val="0-#ppt_h/2"/>
                                          </p:val>
                                        </p:tav>
                                        <p:tav tm="100000">
                                          <p:val>
                                            <p:strVal val="#ppt_y"/>
                                          </p:val>
                                        </p:tav>
                                      </p:tavLst>
                                    </p:anim>
                                  </p:childTnLst>
                                </p:cTn>
                              </p:par>
                              <p:par>
                                <p:cTn id="21" presetID="53" presetClass="entr" presetSubtype="16"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500" fill="hold"/>
                                        <p:tgtEl>
                                          <p:spTgt spid="4"/>
                                        </p:tgtEl>
                                        <p:attrNameLst>
                                          <p:attrName>ppt_w</p:attrName>
                                        </p:attrNameLst>
                                      </p:cBhvr>
                                      <p:tavLst>
                                        <p:tav tm="0">
                                          <p:val>
                                            <p:fltVal val="0"/>
                                          </p:val>
                                        </p:tav>
                                        <p:tav tm="100000">
                                          <p:val>
                                            <p:strVal val="#ppt_w"/>
                                          </p:val>
                                        </p:tav>
                                      </p:tavLst>
                                    </p:anim>
                                    <p:anim calcmode="lin" valueType="num">
                                      <p:cBhvr>
                                        <p:cTn id="29" dur="500" fill="hold"/>
                                        <p:tgtEl>
                                          <p:spTgt spid="4"/>
                                        </p:tgtEl>
                                        <p:attrNameLst>
                                          <p:attrName>ppt_h</p:attrName>
                                        </p:attrNameLst>
                                      </p:cBhvr>
                                      <p:tavLst>
                                        <p:tav tm="0">
                                          <p:val>
                                            <p:fltVal val="0"/>
                                          </p:val>
                                        </p:tav>
                                        <p:tav tm="100000">
                                          <p:val>
                                            <p:strVal val="#ppt_h"/>
                                          </p:val>
                                        </p:tav>
                                      </p:tavLst>
                                    </p:anim>
                                    <p:animEffect transition="in" filter="fade">
                                      <p:cBhvr>
                                        <p:cTn id="30" dur="500"/>
                                        <p:tgtEl>
                                          <p:spTgt spid="4"/>
                                        </p:tgtEl>
                                      </p:cBhvr>
                                    </p:animEffect>
                                  </p:childTnLst>
                                </p:cTn>
                              </p:par>
                              <p:par>
                                <p:cTn id="31" presetID="2" presetClass="entr" presetSubtype="2"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anim calcmode="lin" valueType="num">
                                      <p:cBhvr additive="base">
                                        <p:cTn id="33" dur="500" fill="hold"/>
                                        <p:tgtEl>
                                          <p:spTgt spid="34"/>
                                        </p:tgtEl>
                                        <p:attrNameLst>
                                          <p:attrName>ppt_x</p:attrName>
                                        </p:attrNameLst>
                                      </p:cBhvr>
                                      <p:tavLst>
                                        <p:tav tm="0">
                                          <p:val>
                                            <p:strVal val="1+#ppt_w/2"/>
                                          </p:val>
                                        </p:tav>
                                        <p:tav tm="100000">
                                          <p:val>
                                            <p:strVal val="#ppt_x"/>
                                          </p:val>
                                        </p:tav>
                                      </p:tavLst>
                                    </p:anim>
                                    <p:anim calcmode="lin" valueType="num">
                                      <p:cBhvr additive="base">
                                        <p:cTn id="34" dur="500" fill="hold"/>
                                        <p:tgtEl>
                                          <p:spTgt spid="34"/>
                                        </p:tgtEl>
                                        <p:attrNameLst>
                                          <p:attrName>ppt_y</p:attrName>
                                        </p:attrNameLst>
                                      </p:cBhvr>
                                      <p:tavLst>
                                        <p:tav tm="0">
                                          <p:val>
                                            <p:strVal val="#ppt_y"/>
                                          </p:val>
                                        </p:tav>
                                        <p:tav tm="100000">
                                          <p:val>
                                            <p:strVal val="#ppt_y"/>
                                          </p:val>
                                        </p:tav>
                                      </p:tavLst>
                                    </p:anim>
                                  </p:childTnLst>
                                </p:cTn>
                              </p:par>
                              <p:par>
                                <p:cTn id="35" presetID="15"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1000" fill="hold"/>
                                        <p:tgtEl>
                                          <p:spTgt spid="10"/>
                                        </p:tgtEl>
                                        <p:attrNameLst>
                                          <p:attrName>ppt_w</p:attrName>
                                        </p:attrNameLst>
                                      </p:cBhvr>
                                      <p:tavLst>
                                        <p:tav tm="0">
                                          <p:val>
                                            <p:fltVal val="0"/>
                                          </p:val>
                                        </p:tav>
                                        <p:tav tm="100000">
                                          <p:val>
                                            <p:strVal val="#ppt_w"/>
                                          </p:val>
                                        </p:tav>
                                      </p:tavLst>
                                    </p:anim>
                                    <p:anim calcmode="lin" valueType="num">
                                      <p:cBhvr>
                                        <p:cTn id="38" dur="1000" fill="hold"/>
                                        <p:tgtEl>
                                          <p:spTgt spid="10"/>
                                        </p:tgtEl>
                                        <p:attrNameLst>
                                          <p:attrName>ppt_h</p:attrName>
                                        </p:attrNameLst>
                                      </p:cBhvr>
                                      <p:tavLst>
                                        <p:tav tm="0">
                                          <p:val>
                                            <p:fltVal val="0"/>
                                          </p:val>
                                        </p:tav>
                                        <p:tav tm="100000">
                                          <p:val>
                                            <p:strVal val="#ppt_h"/>
                                          </p:val>
                                        </p:tav>
                                      </p:tavLst>
                                    </p:anim>
                                    <p:anim calcmode="lin" valueType="num">
                                      <p:cBhvr>
                                        <p:cTn id="39"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10"/>
                                        </p:tgtEl>
                                        <p:attrNameLst>
                                          <p:attrName>ppt_y</p:attrName>
                                        </p:attrNameLst>
                                      </p:cBhvr>
                                      <p:tavLst>
                                        <p:tav tm="0" fmla="#ppt_y+(sin(-2*pi*(1-$))*-#ppt_x+cos(-2*pi*(1-$))*(1-#ppt_y))*(1-$)">
                                          <p:val>
                                            <p:fltVal val="0"/>
                                          </p:val>
                                        </p:tav>
                                        <p:tav tm="100000">
                                          <p:val>
                                            <p:fltVal val="1"/>
                                          </p:val>
                                        </p:tav>
                                      </p:tavLst>
                                    </p:anim>
                                  </p:childTnLst>
                                </p:cTn>
                              </p:par>
                              <p:par>
                                <p:cTn id="41" presetID="15" presetClass="entr" presetSubtype="0" fill="hold" nodeType="withEffect">
                                  <p:stCondLst>
                                    <p:cond delay="250"/>
                                  </p:stCondLst>
                                  <p:childTnLst>
                                    <p:set>
                                      <p:cBhvr>
                                        <p:cTn id="42" dur="1" fill="hold">
                                          <p:stCondLst>
                                            <p:cond delay="0"/>
                                          </p:stCondLst>
                                        </p:cTn>
                                        <p:tgtEl>
                                          <p:spTgt spid="36"/>
                                        </p:tgtEl>
                                        <p:attrNameLst>
                                          <p:attrName>style.visibility</p:attrName>
                                        </p:attrNameLst>
                                      </p:cBhvr>
                                      <p:to>
                                        <p:strVal val="visible"/>
                                      </p:to>
                                    </p:set>
                                    <p:anim calcmode="lin" valueType="num">
                                      <p:cBhvr>
                                        <p:cTn id="43" dur="1000" fill="hold"/>
                                        <p:tgtEl>
                                          <p:spTgt spid="36"/>
                                        </p:tgtEl>
                                        <p:attrNameLst>
                                          <p:attrName>ppt_w</p:attrName>
                                        </p:attrNameLst>
                                      </p:cBhvr>
                                      <p:tavLst>
                                        <p:tav tm="0">
                                          <p:val>
                                            <p:fltVal val="0"/>
                                          </p:val>
                                        </p:tav>
                                        <p:tav tm="100000">
                                          <p:val>
                                            <p:strVal val="#ppt_w"/>
                                          </p:val>
                                        </p:tav>
                                      </p:tavLst>
                                    </p:anim>
                                    <p:anim calcmode="lin" valueType="num">
                                      <p:cBhvr>
                                        <p:cTn id="44" dur="1000" fill="hold"/>
                                        <p:tgtEl>
                                          <p:spTgt spid="36"/>
                                        </p:tgtEl>
                                        <p:attrNameLst>
                                          <p:attrName>ppt_h</p:attrName>
                                        </p:attrNameLst>
                                      </p:cBhvr>
                                      <p:tavLst>
                                        <p:tav tm="0">
                                          <p:val>
                                            <p:fltVal val="0"/>
                                          </p:val>
                                        </p:tav>
                                        <p:tav tm="100000">
                                          <p:val>
                                            <p:strVal val="#ppt_h"/>
                                          </p:val>
                                        </p:tav>
                                      </p:tavLst>
                                    </p:anim>
                                    <p:anim calcmode="lin" valueType="num">
                                      <p:cBhvr>
                                        <p:cTn id="45" dur="1000" fill="hold"/>
                                        <p:tgtEl>
                                          <p:spTgt spid="36"/>
                                        </p:tgtEl>
                                        <p:attrNameLst>
                                          <p:attrName>ppt_x</p:attrName>
                                        </p:attrNameLst>
                                      </p:cBhvr>
                                      <p:tavLst>
                                        <p:tav tm="0" fmla="#ppt_x+(cos(-2*pi*(1-$))*-#ppt_x-sin(-2*pi*(1-$))*(1-#ppt_y))*(1-$)">
                                          <p:val>
                                            <p:fltVal val="0"/>
                                          </p:val>
                                        </p:tav>
                                        <p:tav tm="100000">
                                          <p:val>
                                            <p:fltVal val="1"/>
                                          </p:val>
                                        </p:tav>
                                      </p:tavLst>
                                    </p:anim>
                                    <p:anim calcmode="lin" valueType="num">
                                      <p:cBhvr>
                                        <p:cTn id="46" dur="1000" fill="hold"/>
                                        <p:tgtEl>
                                          <p:spTgt spid="36"/>
                                        </p:tgtEl>
                                        <p:attrNameLst>
                                          <p:attrName>ppt_y</p:attrName>
                                        </p:attrNameLst>
                                      </p:cBhvr>
                                      <p:tavLst>
                                        <p:tav tm="0" fmla="#ppt_y+(sin(-2*pi*(1-$))*-#ppt_x+cos(-2*pi*(1-$))*(1-#ppt_y))*(1-$)">
                                          <p:val>
                                            <p:fltVal val="0"/>
                                          </p:val>
                                        </p:tav>
                                        <p:tav tm="100000">
                                          <p:val>
                                            <p:fltVal val="1"/>
                                          </p:val>
                                        </p:tav>
                                      </p:tavLst>
                                    </p:anim>
                                  </p:childTnLst>
                                </p:cTn>
                              </p:par>
                              <p:par>
                                <p:cTn id="47" presetID="15" presetClass="entr" presetSubtype="0" fill="hold" nodeType="withEffect">
                                  <p:stCondLst>
                                    <p:cond delay="500"/>
                                  </p:stCondLst>
                                  <p:childTnLst>
                                    <p:set>
                                      <p:cBhvr>
                                        <p:cTn id="48" dur="1" fill="hold">
                                          <p:stCondLst>
                                            <p:cond delay="0"/>
                                          </p:stCondLst>
                                        </p:cTn>
                                        <p:tgtEl>
                                          <p:spTgt spid="39"/>
                                        </p:tgtEl>
                                        <p:attrNameLst>
                                          <p:attrName>style.visibility</p:attrName>
                                        </p:attrNameLst>
                                      </p:cBhvr>
                                      <p:to>
                                        <p:strVal val="visible"/>
                                      </p:to>
                                    </p:set>
                                    <p:anim calcmode="lin" valueType="num">
                                      <p:cBhvr>
                                        <p:cTn id="49" dur="1000" fill="hold"/>
                                        <p:tgtEl>
                                          <p:spTgt spid="39"/>
                                        </p:tgtEl>
                                        <p:attrNameLst>
                                          <p:attrName>ppt_w</p:attrName>
                                        </p:attrNameLst>
                                      </p:cBhvr>
                                      <p:tavLst>
                                        <p:tav tm="0">
                                          <p:val>
                                            <p:fltVal val="0"/>
                                          </p:val>
                                        </p:tav>
                                        <p:tav tm="100000">
                                          <p:val>
                                            <p:strVal val="#ppt_w"/>
                                          </p:val>
                                        </p:tav>
                                      </p:tavLst>
                                    </p:anim>
                                    <p:anim calcmode="lin" valueType="num">
                                      <p:cBhvr>
                                        <p:cTn id="50" dur="1000" fill="hold"/>
                                        <p:tgtEl>
                                          <p:spTgt spid="39"/>
                                        </p:tgtEl>
                                        <p:attrNameLst>
                                          <p:attrName>ppt_h</p:attrName>
                                        </p:attrNameLst>
                                      </p:cBhvr>
                                      <p:tavLst>
                                        <p:tav tm="0">
                                          <p:val>
                                            <p:fltVal val="0"/>
                                          </p:val>
                                        </p:tav>
                                        <p:tav tm="100000">
                                          <p:val>
                                            <p:strVal val="#ppt_h"/>
                                          </p:val>
                                        </p:tav>
                                      </p:tavLst>
                                    </p:anim>
                                    <p:anim calcmode="lin" valueType="num">
                                      <p:cBhvr>
                                        <p:cTn id="51" dur="1000" fill="hold"/>
                                        <p:tgtEl>
                                          <p:spTgt spid="39"/>
                                        </p:tgtEl>
                                        <p:attrNameLst>
                                          <p:attrName>ppt_x</p:attrName>
                                        </p:attrNameLst>
                                      </p:cBhvr>
                                      <p:tavLst>
                                        <p:tav tm="0" fmla="#ppt_x+(cos(-2*pi*(1-$))*-#ppt_x-sin(-2*pi*(1-$))*(1-#ppt_y))*(1-$)">
                                          <p:val>
                                            <p:fltVal val="0"/>
                                          </p:val>
                                        </p:tav>
                                        <p:tav tm="100000">
                                          <p:val>
                                            <p:fltVal val="1"/>
                                          </p:val>
                                        </p:tav>
                                      </p:tavLst>
                                    </p:anim>
                                    <p:anim calcmode="lin" valueType="num">
                                      <p:cBhvr>
                                        <p:cTn id="52" dur="1000" fill="hold"/>
                                        <p:tgtEl>
                                          <p:spTgt spid="39"/>
                                        </p:tgtEl>
                                        <p:attrNameLst>
                                          <p:attrName>ppt_y</p:attrName>
                                        </p:attrNameLst>
                                      </p:cBhvr>
                                      <p:tavLst>
                                        <p:tav tm="0" fmla="#ppt_y+(sin(-2*pi*(1-$))*-#ppt_x+cos(-2*pi*(1-$))*(1-#ppt_y))*(1-$)">
                                          <p:val>
                                            <p:fltVal val="0"/>
                                          </p:val>
                                        </p:tav>
                                        <p:tav tm="100000">
                                          <p:val>
                                            <p:fltVal val="1"/>
                                          </p:val>
                                        </p:tav>
                                      </p:tavLst>
                                    </p:anim>
                                  </p:childTnLst>
                                </p:cTn>
                              </p:par>
                              <p:par>
                                <p:cTn id="53" presetID="15" presetClass="entr" presetSubtype="0" fill="hold" nodeType="withEffect">
                                  <p:stCondLst>
                                    <p:cond delay="750"/>
                                  </p:stCondLst>
                                  <p:childTnLst>
                                    <p:set>
                                      <p:cBhvr>
                                        <p:cTn id="54" dur="1" fill="hold">
                                          <p:stCondLst>
                                            <p:cond delay="0"/>
                                          </p:stCondLst>
                                        </p:cTn>
                                        <p:tgtEl>
                                          <p:spTgt spid="42"/>
                                        </p:tgtEl>
                                        <p:attrNameLst>
                                          <p:attrName>style.visibility</p:attrName>
                                        </p:attrNameLst>
                                      </p:cBhvr>
                                      <p:to>
                                        <p:strVal val="visible"/>
                                      </p:to>
                                    </p:set>
                                    <p:anim calcmode="lin" valueType="num">
                                      <p:cBhvr>
                                        <p:cTn id="55" dur="1000" fill="hold"/>
                                        <p:tgtEl>
                                          <p:spTgt spid="42"/>
                                        </p:tgtEl>
                                        <p:attrNameLst>
                                          <p:attrName>ppt_w</p:attrName>
                                        </p:attrNameLst>
                                      </p:cBhvr>
                                      <p:tavLst>
                                        <p:tav tm="0">
                                          <p:val>
                                            <p:fltVal val="0"/>
                                          </p:val>
                                        </p:tav>
                                        <p:tav tm="100000">
                                          <p:val>
                                            <p:strVal val="#ppt_w"/>
                                          </p:val>
                                        </p:tav>
                                      </p:tavLst>
                                    </p:anim>
                                    <p:anim calcmode="lin" valueType="num">
                                      <p:cBhvr>
                                        <p:cTn id="56" dur="1000" fill="hold"/>
                                        <p:tgtEl>
                                          <p:spTgt spid="42"/>
                                        </p:tgtEl>
                                        <p:attrNameLst>
                                          <p:attrName>ppt_h</p:attrName>
                                        </p:attrNameLst>
                                      </p:cBhvr>
                                      <p:tavLst>
                                        <p:tav tm="0">
                                          <p:val>
                                            <p:fltVal val="0"/>
                                          </p:val>
                                        </p:tav>
                                        <p:tav tm="100000">
                                          <p:val>
                                            <p:strVal val="#ppt_h"/>
                                          </p:val>
                                        </p:tav>
                                      </p:tavLst>
                                    </p:anim>
                                    <p:anim calcmode="lin" valueType="num">
                                      <p:cBhvr>
                                        <p:cTn id="57" dur="1000" fill="hold"/>
                                        <p:tgtEl>
                                          <p:spTgt spid="42"/>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42"/>
                                        </p:tgtEl>
                                        <p:attrNameLst>
                                          <p:attrName>ppt_y</p:attrName>
                                        </p:attrNameLst>
                                      </p:cBhvr>
                                      <p:tavLst>
                                        <p:tav tm="0" fmla="#ppt_y+(sin(-2*pi*(1-$))*-#ppt_x+cos(-2*pi*(1-$))*(1-#ppt_y))*(1-$)">
                                          <p:val>
                                            <p:fltVal val="0"/>
                                          </p:val>
                                        </p:tav>
                                        <p:tav tm="100000">
                                          <p:val>
                                            <p:fltVal val="1"/>
                                          </p:val>
                                        </p:tav>
                                      </p:tavLst>
                                    </p:anim>
                                  </p:childTnLst>
                                </p:cTn>
                              </p:par>
                            </p:childTnLst>
                          </p:cTn>
                        </p:par>
                        <p:par>
                          <p:cTn id="59" fill="hold">
                            <p:stCondLst>
                              <p:cond delay="1750"/>
                            </p:stCondLst>
                            <p:childTnLst>
                              <p:par>
                                <p:cTn id="60" presetID="10" presetClass="entr" presetSubtype="0" fill="hold" grpId="0" nodeType="after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fade">
                                      <p:cBhvr>
                                        <p:cTn id="62" dur="500"/>
                                        <p:tgtEl>
                                          <p:spTgt spid="45"/>
                                        </p:tgtEl>
                                      </p:cBhvr>
                                    </p:animEffect>
                                  </p:childTnLst>
                                </p:cTn>
                              </p:par>
                              <p:par>
                                <p:cTn id="63" presetID="10" presetClass="entr" presetSubtype="0" fill="hold" nodeType="with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fade">
                                      <p:cBhvr>
                                        <p:cTn id="65" dur="500"/>
                                        <p:tgtEl>
                                          <p:spTgt spid="47"/>
                                        </p:tgtEl>
                                      </p:cBhvr>
                                    </p:animEffect>
                                  </p:childTnLst>
                                </p:cTn>
                              </p:par>
                            </p:childTnLst>
                          </p:cTn>
                        </p:par>
                        <p:par>
                          <p:cTn id="66" fill="hold">
                            <p:stCondLst>
                              <p:cond delay="2250"/>
                            </p:stCondLst>
                            <p:childTnLst>
                              <p:par>
                                <p:cTn id="67" presetID="1" presetClass="entr" presetSubtype="0" fill="hold" nodeType="after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63" presetClass="path" presetSubtype="0" accel="50000" decel="50000" fill="hold" nodeType="withEffect">
                                  <p:stCondLst>
                                    <p:cond delay="0"/>
                                  </p:stCondLst>
                                  <p:childTnLst>
                                    <p:animMotion origin="layout" path="M 3.54167E-6 -7.40741E-7 L 0.35351 -7.40741E-7 " pathEditMode="relative" rAng="0" ptsTypes="AA">
                                      <p:cBhvr>
                                        <p:cTn id="70" dur="2000" fill="hold"/>
                                        <p:tgtEl>
                                          <p:spTgt spid="47"/>
                                        </p:tgtEl>
                                        <p:attrNameLst>
                                          <p:attrName>ppt_x</p:attrName>
                                          <p:attrName>ppt_y</p:attrName>
                                        </p:attrNameLst>
                                      </p:cBhvr>
                                      <p:rCtr x="17669" y="0"/>
                                    </p:animMotion>
                                  </p:childTnLst>
                                </p:cTn>
                              </p:par>
                              <p:par>
                                <p:cTn id="71" presetID="22" presetClass="entr" presetSubtype="8" fill="hold" grpId="0" nodeType="withEffect">
                                  <p:stCondLst>
                                    <p:cond delay="250"/>
                                  </p:stCondLst>
                                  <p:childTnLst>
                                    <p:set>
                                      <p:cBhvr>
                                        <p:cTn id="72" dur="1" fill="hold">
                                          <p:stCondLst>
                                            <p:cond delay="0"/>
                                          </p:stCondLst>
                                        </p:cTn>
                                        <p:tgtEl>
                                          <p:spTgt spid="46"/>
                                        </p:tgtEl>
                                        <p:attrNameLst>
                                          <p:attrName>style.visibility</p:attrName>
                                        </p:attrNameLst>
                                      </p:cBhvr>
                                      <p:to>
                                        <p:strVal val="visible"/>
                                      </p:to>
                                    </p:set>
                                    <p:animEffect transition="in" filter="wipe(left)">
                                      <p:cBhvr>
                                        <p:cTn id="73" dur="1750"/>
                                        <p:tgtEl>
                                          <p:spTgt spid="46"/>
                                        </p:tgtEl>
                                      </p:cBhvr>
                                    </p:animEffect>
                                  </p:childTnLst>
                                </p:cTn>
                              </p:par>
                              <p:par>
                                <p:cTn id="74" presetID="1" presetClass="entr" presetSubtype="0" fill="hold" nodeType="withEffect">
                                  <p:stCondLst>
                                    <p:cond delay="0"/>
                                  </p:stCondLst>
                                  <p:childTnLst>
                                    <p:set>
                                      <p:cBhvr>
                                        <p:cTn id="75" dur="1" fill="hold">
                                          <p:stCondLst>
                                            <p:cond delay="0"/>
                                          </p:stCondLst>
                                        </p:cTn>
                                        <p:tgtEl>
                                          <p:spTgt spid="50"/>
                                        </p:tgtEl>
                                        <p:attrNameLst>
                                          <p:attrName>style.visibility</p:attrName>
                                        </p:attrNameLst>
                                      </p:cBhvr>
                                      <p:to>
                                        <p:strVal val="visible"/>
                                      </p:to>
                                    </p:set>
                                  </p:childTnLst>
                                </p:cTn>
                              </p:par>
                              <p:par>
                                <p:cTn id="76" presetID="63" presetClass="path" presetSubtype="0" accel="50000" decel="50000" fill="hold" nodeType="withEffect">
                                  <p:stCondLst>
                                    <p:cond delay="0"/>
                                  </p:stCondLst>
                                  <p:childTnLst>
                                    <p:animMotion origin="layout" path="M 1.25E-6 -3.7037E-7 L 0.34453 -3.7037E-7 " pathEditMode="relative" rAng="0" ptsTypes="AA">
                                      <p:cBhvr>
                                        <p:cTn id="77" dur="2000" fill="hold"/>
                                        <p:tgtEl>
                                          <p:spTgt spid="50"/>
                                        </p:tgtEl>
                                        <p:attrNameLst>
                                          <p:attrName>ppt_x</p:attrName>
                                          <p:attrName>ppt_y</p:attrName>
                                        </p:attrNameLst>
                                      </p:cBhvr>
                                      <p:rCtr x="17227" y="0"/>
                                    </p:animMotion>
                                  </p:childTnLst>
                                </p:cTn>
                              </p:par>
                              <p:par>
                                <p:cTn id="78" presetID="42" presetClass="exit" presetSubtype="0" fill="hold" nodeType="withEffect">
                                  <p:stCondLst>
                                    <p:cond delay="1750"/>
                                  </p:stCondLst>
                                  <p:childTnLst>
                                    <p:animEffect transition="out" filter="fade">
                                      <p:cBhvr>
                                        <p:cTn id="79" dur="1000"/>
                                        <p:tgtEl>
                                          <p:spTgt spid="50"/>
                                        </p:tgtEl>
                                      </p:cBhvr>
                                    </p:animEffect>
                                    <p:anim calcmode="lin" valueType="num">
                                      <p:cBhvr>
                                        <p:cTn id="80" dur="1000"/>
                                        <p:tgtEl>
                                          <p:spTgt spid="50"/>
                                        </p:tgtEl>
                                        <p:attrNameLst>
                                          <p:attrName>ppt_x</p:attrName>
                                        </p:attrNameLst>
                                      </p:cBhvr>
                                      <p:tavLst>
                                        <p:tav tm="0">
                                          <p:val>
                                            <p:strVal val="ppt_x"/>
                                          </p:val>
                                        </p:tav>
                                        <p:tav tm="100000">
                                          <p:val>
                                            <p:strVal val="ppt_x"/>
                                          </p:val>
                                        </p:tav>
                                      </p:tavLst>
                                    </p:anim>
                                    <p:anim calcmode="lin" valueType="num">
                                      <p:cBhvr>
                                        <p:cTn id="81" dur="1000"/>
                                        <p:tgtEl>
                                          <p:spTgt spid="50"/>
                                        </p:tgtEl>
                                        <p:attrNameLst>
                                          <p:attrName>ppt_y</p:attrName>
                                        </p:attrNameLst>
                                      </p:cBhvr>
                                      <p:tavLst>
                                        <p:tav tm="0">
                                          <p:val>
                                            <p:strVal val="ppt_y"/>
                                          </p:val>
                                        </p:tav>
                                        <p:tav tm="100000">
                                          <p:val>
                                            <p:strVal val="ppt_y+.1"/>
                                          </p:val>
                                        </p:tav>
                                      </p:tavLst>
                                    </p:anim>
                                    <p:set>
                                      <p:cBhvr>
                                        <p:cTn id="82" dur="1" fill="hold">
                                          <p:stCondLst>
                                            <p:cond delay="999"/>
                                          </p:stCondLst>
                                        </p:cTn>
                                        <p:tgtEl>
                                          <p:spTgt spid="50"/>
                                        </p:tgtEl>
                                        <p:attrNameLst>
                                          <p:attrName>style.visibility</p:attrName>
                                        </p:attrNameLst>
                                      </p:cBhvr>
                                      <p:to>
                                        <p:strVal val="hidden"/>
                                      </p:to>
                                    </p:set>
                                  </p:childTnLst>
                                </p:cTn>
                              </p:par>
                            </p:childTnLst>
                          </p:cTn>
                        </p:par>
                        <p:par>
                          <p:cTn id="83" fill="hold">
                            <p:stCondLst>
                              <p:cond delay="5000"/>
                            </p:stCondLst>
                            <p:childTnLst>
                              <p:par>
                                <p:cTn id="84" presetID="2" presetClass="entr" presetSubtype="8" fill="hold" nodeType="afterEffect">
                                  <p:stCondLst>
                                    <p:cond delay="0"/>
                                  </p:stCondLst>
                                  <p:childTnLst>
                                    <p:set>
                                      <p:cBhvr>
                                        <p:cTn id="85" dur="1" fill="hold">
                                          <p:stCondLst>
                                            <p:cond delay="0"/>
                                          </p:stCondLst>
                                        </p:cTn>
                                        <p:tgtEl>
                                          <p:spTgt spid="20"/>
                                        </p:tgtEl>
                                        <p:attrNameLst>
                                          <p:attrName>style.visibility</p:attrName>
                                        </p:attrNameLst>
                                      </p:cBhvr>
                                      <p:to>
                                        <p:strVal val="visible"/>
                                      </p:to>
                                    </p:set>
                                    <p:anim calcmode="lin" valueType="num">
                                      <p:cBhvr additive="base">
                                        <p:cTn id="86" dur="500" fill="hold"/>
                                        <p:tgtEl>
                                          <p:spTgt spid="20"/>
                                        </p:tgtEl>
                                        <p:attrNameLst>
                                          <p:attrName>ppt_x</p:attrName>
                                        </p:attrNameLst>
                                      </p:cBhvr>
                                      <p:tavLst>
                                        <p:tav tm="0">
                                          <p:val>
                                            <p:strVal val="0-#ppt_w/2"/>
                                          </p:val>
                                        </p:tav>
                                        <p:tav tm="100000">
                                          <p:val>
                                            <p:strVal val="#ppt_x"/>
                                          </p:val>
                                        </p:tav>
                                      </p:tavLst>
                                    </p:anim>
                                    <p:anim calcmode="lin" valueType="num">
                                      <p:cBhvr additive="base">
                                        <p:cTn id="87" dur="500" fill="hold"/>
                                        <p:tgtEl>
                                          <p:spTgt spid="20"/>
                                        </p:tgtEl>
                                        <p:attrNameLst>
                                          <p:attrName>ppt_y</p:attrName>
                                        </p:attrNameLst>
                                      </p:cBhvr>
                                      <p:tavLst>
                                        <p:tav tm="0">
                                          <p:val>
                                            <p:strVal val="#ppt_y"/>
                                          </p:val>
                                        </p:tav>
                                        <p:tav tm="100000">
                                          <p:val>
                                            <p:strVal val="#ppt_y"/>
                                          </p:val>
                                        </p:tav>
                                      </p:tavLst>
                                    </p:anim>
                                  </p:childTnLst>
                                </p:cTn>
                              </p:par>
                              <p:par>
                                <p:cTn id="88" presetID="2" presetClass="entr" presetSubtype="2" fill="hold" nodeType="withEffect">
                                  <p:stCondLst>
                                    <p:cond delay="0"/>
                                  </p:stCondLst>
                                  <p:childTnLst>
                                    <p:set>
                                      <p:cBhvr>
                                        <p:cTn id="89" dur="1" fill="hold">
                                          <p:stCondLst>
                                            <p:cond delay="0"/>
                                          </p:stCondLst>
                                        </p:cTn>
                                        <p:tgtEl>
                                          <p:spTgt spid="23"/>
                                        </p:tgtEl>
                                        <p:attrNameLst>
                                          <p:attrName>style.visibility</p:attrName>
                                        </p:attrNameLst>
                                      </p:cBhvr>
                                      <p:to>
                                        <p:strVal val="visible"/>
                                      </p:to>
                                    </p:set>
                                    <p:anim calcmode="lin" valueType="num">
                                      <p:cBhvr additive="base">
                                        <p:cTn id="90" dur="500" fill="hold"/>
                                        <p:tgtEl>
                                          <p:spTgt spid="23"/>
                                        </p:tgtEl>
                                        <p:attrNameLst>
                                          <p:attrName>ppt_x</p:attrName>
                                        </p:attrNameLst>
                                      </p:cBhvr>
                                      <p:tavLst>
                                        <p:tav tm="0">
                                          <p:val>
                                            <p:strVal val="1+#ppt_w/2"/>
                                          </p:val>
                                        </p:tav>
                                        <p:tav tm="100000">
                                          <p:val>
                                            <p:strVal val="#ppt_x"/>
                                          </p:val>
                                        </p:tav>
                                      </p:tavLst>
                                    </p:anim>
                                    <p:anim calcmode="lin" valueType="num">
                                      <p:cBhvr additive="base">
                                        <p:cTn id="91"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4" grpId="0" animBg="1"/>
      <p:bldP spid="6" grpId="0" animBg="1"/>
      <p:bldP spid="45" grpId="0" animBg="1"/>
      <p:bldP spid="4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1595547" y="522514"/>
            <a:ext cx="9486111" cy="487533"/>
          </a:xfrm>
          <a:prstGeom prst="rect">
            <a:avLst/>
          </a:prstGeom>
        </p:spPr>
        <p:txBody>
          <a:bodyPr lIns="91415" tIns="45708" rIns="91415" bIns="45708" anchor="ctr">
            <a:normAutofit/>
          </a:bodyPr>
          <a:lstStyle>
            <a:lvl1pPr algn="ctr" defTabSz="914156" rtl="0" eaLnBrk="1" latinLnBrk="0" hangingPunct="1">
              <a:lnSpc>
                <a:spcPct val="90000"/>
              </a:lnSpc>
              <a:spcBef>
                <a:spcPct val="0"/>
              </a:spcBef>
              <a:buNone/>
              <a:defRPr sz="2400" b="0" kern="1200">
                <a:solidFill>
                  <a:schemeClr val="bg1"/>
                </a:solidFill>
                <a:effectLst/>
                <a:latin typeface="+mj-ea"/>
                <a:ea typeface="+mj-ea"/>
                <a:cs typeface="+mj-cs"/>
              </a:defRPr>
            </a:lvl1pPr>
          </a:lstStyle>
          <a:p>
            <a:pPr algn="l"/>
            <a:r>
              <a:rPr lang="en-US" altLang="zh-CN" b="1" dirty="0" smtClean="0">
                <a:solidFill>
                  <a:schemeClr val="tx1"/>
                </a:solidFill>
                <a:latin typeface="思源黑体" panose="020B0500000000000000" pitchFamily="34" charset="-122"/>
                <a:ea typeface="思源黑体" panose="020B0500000000000000" pitchFamily="34" charset="-122"/>
              </a:rPr>
              <a:t>28BYJ-48</a:t>
            </a:r>
            <a:r>
              <a:rPr lang="zh-CN" altLang="en-US" b="1" dirty="0" smtClean="0">
                <a:solidFill>
                  <a:schemeClr val="tx1"/>
                </a:solidFill>
                <a:latin typeface="思源黑体" panose="020B0500000000000000" pitchFamily="34" charset="-122"/>
                <a:ea typeface="思源黑体" panose="020B0500000000000000" pitchFamily="34" charset="-122"/>
              </a:rPr>
              <a:t>八拍驱动方式：</a:t>
            </a:r>
            <a:endParaRPr lang="zh-CN" altLang="en-US" b="1" dirty="0">
              <a:solidFill>
                <a:schemeClr val="tx1"/>
              </a:solidFill>
              <a:latin typeface="思源黑体" panose="020B0500000000000000" pitchFamily="34" charset="-122"/>
              <a:ea typeface="思源黑体" panose="020B0500000000000000" pitchFamily="34" charset="-122"/>
            </a:endParaRPr>
          </a:p>
        </p:txBody>
      </p:sp>
      <p:pic>
        <p:nvPicPr>
          <p:cNvPr id="6" name="图片 5" descr="4.png"/>
          <p:cNvPicPr>
            <a:picLocks noChangeAspect="1"/>
          </p:cNvPicPr>
          <p:nvPr/>
        </p:nvPicPr>
        <p:blipFill>
          <a:blip r:embed="rId2"/>
          <a:stretch>
            <a:fillRect/>
          </a:stretch>
        </p:blipFill>
        <p:spPr>
          <a:xfrm>
            <a:off x="2381044" y="1803399"/>
            <a:ext cx="8382411" cy="4497151"/>
          </a:xfrm>
          <a:prstGeom prst="rect">
            <a:avLst/>
          </a:prstGeom>
        </p:spPr>
      </p:pic>
      <p:sp>
        <p:nvSpPr>
          <p:cNvPr id="8" name="TextBox 7"/>
          <p:cNvSpPr txBox="1"/>
          <p:nvPr/>
        </p:nvSpPr>
        <p:spPr>
          <a:xfrm>
            <a:off x="1587500" y="1168400"/>
            <a:ext cx="7109639" cy="369332"/>
          </a:xfrm>
          <a:prstGeom prst="rect">
            <a:avLst/>
          </a:prstGeom>
          <a:noFill/>
        </p:spPr>
        <p:txBody>
          <a:bodyPr wrap="none" rtlCol="0">
            <a:spAutoFit/>
          </a:bodyPr>
          <a:lstStyle/>
          <a:p>
            <a:r>
              <a:rPr lang="zh-CN" altLang="en-US" dirty="0" smtClean="0"/>
              <a:t>在八相驱动方式中，实现了更精细的角度控制，适用于高精度场合。</a:t>
            </a:r>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spd="slow" p14:dur="1400" advClick="0" advTm="0">
        <p14:ripple/>
      </p:transition>
    </mc:Choice>
    <mc:Fallback>
      <p:transition spd="slow" advClick="0" advTm="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51000" y="1379141"/>
            <a:ext cx="6146800" cy="4524315"/>
          </a:xfrm>
          <a:prstGeom prst="rect">
            <a:avLst/>
          </a:prstGeom>
        </p:spPr>
        <p:txBody>
          <a:bodyPr wrap="square">
            <a:spAutoFit/>
          </a:bodyPr>
          <a:lstStyle/>
          <a:p>
            <a:r>
              <a:rPr lang="zh-CN" altLang="en-US" dirty="0" smtClean="0">
                <a:solidFill>
                  <a:srgbClr val="C00000"/>
                </a:solidFill>
              </a:rPr>
              <a:t>工作电压：</a:t>
            </a:r>
            <a:r>
              <a:rPr lang="en-US" altLang="zh-CN" dirty="0" smtClean="0"/>
              <a:t>DC5V~12v</a:t>
            </a:r>
            <a:r>
              <a:rPr lang="zh-CN" altLang="en-US" dirty="0" smtClean="0"/>
              <a:t>，步进电机是用脉冲直流供电。</a:t>
            </a:r>
            <a:endParaRPr lang="en-US" altLang="zh-CN" dirty="0" smtClean="0"/>
          </a:p>
          <a:p>
            <a:endParaRPr lang="zh-CN" altLang="en-US" dirty="0" smtClean="0"/>
          </a:p>
          <a:p>
            <a:r>
              <a:rPr lang="zh-CN" altLang="en-US" dirty="0" smtClean="0">
                <a:solidFill>
                  <a:srgbClr val="C00000"/>
                </a:solidFill>
              </a:rPr>
              <a:t>步进角度：</a:t>
            </a:r>
            <a:r>
              <a:rPr lang="zh-CN" altLang="en-US" dirty="0" smtClean="0"/>
              <a:t>例如石英钟的秒针，走一步相当于旋转</a:t>
            </a:r>
            <a:r>
              <a:rPr lang="en-US" altLang="zh-CN" dirty="0" smtClean="0"/>
              <a:t>6°</a:t>
            </a:r>
            <a:r>
              <a:rPr lang="zh-CN" altLang="en-US" dirty="0" smtClean="0"/>
              <a:t>那么步进角就是</a:t>
            </a:r>
            <a:r>
              <a:rPr lang="en-US" altLang="zh-CN" dirty="0" smtClean="0"/>
              <a:t>6°</a:t>
            </a:r>
            <a:r>
              <a:rPr lang="zh-CN" altLang="en-US" dirty="0" smtClean="0"/>
              <a:t>步进角是</a:t>
            </a:r>
            <a:r>
              <a:rPr lang="en-US" altLang="zh-CN" dirty="0" smtClean="0"/>
              <a:t>5.625°</a:t>
            </a:r>
            <a:r>
              <a:rPr lang="zh-CN" altLang="en-US" dirty="0" smtClean="0"/>
              <a:t>，转动</a:t>
            </a:r>
            <a:r>
              <a:rPr lang="en-US" altLang="zh-CN" dirty="0" smtClean="0"/>
              <a:t>64</a:t>
            </a:r>
            <a:r>
              <a:rPr lang="zh-CN" altLang="en-US" dirty="0" smtClean="0"/>
              <a:t>步转一圈，也就是</a:t>
            </a:r>
            <a:r>
              <a:rPr lang="en-US" altLang="zh-CN" dirty="0" smtClean="0"/>
              <a:t>360°</a:t>
            </a:r>
            <a:r>
              <a:rPr lang="zh-CN" altLang="en-US" dirty="0" smtClean="0"/>
              <a:t>。</a:t>
            </a:r>
            <a:endParaRPr lang="en-US" altLang="zh-CN" dirty="0" smtClean="0"/>
          </a:p>
          <a:p>
            <a:endParaRPr lang="zh-CN" altLang="en-US" dirty="0" smtClean="0"/>
          </a:p>
          <a:p>
            <a:r>
              <a:rPr lang="zh-CN" altLang="en-US" dirty="0" smtClean="0">
                <a:solidFill>
                  <a:srgbClr val="C00000"/>
                </a:solidFill>
              </a:rPr>
              <a:t>减速比例：</a:t>
            </a:r>
            <a:r>
              <a:rPr lang="zh-CN" altLang="en-US" dirty="0" smtClean="0"/>
              <a:t>减速比相当于传动比，</a:t>
            </a:r>
            <a:r>
              <a:rPr lang="en-US" altLang="zh-CN" dirty="0" smtClean="0"/>
              <a:t>1/64</a:t>
            </a:r>
            <a:r>
              <a:rPr lang="zh-CN" altLang="en-US" dirty="0" smtClean="0"/>
              <a:t>就是指输入一个扭矩输出</a:t>
            </a:r>
            <a:r>
              <a:rPr lang="en-US" altLang="zh-CN" dirty="0" smtClean="0"/>
              <a:t>64</a:t>
            </a:r>
            <a:r>
              <a:rPr lang="zh-CN" altLang="en-US" dirty="0" smtClean="0"/>
              <a:t>个扭矩。但输出速度也变为输入速度的</a:t>
            </a:r>
            <a:r>
              <a:rPr lang="en-US" altLang="zh-CN" dirty="0" smtClean="0"/>
              <a:t>1/64</a:t>
            </a:r>
            <a:r>
              <a:rPr lang="zh-CN" altLang="en-US" dirty="0" smtClean="0"/>
              <a:t>。</a:t>
            </a:r>
            <a:r>
              <a:rPr lang="en-US" altLang="zh-CN" dirty="0" smtClean="0"/>
              <a:t>28BYJ-48</a:t>
            </a:r>
            <a:r>
              <a:rPr lang="zh-CN" altLang="en-US" dirty="0" smtClean="0"/>
              <a:t>步进电动机的步距角是</a:t>
            </a:r>
            <a:r>
              <a:rPr lang="en-US" altLang="zh-CN" dirty="0" smtClean="0"/>
              <a:t>5.625</a:t>
            </a:r>
            <a:r>
              <a:rPr lang="zh-CN" altLang="en-US" dirty="0" smtClean="0"/>
              <a:t>度，也就是说每个脉冲转</a:t>
            </a:r>
            <a:r>
              <a:rPr lang="en-US" altLang="zh-CN" dirty="0" smtClean="0"/>
              <a:t>5.625</a:t>
            </a:r>
            <a:r>
              <a:rPr lang="zh-CN" altLang="en-US" dirty="0" smtClean="0"/>
              <a:t>度而</a:t>
            </a:r>
            <a:r>
              <a:rPr lang="en-US" altLang="zh-CN" dirty="0" smtClean="0"/>
              <a:t>360/5.625=64</a:t>
            </a:r>
            <a:r>
              <a:rPr lang="zh-CN" altLang="en-US" dirty="0" smtClean="0"/>
              <a:t>，所以</a:t>
            </a:r>
            <a:r>
              <a:rPr lang="en-US" altLang="zh-CN" dirty="0" smtClean="0"/>
              <a:t>64</a:t>
            </a:r>
            <a:r>
              <a:rPr lang="zh-CN" altLang="en-US" dirty="0" smtClean="0"/>
              <a:t>个脉冲转一圈，但这是指电机的转子而转子到输出轴有齿轮减速器连接，减速比为</a:t>
            </a:r>
            <a:r>
              <a:rPr lang="en-US" altLang="zh-CN" dirty="0" smtClean="0"/>
              <a:t>64</a:t>
            </a:r>
            <a:r>
              <a:rPr lang="zh-CN" altLang="en-US" dirty="0" smtClean="0"/>
              <a:t>，那么转子转</a:t>
            </a:r>
            <a:r>
              <a:rPr lang="en-US" altLang="zh-CN" dirty="0" smtClean="0"/>
              <a:t>64</a:t>
            </a:r>
            <a:r>
              <a:rPr lang="zh-CN" altLang="en-US" dirty="0" smtClean="0"/>
              <a:t>圈，输出轴转一圈，所以结论是</a:t>
            </a:r>
            <a:r>
              <a:rPr lang="en-US" altLang="zh-CN" dirty="0" smtClean="0"/>
              <a:t>64*64=4096</a:t>
            </a:r>
            <a:r>
              <a:rPr lang="zh-CN" altLang="en-US" dirty="0" smtClean="0"/>
              <a:t>个脉冲才能使输出轴转一圈</a:t>
            </a:r>
            <a:r>
              <a:rPr lang="en-US" altLang="zh-CN" dirty="0" smtClean="0"/>
              <a:t>(8</a:t>
            </a:r>
            <a:r>
              <a:rPr lang="zh-CN" altLang="en-US" dirty="0" smtClean="0"/>
              <a:t>拍计算公式</a:t>
            </a:r>
            <a:r>
              <a:rPr lang="en-US" altLang="zh-CN" dirty="0" smtClean="0"/>
              <a:t>64*</a:t>
            </a:r>
            <a:r>
              <a:rPr lang="zh-CN" altLang="en-US" dirty="0" smtClean="0"/>
              <a:t>角度</a:t>
            </a:r>
            <a:r>
              <a:rPr lang="en-US" altLang="zh-CN" dirty="0" smtClean="0"/>
              <a:t>/360/8)</a:t>
            </a:r>
            <a:r>
              <a:rPr lang="zh-CN" altLang="en-US" dirty="0" smtClean="0"/>
              <a:t>，</a:t>
            </a:r>
            <a:r>
              <a:rPr lang="en-US" altLang="zh-CN" dirty="0" smtClean="0"/>
              <a:t>( 4</a:t>
            </a:r>
            <a:r>
              <a:rPr lang="zh-CN" altLang="en-US" dirty="0" smtClean="0"/>
              <a:t>拍计算公式</a:t>
            </a:r>
            <a:r>
              <a:rPr lang="en-US" altLang="zh-CN" dirty="0" smtClean="0"/>
              <a:t>64*</a:t>
            </a:r>
            <a:r>
              <a:rPr lang="zh-CN" altLang="en-US" dirty="0" smtClean="0"/>
              <a:t>角度</a:t>
            </a:r>
            <a:r>
              <a:rPr lang="en-US" altLang="zh-CN" dirty="0" smtClean="0"/>
              <a:t>/360/4)</a:t>
            </a:r>
            <a:r>
              <a:rPr lang="zh-CN" altLang="en-US" dirty="0" smtClean="0"/>
              <a:t>。</a:t>
            </a:r>
            <a:endParaRPr lang="en-US" altLang="zh-CN" dirty="0" smtClean="0"/>
          </a:p>
          <a:p>
            <a:endParaRPr lang="zh-CN" altLang="en-US" dirty="0" smtClean="0"/>
          </a:p>
          <a:p>
            <a:r>
              <a:rPr lang="zh-CN" altLang="en-US" dirty="0" smtClean="0">
                <a:solidFill>
                  <a:srgbClr val="C00000"/>
                </a:solidFill>
              </a:rPr>
              <a:t>相数关系：</a:t>
            </a:r>
            <a:r>
              <a:rPr lang="zh-CN" altLang="en-US" dirty="0" smtClean="0"/>
              <a:t>步进电机内线圈绕组的数量，</a:t>
            </a:r>
            <a:r>
              <a:rPr lang="en-US" altLang="zh-CN" dirty="0" smtClean="0"/>
              <a:t>4</a:t>
            </a:r>
            <a:r>
              <a:rPr lang="zh-CN" altLang="en-US" dirty="0" smtClean="0"/>
              <a:t>相表示有</a:t>
            </a:r>
            <a:r>
              <a:rPr lang="en-US" altLang="zh-CN" dirty="0" smtClean="0"/>
              <a:t>4</a:t>
            </a:r>
            <a:r>
              <a:rPr lang="zh-CN" altLang="en-US" dirty="0" smtClean="0"/>
              <a:t>个绕组，绕组越多控制的越精细。</a:t>
            </a:r>
          </a:p>
        </p:txBody>
      </p:sp>
      <p:pic>
        <p:nvPicPr>
          <p:cNvPr id="3" name="图片 2" descr="04.png"/>
          <p:cNvPicPr>
            <a:picLocks noChangeAspect="1"/>
          </p:cNvPicPr>
          <p:nvPr/>
        </p:nvPicPr>
        <p:blipFill>
          <a:blip r:embed="rId2"/>
          <a:stretch>
            <a:fillRect/>
          </a:stretch>
        </p:blipFill>
        <p:spPr>
          <a:xfrm>
            <a:off x="8339137" y="2179637"/>
            <a:ext cx="2887663" cy="2887663"/>
          </a:xfrm>
          <a:prstGeom prst="rect">
            <a:avLst/>
          </a:prstGeom>
        </p:spPr>
      </p:pic>
      <p:sp>
        <p:nvSpPr>
          <p:cNvPr id="4" name="标题 1"/>
          <p:cNvSpPr txBox="1">
            <a:spLocks/>
          </p:cNvSpPr>
          <p:nvPr/>
        </p:nvSpPr>
        <p:spPr>
          <a:xfrm>
            <a:off x="1595547" y="537029"/>
            <a:ext cx="9486111" cy="473018"/>
          </a:xfrm>
          <a:prstGeom prst="rect">
            <a:avLst/>
          </a:prstGeom>
        </p:spPr>
        <p:txBody>
          <a:bodyPr lIns="91415" tIns="45708" rIns="91415" bIns="45708" anchor="ctr">
            <a:normAutofit/>
          </a:bodyPr>
          <a:lstStyle>
            <a:lvl1pPr algn="ctr" defTabSz="914156" rtl="0" eaLnBrk="1" latinLnBrk="0" hangingPunct="1">
              <a:lnSpc>
                <a:spcPct val="90000"/>
              </a:lnSpc>
              <a:spcBef>
                <a:spcPct val="0"/>
              </a:spcBef>
              <a:buNone/>
              <a:defRPr sz="2400" b="0" kern="1200">
                <a:solidFill>
                  <a:schemeClr val="bg1"/>
                </a:solidFill>
                <a:effectLst/>
                <a:latin typeface="+mj-ea"/>
                <a:ea typeface="+mj-ea"/>
                <a:cs typeface="+mj-cs"/>
              </a:defRPr>
            </a:lvl1pPr>
          </a:lstStyle>
          <a:p>
            <a:pPr algn="l"/>
            <a:r>
              <a:rPr lang="zh-CN" altLang="en-US" b="1" dirty="0" smtClean="0">
                <a:solidFill>
                  <a:schemeClr val="tx1"/>
                </a:solidFill>
                <a:latin typeface="思源黑体" panose="020B0500000000000000" pitchFamily="34" charset="-122"/>
                <a:ea typeface="思源黑体" panose="020B0500000000000000" pitchFamily="34" charset="-122"/>
              </a:rPr>
              <a:t>角度计算公式：</a:t>
            </a:r>
            <a:endParaRPr lang="zh-CN" altLang="en-US" b="1" dirty="0">
              <a:solidFill>
                <a:schemeClr val="tx1"/>
              </a:solidFill>
              <a:latin typeface="思源黑体" panose="020B0500000000000000" pitchFamily="34" charset="-122"/>
              <a:ea typeface="思源黑体" panose="020B0500000000000000"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400" advClick="0" advTm="0">
        <p14:ripple/>
      </p:transition>
    </mc:Choice>
    <mc:Fallback>
      <p:transition spd="slow" advClick="0" advTm="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等腰三角形 25"/>
          <p:cNvSpPr/>
          <p:nvPr/>
        </p:nvSpPr>
        <p:spPr>
          <a:xfrm>
            <a:off x="0" y="0"/>
            <a:ext cx="12192000" cy="6858000"/>
          </a:xfrm>
          <a:prstGeom prst="triangle">
            <a:avLst>
              <a:gd name="adj" fmla="val 0"/>
            </a:avLst>
          </a:prstGeom>
          <a:solidFill>
            <a:srgbClr val="213A66"/>
          </a:solidFill>
          <a:ln w="76200" cap="flat" cmpd="sng" algn="ctr">
            <a:noFill/>
            <a:prstDash val="solid"/>
            <a:miter lim="800000"/>
          </a:ln>
          <a:effectLst>
            <a:outerShdw blurRad="127000" dist="38100" dir="2700000" algn="tl" rotWithShape="0">
              <a:prstClr val="black">
                <a:alpha val="20000"/>
              </a:prstClr>
            </a:outerShdw>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smtClean="0">
              <a:ln>
                <a:noFill/>
              </a:ln>
              <a:solidFill>
                <a:prstClr val="white"/>
              </a:solidFill>
              <a:effectLst/>
              <a:uLnTx/>
              <a:uFillTx/>
              <a:latin typeface="Arial"/>
              <a:ea typeface="微软雅黑"/>
            </a:endParaRPr>
          </a:p>
        </p:txBody>
      </p:sp>
      <p:cxnSp>
        <p:nvCxnSpPr>
          <p:cNvPr id="4" name="直接连接符 3"/>
          <p:cNvCxnSpPr/>
          <p:nvPr/>
        </p:nvCxnSpPr>
        <p:spPr>
          <a:xfrm flipH="1">
            <a:off x="3986188" y="1094143"/>
            <a:ext cx="4219623" cy="5011281"/>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4481395" y="988136"/>
            <a:ext cx="4219623" cy="5011281"/>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4302148" y="1543051"/>
            <a:ext cx="3650868" cy="3650860"/>
          </a:xfrm>
          <a:prstGeom prst="ellipse">
            <a:avLst/>
          </a:prstGeom>
          <a:gradFill>
            <a:gsLst>
              <a:gs pos="0">
                <a:srgbClr val="DEDEDE"/>
              </a:gs>
              <a:gs pos="100000">
                <a:srgbClr val="FBFBFB"/>
              </a:gs>
            </a:gsLst>
            <a:lin ang="5400000" scaled="1"/>
          </a:gradFill>
          <a:ln w="31750" cap="flat">
            <a:gradFill>
              <a:gsLst>
                <a:gs pos="0">
                  <a:schemeClr val="bg1"/>
                </a:gs>
                <a:gs pos="100000">
                  <a:srgbClr val="DDDDDD"/>
                </a:gs>
              </a:gsLst>
              <a:lin ang="5400000" scaled="1"/>
            </a:gradFill>
            <a:prstDash val="solid"/>
            <a:miter lim="800000"/>
            <a:headEnd/>
            <a:tailEnd/>
          </a:ln>
          <a:effectLst>
            <a:outerShdw blurRad="228600" dist="635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dirty="0">
              <a:solidFill>
                <a:srgbClr val="00AABC"/>
              </a:solidFill>
              <a:latin typeface="思源黑体" panose="020B0500000000000000" pitchFamily="34" charset="-122"/>
              <a:ea typeface="思源黑体" panose="020B0500000000000000" pitchFamily="34" charset="-122"/>
            </a:endParaRPr>
          </a:p>
        </p:txBody>
      </p:sp>
      <p:sp>
        <p:nvSpPr>
          <p:cNvPr id="17" name="椭圆 16"/>
          <p:cNvSpPr/>
          <p:nvPr/>
        </p:nvSpPr>
        <p:spPr>
          <a:xfrm>
            <a:off x="4730627" y="1971526"/>
            <a:ext cx="2769350" cy="2769348"/>
          </a:xfrm>
          <a:prstGeom prst="ellipse">
            <a:avLst/>
          </a:prstGeom>
          <a:solidFill>
            <a:srgbClr val="213A66"/>
          </a:solidFill>
          <a:ln w="76200" cap="flat" cmpd="sng" algn="ctr">
            <a:noFill/>
            <a:prstDash val="solid"/>
            <a:miter lim="800000"/>
          </a:ln>
          <a:effectLst>
            <a:outerShdw blurRad="190500" dist="63500" dir="2700000" algn="tl" rotWithShape="0">
              <a:prstClr val="black">
                <a:alpha val="20000"/>
              </a:prstClr>
            </a:outerShdw>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smtClean="0">
              <a:ln>
                <a:noFill/>
              </a:ln>
              <a:solidFill>
                <a:prstClr val="white"/>
              </a:solidFill>
              <a:effectLst/>
              <a:uLnTx/>
              <a:uFillTx/>
              <a:latin typeface="Arial"/>
              <a:ea typeface="微软雅黑"/>
            </a:endParaRPr>
          </a:p>
        </p:txBody>
      </p:sp>
      <p:sp>
        <p:nvSpPr>
          <p:cNvPr id="25" name="椭圆 24"/>
          <p:cNvSpPr/>
          <p:nvPr/>
        </p:nvSpPr>
        <p:spPr>
          <a:xfrm rot="12539177">
            <a:off x="3919706" y="1286164"/>
            <a:ext cx="4266620" cy="4266622"/>
          </a:xfrm>
          <a:prstGeom prst="ellipse">
            <a:avLst/>
          </a:prstGeom>
          <a:noFill/>
          <a:ln w="19050" cap="flat" cmpd="sng" algn="ctr">
            <a:gradFill>
              <a:gsLst>
                <a:gs pos="50000">
                  <a:schemeClr val="bg1">
                    <a:alpha val="50000"/>
                  </a:schemeClr>
                </a:gs>
                <a:gs pos="50000">
                  <a:srgbClr val="213A66"/>
                </a:gs>
              </a:gsLst>
              <a:lin ang="5400000" scaled="1"/>
            </a:gradFill>
            <a:prstDash val="solid"/>
            <a:miter lim="800000"/>
          </a:ln>
          <a:effectLst>
            <a:outerShdw blurRad="127000" dist="38100" dir="2700000" algn="tl" rotWithShape="0">
              <a:prstClr val="black">
                <a:alpha val="20000"/>
              </a:prstClr>
            </a:outerShdw>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smtClean="0">
              <a:ln>
                <a:noFill/>
              </a:ln>
              <a:solidFill>
                <a:prstClr val="white"/>
              </a:solidFill>
              <a:effectLst/>
              <a:uLnTx/>
              <a:uFillTx/>
              <a:latin typeface="Arial"/>
              <a:ea typeface="微软雅黑"/>
            </a:endParaRPr>
          </a:p>
        </p:txBody>
      </p:sp>
      <p:sp>
        <p:nvSpPr>
          <p:cNvPr id="7" name="文本框 6"/>
          <p:cNvSpPr txBox="1"/>
          <p:nvPr/>
        </p:nvSpPr>
        <p:spPr>
          <a:xfrm>
            <a:off x="4884340" y="3067187"/>
            <a:ext cx="2441694" cy="769441"/>
          </a:xfrm>
          <a:prstGeom prst="rect">
            <a:avLst/>
          </a:prstGeom>
          <a:noFill/>
        </p:spPr>
        <p:txBody>
          <a:bodyPr wrap="none" rtlCol="0">
            <a:spAutoFit/>
          </a:bodyPr>
          <a:lstStyle/>
          <a:p>
            <a:pPr algn="ctr"/>
            <a:r>
              <a:rPr lang="zh-CN" altLang="en-US" sz="4400" b="1" dirty="0" smtClean="0">
                <a:solidFill>
                  <a:schemeClr val="bg1"/>
                </a:solidFill>
                <a:effectLst>
                  <a:outerShdw blurRad="38100" dist="38100" dir="2700000" algn="tl">
                    <a:srgbClr val="000000">
                      <a:alpha val="43137"/>
                    </a:srgbClr>
                  </a:outerShdw>
                </a:effectLst>
                <a:latin typeface="思源黑体" panose="020B0500000000000000" pitchFamily="34" charset="-122"/>
                <a:ea typeface="思源黑体" panose="020B0500000000000000" pitchFamily="34" charset="-122"/>
              </a:rPr>
              <a:t>谢谢观看</a:t>
            </a:r>
            <a:endParaRPr lang="zh-CN" altLang="en-US" sz="4400" b="1" dirty="0">
              <a:solidFill>
                <a:schemeClr val="bg1"/>
              </a:solidFill>
              <a:effectLst>
                <a:outerShdw blurRad="38100" dist="38100" dir="2700000" algn="tl">
                  <a:srgbClr val="000000">
                    <a:alpha val="43137"/>
                  </a:srgbClr>
                </a:outerShdw>
              </a:effectLst>
              <a:latin typeface="思源黑体" panose="020B0500000000000000" pitchFamily="34" charset="-122"/>
              <a:ea typeface="思源黑体" panose="020B0500000000000000" pitchFamily="34" charset="-122"/>
            </a:endParaRPr>
          </a:p>
        </p:txBody>
      </p:sp>
      <p:grpSp>
        <p:nvGrpSpPr>
          <p:cNvPr id="8" name="组合 7"/>
          <p:cNvGrpSpPr/>
          <p:nvPr/>
        </p:nvGrpSpPr>
        <p:grpSpPr>
          <a:xfrm>
            <a:off x="8116506" y="1897557"/>
            <a:ext cx="1284578" cy="1284578"/>
            <a:chOff x="7814233" y="4431541"/>
            <a:chExt cx="1246640" cy="1246640"/>
          </a:xfrm>
        </p:grpSpPr>
        <p:grpSp>
          <p:nvGrpSpPr>
            <p:cNvPr id="28" name="组合 27"/>
            <p:cNvGrpSpPr/>
            <p:nvPr/>
          </p:nvGrpSpPr>
          <p:grpSpPr>
            <a:xfrm>
              <a:off x="7814233" y="4431541"/>
              <a:ext cx="1246640" cy="1246640"/>
              <a:chOff x="4430779" y="-2835331"/>
              <a:chExt cx="3926793" cy="3926793"/>
            </a:xfrm>
          </p:grpSpPr>
          <p:sp>
            <p:nvSpPr>
              <p:cNvPr id="29" name="椭圆 28"/>
              <p:cNvSpPr/>
              <p:nvPr/>
            </p:nvSpPr>
            <p:spPr>
              <a:xfrm>
                <a:off x="5019930" y="-2246177"/>
                <a:ext cx="2748497" cy="2748491"/>
              </a:xfrm>
              <a:prstGeom prst="ellipse">
                <a:avLst/>
              </a:prstGeom>
              <a:solidFill>
                <a:srgbClr val="213A66"/>
              </a:solidFill>
              <a:ln w="31750" cap="flat">
                <a:gradFill>
                  <a:gsLst>
                    <a:gs pos="0">
                      <a:schemeClr val="bg1"/>
                    </a:gs>
                    <a:gs pos="100000">
                      <a:srgbClr val="DDDDDD"/>
                    </a:gs>
                  </a:gsLst>
                  <a:lin ang="5400000" scaled="1"/>
                </a:gradFill>
                <a:prstDash val="solid"/>
                <a:miter lim="800000"/>
                <a:headEnd/>
                <a:tailEnd/>
              </a:ln>
              <a:effectLst>
                <a:outerShdw blurRad="228600" dist="635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dirty="0">
                  <a:solidFill>
                    <a:srgbClr val="00AABC"/>
                  </a:solidFill>
                  <a:latin typeface="思源黑体" panose="020B0500000000000000" pitchFamily="34" charset="-122"/>
                  <a:ea typeface="思源黑体" panose="020B0500000000000000" pitchFamily="34" charset="-122"/>
                </a:endParaRPr>
              </a:p>
            </p:txBody>
          </p:sp>
          <p:sp>
            <p:nvSpPr>
              <p:cNvPr id="30" name="椭圆 29"/>
              <p:cNvSpPr/>
              <p:nvPr/>
            </p:nvSpPr>
            <p:spPr>
              <a:xfrm rot="13403169">
                <a:off x="4430779" y="-2835331"/>
                <a:ext cx="3926793" cy="3926793"/>
              </a:xfrm>
              <a:prstGeom prst="ellipse">
                <a:avLst/>
              </a:prstGeom>
              <a:noFill/>
              <a:ln w="19050" cap="flat" cmpd="sng" algn="ctr">
                <a:solidFill>
                  <a:schemeClr val="bg1">
                    <a:lumMod val="50000"/>
                  </a:schemeClr>
                </a:solidFill>
                <a:prstDash val="solid"/>
                <a:miter lim="800000"/>
              </a:ln>
              <a:effectLst>
                <a:outerShdw blurRad="127000" dist="38100" dir="2700000" algn="tl" rotWithShape="0">
                  <a:prstClr val="black">
                    <a:alpha val="20000"/>
                  </a:prstClr>
                </a:outerShdw>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smtClean="0">
                  <a:ln>
                    <a:noFill/>
                  </a:ln>
                  <a:solidFill>
                    <a:prstClr val="white"/>
                  </a:solidFill>
                  <a:effectLst/>
                  <a:uLnTx/>
                  <a:uFillTx/>
                  <a:latin typeface="Arial"/>
                  <a:ea typeface="微软雅黑"/>
                </a:endParaRPr>
              </a:p>
            </p:txBody>
          </p:sp>
        </p:grpSp>
        <p:grpSp>
          <p:nvGrpSpPr>
            <p:cNvPr id="36" name="Group 4"/>
            <p:cNvGrpSpPr>
              <a:grpSpLocks noChangeAspect="1"/>
            </p:cNvGrpSpPr>
            <p:nvPr/>
          </p:nvGrpSpPr>
          <p:grpSpPr bwMode="auto">
            <a:xfrm>
              <a:off x="8279104" y="4774588"/>
              <a:ext cx="351935" cy="564046"/>
              <a:chOff x="4638" y="-33"/>
              <a:chExt cx="667" cy="1069"/>
            </a:xfrm>
            <a:solidFill>
              <a:srgbClr val="213A66"/>
            </a:solidFill>
          </p:grpSpPr>
          <p:sp>
            <p:nvSpPr>
              <p:cNvPr id="37" name="Freeform 5"/>
              <p:cNvSpPr>
                <a:spLocks/>
              </p:cNvSpPr>
              <p:nvPr/>
            </p:nvSpPr>
            <p:spPr bwMode="auto">
              <a:xfrm>
                <a:off x="4638" y="556"/>
                <a:ext cx="667" cy="480"/>
              </a:xfrm>
              <a:custGeom>
                <a:avLst/>
                <a:gdLst>
                  <a:gd name="T0" fmla="*/ 67 w 67"/>
                  <a:gd name="T1" fmla="*/ 15 h 49"/>
                  <a:gd name="T2" fmla="*/ 52 w 67"/>
                  <a:gd name="T3" fmla="*/ 0 h 49"/>
                  <a:gd name="T4" fmla="*/ 38 w 67"/>
                  <a:gd name="T5" fmla="*/ 24 h 49"/>
                  <a:gd name="T6" fmla="*/ 36 w 67"/>
                  <a:gd name="T7" fmla="*/ 13 h 49"/>
                  <a:gd name="T8" fmla="*/ 38 w 67"/>
                  <a:gd name="T9" fmla="*/ 9 h 49"/>
                  <a:gd name="T10" fmla="*/ 34 w 67"/>
                  <a:gd name="T11" fmla="*/ 5 h 49"/>
                  <a:gd name="T12" fmla="*/ 30 w 67"/>
                  <a:gd name="T13" fmla="*/ 9 h 49"/>
                  <a:gd name="T14" fmla="*/ 31 w 67"/>
                  <a:gd name="T15" fmla="*/ 13 h 49"/>
                  <a:gd name="T16" fmla="*/ 30 w 67"/>
                  <a:gd name="T17" fmla="*/ 24 h 49"/>
                  <a:gd name="T18" fmla="*/ 16 w 67"/>
                  <a:gd name="T19" fmla="*/ 0 h 49"/>
                  <a:gd name="T20" fmla="*/ 1 w 67"/>
                  <a:gd name="T21" fmla="*/ 15 h 49"/>
                  <a:gd name="T22" fmla="*/ 0 w 67"/>
                  <a:gd name="T23" fmla="*/ 15 h 49"/>
                  <a:gd name="T24" fmla="*/ 0 w 67"/>
                  <a:gd name="T25" fmla="*/ 45 h 49"/>
                  <a:gd name="T26" fmla="*/ 1 w 67"/>
                  <a:gd name="T27" fmla="*/ 45 h 49"/>
                  <a:gd name="T28" fmla="*/ 34 w 67"/>
                  <a:gd name="T29" fmla="*/ 49 h 49"/>
                  <a:gd name="T30" fmla="*/ 66 w 67"/>
                  <a:gd name="T31" fmla="*/ 45 h 49"/>
                  <a:gd name="T32" fmla="*/ 67 w 67"/>
                  <a:gd name="T33" fmla="*/ 45 h 49"/>
                  <a:gd name="T34" fmla="*/ 67 w 67"/>
                  <a:gd name="T35" fmla="*/ 1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 h="49">
                    <a:moveTo>
                      <a:pt x="67" y="15"/>
                    </a:moveTo>
                    <a:cubicBezTo>
                      <a:pt x="66" y="9"/>
                      <a:pt x="60" y="3"/>
                      <a:pt x="52" y="0"/>
                    </a:cubicBezTo>
                    <a:cubicBezTo>
                      <a:pt x="38" y="24"/>
                      <a:pt x="38" y="24"/>
                      <a:pt x="38" y="24"/>
                    </a:cubicBezTo>
                    <a:cubicBezTo>
                      <a:pt x="36" y="13"/>
                      <a:pt x="36" y="13"/>
                      <a:pt x="36" y="13"/>
                    </a:cubicBezTo>
                    <a:cubicBezTo>
                      <a:pt x="37" y="12"/>
                      <a:pt x="38" y="11"/>
                      <a:pt x="38" y="9"/>
                    </a:cubicBezTo>
                    <a:cubicBezTo>
                      <a:pt x="38" y="7"/>
                      <a:pt x="36" y="5"/>
                      <a:pt x="34" y="5"/>
                    </a:cubicBezTo>
                    <a:cubicBezTo>
                      <a:pt x="31" y="5"/>
                      <a:pt x="30" y="7"/>
                      <a:pt x="30" y="9"/>
                    </a:cubicBezTo>
                    <a:cubicBezTo>
                      <a:pt x="30" y="11"/>
                      <a:pt x="30" y="12"/>
                      <a:pt x="31" y="13"/>
                    </a:cubicBezTo>
                    <a:cubicBezTo>
                      <a:pt x="30" y="24"/>
                      <a:pt x="30" y="24"/>
                      <a:pt x="30" y="24"/>
                    </a:cubicBezTo>
                    <a:cubicBezTo>
                      <a:pt x="16" y="0"/>
                      <a:pt x="16" y="0"/>
                      <a:pt x="16" y="0"/>
                    </a:cubicBezTo>
                    <a:cubicBezTo>
                      <a:pt x="8" y="3"/>
                      <a:pt x="2" y="9"/>
                      <a:pt x="1" y="15"/>
                    </a:cubicBezTo>
                    <a:cubicBezTo>
                      <a:pt x="0" y="15"/>
                      <a:pt x="0" y="15"/>
                      <a:pt x="0" y="15"/>
                    </a:cubicBezTo>
                    <a:cubicBezTo>
                      <a:pt x="0" y="45"/>
                      <a:pt x="0" y="45"/>
                      <a:pt x="0" y="45"/>
                    </a:cubicBezTo>
                    <a:cubicBezTo>
                      <a:pt x="1" y="45"/>
                      <a:pt x="1" y="45"/>
                      <a:pt x="1" y="45"/>
                    </a:cubicBezTo>
                    <a:cubicBezTo>
                      <a:pt x="4" y="47"/>
                      <a:pt x="18" y="49"/>
                      <a:pt x="34" y="49"/>
                    </a:cubicBezTo>
                    <a:cubicBezTo>
                      <a:pt x="50" y="49"/>
                      <a:pt x="63" y="47"/>
                      <a:pt x="66" y="45"/>
                    </a:cubicBezTo>
                    <a:cubicBezTo>
                      <a:pt x="67" y="45"/>
                      <a:pt x="67" y="45"/>
                      <a:pt x="67" y="45"/>
                    </a:cubicBezTo>
                    <a:cubicBezTo>
                      <a:pt x="67" y="15"/>
                      <a:pt x="67" y="15"/>
                      <a:pt x="67" y="15"/>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sp>
            <p:nvSpPr>
              <p:cNvPr id="38" name="Freeform 6"/>
              <p:cNvSpPr>
                <a:spLocks noEditPoints="1"/>
              </p:cNvSpPr>
              <p:nvPr/>
            </p:nvSpPr>
            <p:spPr bwMode="auto">
              <a:xfrm>
                <a:off x="4737" y="-33"/>
                <a:ext cx="449" cy="589"/>
              </a:xfrm>
              <a:custGeom>
                <a:avLst/>
                <a:gdLst>
                  <a:gd name="T0" fmla="*/ 3 w 45"/>
                  <a:gd name="T1" fmla="*/ 38 h 60"/>
                  <a:gd name="T2" fmla="*/ 7 w 45"/>
                  <a:gd name="T3" fmla="*/ 43 h 60"/>
                  <a:gd name="T4" fmla="*/ 23 w 45"/>
                  <a:gd name="T5" fmla="*/ 60 h 60"/>
                  <a:gd name="T6" fmla="*/ 40 w 45"/>
                  <a:gd name="T7" fmla="*/ 43 h 60"/>
                  <a:gd name="T8" fmla="*/ 40 w 45"/>
                  <a:gd name="T9" fmla="*/ 43 h 60"/>
                  <a:gd name="T10" fmla="*/ 44 w 45"/>
                  <a:gd name="T11" fmla="*/ 38 h 60"/>
                  <a:gd name="T12" fmla="*/ 41 w 45"/>
                  <a:gd name="T13" fmla="*/ 33 h 60"/>
                  <a:gd name="T14" fmla="*/ 41 w 45"/>
                  <a:gd name="T15" fmla="*/ 33 h 60"/>
                  <a:gd name="T16" fmla="*/ 36 w 45"/>
                  <a:gd name="T17" fmla="*/ 13 h 60"/>
                  <a:gd name="T18" fmla="*/ 12 w 45"/>
                  <a:gd name="T19" fmla="*/ 10 h 60"/>
                  <a:gd name="T20" fmla="*/ 6 w 45"/>
                  <a:gd name="T21" fmla="*/ 33 h 60"/>
                  <a:gd name="T22" fmla="*/ 6 w 45"/>
                  <a:gd name="T23" fmla="*/ 33 h 60"/>
                  <a:gd name="T24" fmla="*/ 3 w 45"/>
                  <a:gd name="T25" fmla="*/ 38 h 60"/>
                  <a:gd name="T26" fmla="*/ 8 w 45"/>
                  <a:gd name="T27" fmla="*/ 34 h 60"/>
                  <a:gd name="T28" fmla="*/ 8 w 45"/>
                  <a:gd name="T29" fmla="*/ 34 h 60"/>
                  <a:gd name="T30" fmla="*/ 8 w 45"/>
                  <a:gd name="T31" fmla="*/ 34 h 60"/>
                  <a:gd name="T32" fmla="*/ 8 w 45"/>
                  <a:gd name="T33" fmla="*/ 32 h 60"/>
                  <a:gd name="T34" fmla="*/ 9 w 45"/>
                  <a:gd name="T35" fmla="*/ 25 h 60"/>
                  <a:gd name="T36" fmla="*/ 11 w 45"/>
                  <a:gd name="T37" fmla="*/ 23 h 60"/>
                  <a:gd name="T38" fmla="*/ 29 w 45"/>
                  <a:gd name="T39" fmla="*/ 19 h 60"/>
                  <a:gd name="T40" fmla="*/ 38 w 45"/>
                  <a:gd name="T41" fmla="*/ 34 h 60"/>
                  <a:gd name="T42" fmla="*/ 38 w 45"/>
                  <a:gd name="T43" fmla="*/ 34 h 60"/>
                  <a:gd name="T44" fmla="*/ 39 w 45"/>
                  <a:gd name="T45" fmla="*/ 34 h 60"/>
                  <a:gd name="T46" fmla="*/ 40 w 45"/>
                  <a:gd name="T47" fmla="*/ 34 h 60"/>
                  <a:gd name="T48" fmla="*/ 42 w 45"/>
                  <a:gd name="T49" fmla="*/ 35 h 60"/>
                  <a:gd name="T50" fmla="*/ 43 w 45"/>
                  <a:gd name="T51" fmla="*/ 38 h 60"/>
                  <a:gd name="T52" fmla="*/ 42 w 45"/>
                  <a:gd name="T53" fmla="*/ 41 h 60"/>
                  <a:gd name="T54" fmla="*/ 40 w 45"/>
                  <a:gd name="T55" fmla="*/ 42 h 60"/>
                  <a:gd name="T56" fmla="*/ 40 w 45"/>
                  <a:gd name="T57" fmla="*/ 42 h 60"/>
                  <a:gd name="T58" fmla="*/ 39 w 45"/>
                  <a:gd name="T59" fmla="*/ 42 h 60"/>
                  <a:gd name="T60" fmla="*/ 38 w 45"/>
                  <a:gd name="T61" fmla="*/ 43 h 60"/>
                  <a:gd name="T62" fmla="*/ 33 w 45"/>
                  <a:gd name="T63" fmla="*/ 54 h 60"/>
                  <a:gd name="T64" fmla="*/ 29 w 45"/>
                  <a:gd name="T65" fmla="*/ 58 h 60"/>
                  <a:gd name="T66" fmla="*/ 23 w 45"/>
                  <a:gd name="T67" fmla="*/ 59 h 60"/>
                  <a:gd name="T68" fmla="*/ 18 w 45"/>
                  <a:gd name="T69" fmla="*/ 58 h 60"/>
                  <a:gd name="T70" fmla="*/ 14 w 45"/>
                  <a:gd name="T71" fmla="*/ 54 h 60"/>
                  <a:gd name="T72" fmla="*/ 8 w 45"/>
                  <a:gd name="T73" fmla="*/ 43 h 60"/>
                  <a:gd name="T74" fmla="*/ 8 w 45"/>
                  <a:gd name="T75" fmla="*/ 42 h 60"/>
                  <a:gd name="T76" fmla="*/ 7 w 45"/>
                  <a:gd name="T77" fmla="*/ 42 h 60"/>
                  <a:gd name="T78" fmla="*/ 5 w 45"/>
                  <a:gd name="T79" fmla="*/ 38 h 60"/>
                  <a:gd name="T80" fmla="*/ 5 w 45"/>
                  <a:gd name="T81" fmla="*/ 35 h 60"/>
                  <a:gd name="T82" fmla="*/ 8 w 45"/>
                  <a:gd name="T8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5" h="60">
                    <a:moveTo>
                      <a:pt x="3" y="38"/>
                    </a:moveTo>
                    <a:cubicBezTo>
                      <a:pt x="3" y="40"/>
                      <a:pt x="5" y="43"/>
                      <a:pt x="7" y="43"/>
                    </a:cubicBezTo>
                    <a:cubicBezTo>
                      <a:pt x="9" y="53"/>
                      <a:pt x="16" y="60"/>
                      <a:pt x="23" y="60"/>
                    </a:cubicBezTo>
                    <a:cubicBezTo>
                      <a:pt x="31" y="60"/>
                      <a:pt x="38" y="53"/>
                      <a:pt x="40" y="43"/>
                    </a:cubicBezTo>
                    <a:cubicBezTo>
                      <a:pt x="40" y="43"/>
                      <a:pt x="40" y="43"/>
                      <a:pt x="40" y="43"/>
                    </a:cubicBezTo>
                    <a:cubicBezTo>
                      <a:pt x="42" y="43"/>
                      <a:pt x="44" y="41"/>
                      <a:pt x="44" y="38"/>
                    </a:cubicBezTo>
                    <a:cubicBezTo>
                      <a:pt x="44" y="35"/>
                      <a:pt x="43" y="33"/>
                      <a:pt x="41" y="33"/>
                    </a:cubicBezTo>
                    <a:cubicBezTo>
                      <a:pt x="41" y="33"/>
                      <a:pt x="41" y="33"/>
                      <a:pt x="41" y="33"/>
                    </a:cubicBezTo>
                    <a:cubicBezTo>
                      <a:pt x="41" y="33"/>
                      <a:pt x="45" y="18"/>
                      <a:pt x="36" y="13"/>
                    </a:cubicBezTo>
                    <a:cubicBezTo>
                      <a:pt x="35" y="0"/>
                      <a:pt x="12" y="10"/>
                      <a:pt x="12" y="10"/>
                    </a:cubicBezTo>
                    <a:cubicBezTo>
                      <a:pt x="0" y="17"/>
                      <a:pt x="6" y="33"/>
                      <a:pt x="6" y="33"/>
                    </a:cubicBezTo>
                    <a:cubicBezTo>
                      <a:pt x="6" y="33"/>
                      <a:pt x="6" y="33"/>
                      <a:pt x="6" y="33"/>
                    </a:cubicBezTo>
                    <a:cubicBezTo>
                      <a:pt x="4" y="34"/>
                      <a:pt x="3" y="36"/>
                      <a:pt x="3" y="38"/>
                    </a:cubicBezTo>
                    <a:close/>
                    <a:moveTo>
                      <a:pt x="8" y="34"/>
                    </a:moveTo>
                    <a:cubicBezTo>
                      <a:pt x="8" y="34"/>
                      <a:pt x="8" y="34"/>
                      <a:pt x="8" y="34"/>
                    </a:cubicBezTo>
                    <a:cubicBezTo>
                      <a:pt x="8" y="34"/>
                      <a:pt x="8" y="34"/>
                      <a:pt x="8" y="34"/>
                    </a:cubicBezTo>
                    <a:cubicBezTo>
                      <a:pt x="8" y="32"/>
                      <a:pt x="8" y="32"/>
                      <a:pt x="8" y="32"/>
                    </a:cubicBezTo>
                    <a:cubicBezTo>
                      <a:pt x="9" y="25"/>
                      <a:pt x="9" y="25"/>
                      <a:pt x="9" y="25"/>
                    </a:cubicBezTo>
                    <a:cubicBezTo>
                      <a:pt x="10" y="24"/>
                      <a:pt x="11" y="23"/>
                      <a:pt x="11" y="23"/>
                    </a:cubicBezTo>
                    <a:cubicBezTo>
                      <a:pt x="21" y="24"/>
                      <a:pt x="29" y="19"/>
                      <a:pt x="29" y="19"/>
                    </a:cubicBezTo>
                    <a:cubicBezTo>
                      <a:pt x="36" y="13"/>
                      <a:pt x="38" y="34"/>
                      <a:pt x="38" y="34"/>
                    </a:cubicBezTo>
                    <a:cubicBezTo>
                      <a:pt x="38" y="34"/>
                      <a:pt x="38" y="34"/>
                      <a:pt x="38" y="34"/>
                    </a:cubicBezTo>
                    <a:cubicBezTo>
                      <a:pt x="39" y="34"/>
                      <a:pt x="39" y="34"/>
                      <a:pt x="39" y="34"/>
                    </a:cubicBezTo>
                    <a:cubicBezTo>
                      <a:pt x="40" y="34"/>
                      <a:pt x="40" y="34"/>
                      <a:pt x="40" y="34"/>
                    </a:cubicBezTo>
                    <a:cubicBezTo>
                      <a:pt x="41" y="34"/>
                      <a:pt x="41" y="34"/>
                      <a:pt x="42" y="35"/>
                    </a:cubicBezTo>
                    <a:cubicBezTo>
                      <a:pt x="43" y="35"/>
                      <a:pt x="43" y="37"/>
                      <a:pt x="43" y="38"/>
                    </a:cubicBezTo>
                    <a:cubicBezTo>
                      <a:pt x="43" y="39"/>
                      <a:pt x="43" y="40"/>
                      <a:pt x="42" y="41"/>
                    </a:cubicBezTo>
                    <a:cubicBezTo>
                      <a:pt x="41" y="41"/>
                      <a:pt x="41" y="42"/>
                      <a:pt x="40" y="42"/>
                    </a:cubicBezTo>
                    <a:cubicBezTo>
                      <a:pt x="40" y="42"/>
                      <a:pt x="40" y="42"/>
                      <a:pt x="40" y="42"/>
                    </a:cubicBezTo>
                    <a:cubicBezTo>
                      <a:pt x="39" y="42"/>
                      <a:pt x="39" y="42"/>
                      <a:pt x="39" y="42"/>
                    </a:cubicBezTo>
                    <a:cubicBezTo>
                      <a:pt x="38" y="43"/>
                      <a:pt x="38" y="43"/>
                      <a:pt x="38" y="43"/>
                    </a:cubicBezTo>
                    <a:cubicBezTo>
                      <a:pt x="38" y="47"/>
                      <a:pt x="36" y="51"/>
                      <a:pt x="33" y="54"/>
                    </a:cubicBezTo>
                    <a:cubicBezTo>
                      <a:pt x="32" y="56"/>
                      <a:pt x="30" y="57"/>
                      <a:pt x="29" y="58"/>
                    </a:cubicBezTo>
                    <a:cubicBezTo>
                      <a:pt x="27" y="58"/>
                      <a:pt x="25" y="59"/>
                      <a:pt x="23" y="59"/>
                    </a:cubicBezTo>
                    <a:cubicBezTo>
                      <a:pt x="22" y="59"/>
                      <a:pt x="20" y="58"/>
                      <a:pt x="18" y="58"/>
                    </a:cubicBezTo>
                    <a:cubicBezTo>
                      <a:pt x="17" y="57"/>
                      <a:pt x="15" y="56"/>
                      <a:pt x="14" y="54"/>
                    </a:cubicBezTo>
                    <a:cubicBezTo>
                      <a:pt x="11" y="51"/>
                      <a:pt x="9" y="47"/>
                      <a:pt x="8" y="43"/>
                    </a:cubicBezTo>
                    <a:cubicBezTo>
                      <a:pt x="8" y="42"/>
                      <a:pt x="8" y="42"/>
                      <a:pt x="8" y="42"/>
                    </a:cubicBezTo>
                    <a:cubicBezTo>
                      <a:pt x="7" y="42"/>
                      <a:pt x="7" y="42"/>
                      <a:pt x="7" y="42"/>
                    </a:cubicBezTo>
                    <a:cubicBezTo>
                      <a:pt x="6" y="42"/>
                      <a:pt x="5" y="40"/>
                      <a:pt x="5" y="38"/>
                    </a:cubicBezTo>
                    <a:cubicBezTo>
                      <a:pt x="5" y="37"/>
                      <a:pt x="5" y="35"/>
                      <a:pt x="5" y="35"/>
                    </a:cubicBezTo>
                    <a:cubicBezTo>
                      <a:pt x="6" y="34"/>
                      <a:pt x="7" y="34"/>
                      <a:pt x="8" y="34"/>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prstClr val="black"/>
                  </a:solidFill>
                </a:endParaRPr>
              </a:p>
            </p:txBody>
          </p:sp>
        </p:grpSp>
      </p:grpSp>
      <p:grpSp>
        <p:nvGrpSpPr>
          <p:cNvPr id="39" name="组合 38"/>
          <p:cNvGrpSpPr/>
          <p:nvPr/>
        </p:nvGrpSpPr>
        <p:grpSpPr>
          <a:xfrm>
            <a:off x="3810721" y="3891700"/>
            <a:ext cx="453722" cy="453722"/>
            <a:chOff x="4430779" y="-2835331"/>
            <a:chExt cx="3926793" cy="3926793"/>
          </a:xfrm>
        </p:grpSpPr>
        <p:sp>
          <p:nvSpPr>
            <p:cNvPr id="40" name="椭圆 39"/>
            <p:cNvSpPr/>
            <p:nvPr/>
          </p:nvSpPr>
          <p:spPr>
            <a:xfrm>
              <a:off x="5287662" y="-1978448"/>
              <a:ext cx="2213028" cy="2213028"/>
            </a:xfrm>
            <a:prstGeom prst="ellipse">
              <a:avLst/>
            </a:prstGeom>
            <a:gradFill>
              <a:gsLst>
                <a:gs pos="0">
                  <a:srgbClr val="DEDEDE"/>
                </a:gs>
                <a:gs pos="100000">
                  <a:srgbClr val="FBFBFB"/>
                </a:gs>
              </a:gsLst>
              <a:lin ang="5400000" scaled="1"/>
            </a:gradFill>
            <a:ln w="31750" cap="flat">
              <a:gradFill>
                <a:gsLst>
                  <a:gs pos="0">
                    <a:schemeClr val="bg1"/>
                  </a:gs>
                  <a:gs pos="100000">
                    <a:srgbClr val="DDDDDD"/>
                  </a:gs>
                </a:gsLst>
                <a:lin ang="5400000" scaled="1"/>
              </a:gradFill>
              <a:prstDash val="solid"/>
              <a:miter lim="800000"/>
              <a:headEnd/>
              <a:tailEnd/>
            </a:ln>
            <a:effectLst>
              <a:outerShdw blurRad="228600" dist="635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dirty="0">
                <a:solidFill>
                  <a:srgbClr val="00AABC"/>
                </a:solidFill>
                <a:latin typeface="思源黑体" panose="020B0500000000000000" pitchFamily="34" charset="-122"/>
                <a:ea typeface="思源黑体" panose="020B0500000000000000" pitchFamily="34" charset="-122"/>
              </a:endParaRPr>
            </a:p>
          </p:txBody>
        </p:sp>
        <p:sp>
          <p:nvSpPr>
            <p:cNvPr id="41" name="椭圆 40"/>
            <p:cNvSpPr/>
            <p:nvPr/>
          </p:nvSpPr>
          <p:spPr>
            <a:xfrm rot="13403169">
              <a:off x="4430779" y="-2835331"/>
              <a:ext cx="3926793" cy="3926793"/>
            </a:xfrm>
            <a:prstGeom prst="ellipse">
              <a:avLst/>
            </a:prstGeom>
            <a:noFill/>
            <a:ln w="19050" cap="flat" cmpd="sng" algn="ctr">
              <a:solidFill>
                <a:schemeClr val="bg1">
                  <a:lumMod val="50000"/>
                </a:schemeClr>
              </a:solidFill>
              <a:prstDash val="solid"/>
              <a:miter lim="800000"/>
            </a:ln>
            <a:effectLst>
              <a:outerShdw blurRad="127000" dist="38100" dir="2700000" algn="tl" rotWithShape="0">
                <a:prstClr val="black">
                  <a:alpha val="20000"/>
                </a:prstClr>
              </a:outerShdw>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smtClean="0">
                <a:ln>
                  <a:noFill/>
                </a:ln>
                <a:solidFill>
                  <a:prstClr val="white"/>
                </a:solidFill>
                <a:effectLst/>
                <a:uLnTx/>
                <a:uFillTx/>
                <a:latin typeface="Arial"/>
                <a:ea typeface="微软雅黑"/>
              </a:endParaRPr>
            </a:p>
          </p:txBody>
        </p:sp>
      </p:grpSp>
      <p:grpSp>
        <p:nvGrpSpPr>
          <p:cNvPr id="19" name="组合 18"/>
          <p:cNvGrpSpPr/>
          <p:nvPr/>
        </p:nvGrpSpPr>
        <p:grpSpPr>
          <a:xfrm>
            <a:off x="9095478" y="223793"/>
            <a:ext cx="2907835" cy="523220"/>
            <a:chOff x="8847310" y="447307"/>
            <a:chExt cx="2907835" cy="523220"/>
          </a:xfrm>
          <a:effectLst>
            <a:outerShdw blurRad="25400" dist="25400" dir="2700000" algn="tl" rotWithShape="0">
              <a:prstClr val="black">
                <a:alpha val="20000"/>
              </a:prstClr>
            </a:outerShdw>
          </a:effectLst>
        </p:grpSpPr>
        <p:grpSp>
          <p:nvGrpSpPr>
            <p:cNvPr id="20" name="组合 30"/>
            <p:cNvGrpSpPr/>
            <p:nvPr/>
          </p:nvGrpSpPr>
          <p:grpSpPr>
            <a:xfrm>
              <a:off x="8847310" y="447307"/>
              <a:ext cx="2907835" cy="523220"/>
              <a:chOff x="8379817" y="356148"/>
              <a:chExt cx="2907835" cy="523220"/>
            </a:xfrm>
            <a:effectLst/>
          </p:grpSpPr>
          <p:sp>
            <p:nvSpPr>
              <p:cNvPr id="22" name="文本框 6"/>
              <p:cNvSpPr txBox="1"/>
              <p:nvPr/>
            </p:nvSpPr>
            <p:spPr>
              <a:xfrm>
                <a:off x="8379817" y="356148"/>
                <a:ext cx="976549" cy="523220"/>
              </a:xfrm>
              <a:prstGeom prst="rect">
                <a:avLst/>
              </a:prstGeom>
              <a:noFill/>
            </p:spPr>
            <p:txBody>
              <a:bodyPr wrap="none" rtlCol="0">
                <a:spAutoFit/>
              </a:bodyPr>
              <a:lstStyle/>
              <a:p>
                <a:r>
                  <a:rPr lang="en-US" altLang="zh-CN" sz="2800" b="1" dirty="0" smtClean="0">
                    <a:solidFill>
                      <a:srgbClr val="213A66"/>
                    </a:solidFill>
                    <a:latin typeface="思源黑体" panose="020B0500000000000000" pitchFamily="34" charset="-122"/>
                    <a:ea typeface="思源黑体" panose="020B0500000000000000" pitchFamily="34" charset="-122"/>
                    <a:cs typeface="Aa楷体" panose="02000500000000000000" pitchFamily="2" charset="-122"/>
                  </a:rPr>
                  <a:t>XBH</a:t>
                </a:r>
                <a:endParaRPr lang="zh-CN" altLang="en-US" sz="2800" b="1" dirty="0">
                  <a:solidFill>
                    <a:srgbClr val="213A66"/>
                  </a:solidFill>
                  <a:latin typeface="思源黑体" panose="020B0500000000000000" pitchFamily="34" charset="-122"/>
                  <a:ea typeface="思源黑体" panose="020B0500000000000000" pitchFamily="34" charset="-122"/>
                  <a:cs typeface="Aa楷体" panose="02000500000000000000" pitchFamily="2" charset="-122"/>
                </a:endParaRPr>
              </a:p>
            </p:txBody>
          </p:sp>
          <p:sp>
            <p:nvSpPr>
              <p:cNvPr id="23" name="文本框 28"/>
              <p:cNvSpPr txBox="1"/>
              <p:nvPr/>
            </p:nvSpPr>
            <p:spPr>
              <a:xfrm>
                <a:off x="9567131" y="367602"/>
                <a:ext cx="1564852" cy="323165"/>
              </a:xfrm>
              <a:prstGeom prst="rect">
                <a:avLst/>
              </a:prstGeom>
              <a:noFill/>
            </p:spPr>
            <p:txBody>
              <a:bodyPr wrap="square" rtlCol="0">
                <a:spAutoFit/>
              </a:bodyPr>
              <a:lstStyle/>
              <a:p>
                <a:pPr algn="dist"/>
                <a:r>
                  <a:rPr lang="zh-CN" altLang="en-US" sz="1500" dirty="0" smtClean="0">
                    <a:solidFill>
                      <a:srgbClr val="213A66"/>
                    </a:solidFill>
                    <a:latin typeface="思源黑体" panose="020B0500000000000000" pitchFamily="34" charset="-122"/>
                    <a:ea typeface="思源黑体" panose="020B0500000000000000" pitchFamily="34" charset="-122"/>
                  </a:rPr>
                  <a:t>下班后实验室</a:t>
                </a:r>
                <a:endParaRPr lang="zh-CN" altLang="en-US" sz="1500" dirty="0">
                  <a:solidFill>
                    <a:srgbClr val="213A66"/>
                  </a:solidFill>
                  <a:latin typeface="思源黑体" panose="020B0500000000000000" pitchFamily="34" charset="-122"/>
                  <a:ea typeface="思源黑体" panose="020B0500000000000000" pitchFamily="34" charset="-122"/>
                </a:endParaRPr>
              </a:p>
            </p:txBody>
          </p:sp>
          <p:sp>
            <p:nvSpPr>
              <p:cNvPr id="24" name="文本框 29"/>
              <p:cNvSpPr txBox="1"/>
              <p:nvPr/>
            </p:nvSpPr>
            <p:spPr>
              <a:xfrm>
                <a:off x="9726789" y="617600"/>
                <a:ext cx="1560863" cy="230832"/>
              </a:xfrm>
              <a:prstGeom prst="rect">
                <a:avLst/>
              </a:prstGeom>
              <a:noFill/>
            </p:spPr>
            <p:txBody>
              <a:bodyPr wrap="square" rtlCol="0">
                <a:spAutoFit/>
              </a:bodyPr>
              <a:lstStyle/>
              <a:p>
                <a:r>
                  <a:rPr lang="en-US" altLang="zh-CN" sz="900" dirty="0" smtClean="0">
                    <a:solidFill>
                      <a:schemeClr val="tx1">
                        <a:lumMod val="50000"/>
                        <a:lumOff val="50000"/>
                      </a:schemeClr>
                    </a:solidFill>
                    <a:latin typeface="思源黑体" panose="020B0500000000000000" pitchFamily="34" charset="-122"/>
                    <a:ea typeface="思源黑体" panose="020B0500000000000000" pitchFamily="34" charset="-122"/>
                  </a:rPr>
                  <a:t>xiabanhoushiyanshi</a:t>
                </a:r>
                <a:endParaRPr lang="zh-CN" altLang="en-US" sz="900" dirty="0">
                  <a:solidFill>
                    <a:schemeClr val="tx1">
                      <a:lumMod val="50000"/>
                      <a:lumOff val="50000"/>
                    </a:schemeClr>
                  </a:solidFill>
                  <a:latin typeface="思源黑体" panose="020B0500000000000000" pitchFamily="34" charset="-122"/>
                  <a:ea typeface="思源黑体" panose="020B0500000000000000" pitchFamily="34" charset="-122"/>
                </a:endParaRPr>
              </a:p>
            </p:txBody>
          </p:sp>
        </p:grpSp>
        <p:cxnSp>
          <p:nvCxnSpPr>
            <p:cNvPr id="21" name="直接连接符 20"/>
            <p:cNvCxnSpPr/>
            <p:nvPr/>
          </p:nvCxnSpPr>
          <p:spPr>
            <a:xfrm>
              <a:off x="10010558" y="548150"/>
              <a:ext cx="0" cy="304733"/>
            </a:xfrm>
            <a:prstGeom prst="line">
              <a:avLst/>
            </a:prstGeom>
            <a:ln w="19050">
              <a:solidFill>
                <a:srgbClr val="213A66"/>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xmlns="" val="1972778341"/>
      </p:ext>
    </p:extLst>
  </p:cSld>
  <p:clrMapOvr>
    <a:masterClrMapping/>
  </p:clrMapOvr>
  <mc:AlternateContent xmlns:mc="http://schemas.openxmlformats.org/markup-compatibility/2006">
    <mc:Choice xmlns:p14="http://schemas.microsoft.com/office/powerpoint/2010/main" xmlns="" Requires="p14">
      <p:transition spd="slow" p14:dur="1400" advClick="0" advTm="0">
        <p14:rippl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Effect transition="in" filter="fade">
                                      <p:cBhvr>
                                        <p:cTn id="19" dur="500"/>
                                        <p:tgtEl>
                                          <p:spTgt spid="17"/>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down)">
                                      <p:cBhvr>
                                        <p:cTn id="22" dur="500"/>
                                        <p:tgtEl>
                                          <p:spTgt spid="26"/>
                                        </p:tgtEl>
                                      </p:cBhvr>
                                    </p:animEffect>
                                  </p:childTnLst>
                                </p:cTn>
                              </p:par>
                              <p:par>
                                <p:cTn id="23" presetID="2" presetClass="entr" presetSubtype="12"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par>
                                <p:cTn id="27" presetID="2" presetClass="entr" presetSubtype="3"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1+#ppt_w/2"/>
                                          </p:val>
                                        </p:tav>
                                        <p:tav tm="100000">
                                          <p:val>
                                            <p:strVal val="#ppt_x"/>
                                          </p:val>
                                        </p:tav>
                                      </p:tavLst>
                                    </p:anim>
                                    <p:anim calcmode="lin" valueType="num">
                                      <p:cBhvr additive="base">
                                        <p:cTn id="30" dur="500" fill="hold"/>
                                        <p:tgtEl>
                                          <p:spTgt spid="27"/>
                                        </p:tgtEl>
                                        <p:attrNameLst>
                                          <p:attrName>ppt_y</p:attrName>
                                        </p:attrNameLst>
                                      </p:cBhvr>
                                      <p:tavLst>
                                        <p:tav tm="0">
                                          <p:val>
                                            <p:strVal val="0-#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anim calcmode="lin" valueType="num">
                                      <p:cBhvr additive="base">
                                        <p:cTn id="33" dur="500" fill="hold"/>
                                        <p:tgtEl>
                                          <p:spTgt spid="39"/>
                                        </p:tgtEl>
                                        <p:attrNameLst>
                                          <p:attrName>ppt_x</p:attrName>
                                        </p:attrNameLst>
                                      </p:cBhvr>
                                      <p:tavLst>
                                        <p:tav tm="0">
                                          <p:val>
                                            <p:strVal val="#ppt_x"/>
                                          </p:val>
                                        </p:tav>
                                        <p:tav tm="100000">
                                          <p:val>
                                            <p:strVal val="#ppt_x"/>
                                          </p:val>
                                        </p:tav>
                                      </p:tavLst>
                                    </p:anim>
                                    <p:anim calcmode="lin" valueType="num">
                                      <p:cBhvr additive="base">
                                        <p:cTn id="34" dur="500" fill="hold"/>
                                        <p:tgtEl>
                                          <p:spTgt spid="39"/>
                                        </p:tgtEl>
                                        <p:attrNameLst>
                                          <p:attrName>ppt_y</p:attrName>
                                        </p:attrNameLst>
                                      </p:cBhvr>
                                      <p:tavLst>
                                        <p:tav tm="0">
                                          <p:val>
                                            <p:strVal val="1+#ppt_h/2"/>
                                          </p:val>
                                        </p:tav>
                                        <p:tav tm="100000">
                                          <p:val>
                                            <p:strVal val="#ppt_y"/>
                                          </p:val>
                                        </p:tav>
                                      </p:tavLst>
                                    </p:anim>
                                  </p:childTnLst>
                                </p:cTn>
                              </p:par>
                              <p:par>
                                <p:cTn id="35" presetID="2" presetClass="entr" presetSubtype="1"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0-#ppt_h/2"/>
                                          </p:val>
                                        </p:tav>
                                        <p:tav tm="100000">
                                          <p:val>
                                            <p:strVal val="#ppt_y"/>
                                          </p:val>
                                        </p:tav>
                                      </p:tavLst>
                                    </p:anim>
                                  </p:childTnLst>
                                </p:cTn>
                              </p:par>
                              <p:par>
                                <p:cTn id="39" presetID="41" presetClass="entr" presetSubtype="0" fill="hold" grpId="0" nodeType="withEffect">
                                  <p:stCondLst>
                                    <p:cond delay="250"/>
                                  </p:stCondLst>
                                  <p:iterate type="lt">
                                    <p:tmPct val="10000"/>
                                  </p:iterate>
                                  <p:childTnLst>
                                    <p:set>
                                      <p:cBhvr>
                                        <p:cTn id="40" dur="1" fill="hold">
                                          <p:stCondLst>
                                            <p:cond delay="0"/>
                                          </p:stCondLst>
                                        </p:cTn>
                                        <p:tgtEl>
                                          <p:spTgt spid="7"/>
                                        </p:tgtEl>
                                        <p:attrNameLst>
                                          <p:attrName>style.visibility</p:attrName>
                                        </p:attrNameLst>
                                      </p:cBhvr>
                                      <p:to>
                                        <p:strVal val="visible"/>
                                      </p:to>
                                    </p:set>
                                    <p:anim calcmode="lin" valueType="num">
                                      <p:cBhvr>
                                        <p:cTn id="41"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42" dur="500" fill="hold"/>
                                        <p:tgtEl>
                                          <p:spTgt spid="7"/>
                                        </p:tgtEl>
                                        <p:attrNameLst>
                                          <p:attrName>ppt_y</p:attrName>
                                        </p:attrNameLst>
                                      </p:cBhvr>
                                      <p:tavLst>
                                        <p:tav tm="0">
                                          <p:val>
                                            <p:strVal val="#ppt_y"/>
                                          </p:val>
                                        </p:tav>
                                        <p:tav tm="100000">
                                          <p:val>
                                            <p:strVal val="#ppt_y"/>
                                          </p:val>
                                        </p:tav>
                                      </p:tavLst>
                                    </p:anim>
                                    <p:anim calcmode="lin" valueType="num">
                                      <p:cBhvr>
                                        <p:cTn id="43"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44"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45" dur="500" tmFilter="0,0; .5, 1; 1, 1"/>
                                        <p:tgtEl>
                                          <p:spTgt spid="7"/>
                                        </p:tgtEl>
                                      </p:cBhvr>
                                    </p:animEffect>
                                  </p:childTnLst>
                                </p:cTn>
                              </p:par>
                              <p:par>
                                <p:cTn id="46" presetID="2" presetClass="entr" presetSubtype="2" fill="hold" nodeType="withEffect">
                                  <p:stCondLst>
                                    <p:cond delay="0"/>
                                  </p:stCondLst>
                                  <p:childTnLst>
                                    <p:set>
                                      <p:cBhvr>
                                        <p:cTn id="47" dur="1" fill="hold">
                                          <p:stCondLst>
                                            <p:cond delay="0"/>
                                          </p:stCondLst>
                                        </p:cTn>
                                        <p:tgtEl>
                                          <p:spTgt spid="19"/>
                                        </p:tgtEl>
                                        <p:attrNameLst>
                                          <p:attrName>style.visibility</p:attrName>
                                        </p:attrNameLst>
                                      </p:cBhvr>
                                      <p:to>
                                        <p:strVal val="visible"/>
                                      </p:to>
                                    </p:set>
                                    <p:anim calcmode="lin" valueType="num">
                                      <p:cBhvr additive="base">
                                        <p:cTn id="48" dur="500" fill="hold"/>
                                        <p:tgtEl>
                                          <p:spTgt spid="19"/>
                                        </p:tgtEl>
                                        <p:attrNameLst>
                                          <p:attrName>ppt_x</p:attrName>
                                        </p:attrNameLst>
                                      </p:cBhvr>
                                      <p:tavLst>
                                        <p:tav tm="0">
                                          <p:val>
                                            <p:strVal val="1+#ppt_w/2"/>
                                          </p:val>
                                        </p:tav>
                                        <p:tav tm="100000">
                                          <p:val>
                                            <p:strVal val="#ppt_x"/>
                                          </p:val>
                                        </p:tav>
                                      </p:tavLst>
                                    </p:anim>
                                    <p:anim calcmode="lin" valueType="num">
                                      <p:cBhvr additive="base">
                                        <p:cTn id="49"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6" grpId="0" animBg="1"/>
      <p:bldP spid="17" grpId="0" animBg="1"/>
      <p:bldP spid="25" grpId="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等腰三角形 50"/>
          <p:cNvSpPr/>
          <p:nvPr/>
        </p:nvSpPr>
        <p:spPr>
          <a:xfrm flipV="1">
            <a:off x="0" y="0"/>
            <a:ext cx="7200900" cy="6858000"/>
          </a:xfrm>
          <a:prstGeom prst="triangle">
            <a:avLst>
              <a:gd name="adj" fmla="val 0"/>
            </a:avLst>
          </a:prstGeom>
          <a:solidFill>
            <a:srgbClr val="213A66"/>
          </a:solidFill>
          <a:ln w="76200" cap="flat" cmpd="sng" algn="ctr">
            <a:noFill/>
            <a:prstDash val="solid"/>
            <a:miter lim="800000"/>
          </a:ln>
          <a:effectLst>
            <a:outerShdw blurRad="127000" dist="38100" dir="2700000" algn="tl" rotWithShape="0">
              <a:prstClr val="black">
                <a:alpha val="20000"/>
              </a:prstClr>
            </a:outerShdw>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smtClean="0">
              <a:ln>
                <a:noFill/>
              </a:ln>
              <a:solidFill>
                <a:prstClr val="white"/>
              </a:solidFill>
              <a:effectLst/>
              <a:uLnTx/>
              <a:uFillTx/>
              <a:latin typeface="Arial"/>
              <a:ea typeface="微软雅黑"/>
            </a:endParaRPr>
          </a:p>
        </p:txBody>
      </p:sp>
      <p:grpSp>
        <p:nvGrpSpPr>
          <p:cNvPr id="5" name="组合 4"/>
          <p:cNvGrpSpPr/>
          <p:nvPr/>
        </p:nvGrpSpPr>
        <p:grpSpPr>
          <a:xfrm>
            <a:off x="7115079" y="1336520"/>
            <a:ext cx="3512957" cy="802650"/>
            <a:chOff x="7087152" y="1398844"/>
            <a:chExt cx="3512957" cy="802650"/>
          </a:xfrm>
        </p:grpSpPr>
        <p:sp>
          <p:nvSpPr>
            <p:cNvPr id="40" name="圆角矩形 39"/>
            <p:cNvSpPr/>
            <p:nvPr/>
          </p:nvSpPr>
          <p:spPr>
            <a:xfrm rot="16200000">
              <a:off x="8442306" y="43690"/>
              <a:ext cx="802650" cy="3512957"/>
            </a:xfrm>
            <a:prstGeom prst="roundRect">
              <a:avLst>
                <a:gd name="adj" fmla="val 50000"/>
              </a:avLst>
            </a:prstGeom>
            <a:solidFill>
              <a:srgbClr val="F3F3F3"/>
            </a:solidFill>
            <a:ln w="22225">
              <a:gradFill>
                <a:gsLst>
                  <a:gs pos="0">
                    <a:schemeClr val="bg1">
                      <a:lumMod val="85000"/>
                    </a:schemeClr>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思源黑体" panose="020B0500000000000000" pitchFamily="34" charset="-122"/>
                <a:ea typeface="思源黑体" panose="020B0500000000000000" pitchFamily="34" charset="-122"/>
              </a:endParaRPr>
            </a:p>
          </p:txBody>
        </p:sp>
        <p:sp>
          <p:nvSpPr>
            <p:cNvPr id="43" name="椭圆 42"/>
            <p:cNvSpPr/>
            <p:nvPr/>
          </p:nvSpPr>
          <p:spPr bwMode="blackWhite">
            <a:xfrm>
              <a:off x="7187051" y="1450282"/>
              <a:ext cx="695128" cy="695128"/>
            </a:xfrm>
            <a:prstGeom prst="ellipse">
              <a:avLst/>
            </a:prstGeom>
            <a:solidFill>
              <a:srgbClr val="F3F3F3"/>
            </a:solidFill>
            <a:ln w="22225">
              <a:gradFill>
                <a:gsLst>
                  <a:gs pos="0">
                    <a:schemeClr val="bg1">
                      <a:lumMod val="85000"/>
                    </a:schemeClr>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思源黑体" panose="020B0500000000000000" pitchFamily="34" charset="-122"/>
                <a:ea typeface="思源黑体" panose="020B0500000000000000" pitchFamily="34" charset="-122"/>
              </a:endParaRPr>
            </a:p>
          </p:txBody>
        </p:sp>
        <p:grpSp>
          <p:nvGrpSpPr>
            <p:cNvPr id="44" name="组合 43"/>
            <p:cNvGrpSpPr/>
            <p:nvPr/>
          </p:nvGrpSpPr>
          <p:grpSpPr>
            <a:xfrm>
              <a:off x="7269320" y="1532551"/>
              <a:ext cx="530590" cy="530590"/>
              <a:chOff x="2853235" y="1786005"/>
              <a:chExt cx="958850" cy="958850"/>
            </a:xfrm>
          </p:grpSpPr>
          <p:sp>
            <p:nvSpPr>
              <p:cNvPr id="45" name="椭圆 44"/>
              <p:cNvSpPr/>
              <p:nvPr/>
            </p:nvSpPr>
            <p:spPr bwMode="auto">
              <a:xfrm>
                <a:off x="2853235" y="1786005"/>
                <a:ext cx="958850" cy="958850"/>
              </a:xfrm>
              <a:prstGeom prst="ellipse">
                <a:avLst/>
              </a:prstGeom>
              <a:solidFill>
                <a:srgbClr val="213A66"/>
              </a:solidFill>
              <a:ln w="25400">
                <a:no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sz="2400" dirty="0">
                  <a:solidFill>
                    <a:schemeClr val="bg1"/>
                  </a:solidFill>
                  <a:latin typeface="思源黑体" panose="020B0500000000000000" pitchFamily="34" charset="-122"/>
                  <a:ea typeface="思源黑体" panose="020B0500000000000000" pitchFamily="34" charset="-122"/>
                </a:endParaRPr>
              </a:p>
            </p:txBody>
          </p:sp>
          <p:sp>
            <p:nvSpPr>
              <p:cNvPr id="46" name="文本框 11"/>
              <p:cNvSpPr txBox="1"/>
              <p:nvPr/>
            </p:nvSpPr>
            <p:spPr>
              <a:xfrm>
                <a:off x="2902624" y="1932250"/>
                <a:ext cx="843564" cy="723054"/>
              </a:xfrm>
              <a:prstGeom prst="rect">
                <a:avLst/>
              </a:prstGeom>
              <a:noFill/>
            </p:spPr>
            <p:txBody>
              <a:bodyPr wrap="none" rtlCol="0">
                <a:spAutoFit/>
              </a:bodyPr>
              <a:lstStyle/>
              <a:p>
                <a:pPr lvl="0" algn="ctr"/>
                <a:r>
                  <a:rPr lang="en-US" altLang="zh-CN" sz="2000" dirty="0" smtClean="0">
                    <a:solidFill>
                      <a:schemeClr val="bg1"/>
                    </a:solidFill>
                    <a:latin typeface="思源黑体" panose="020B0500000000000000" pitchFamily="34" charset="-122"/>
                    <a:ea typeface="思源黑体" panose="020B0500000000000000" pitchFamily="34" charset="-122"/>
                  </a:rPr>
                  <a:t>01</a:t>
                </a:r>
                <a:endParaRPr lang="zh-CN" altLang="en-US" sz="2000" dirty="0">
                  <a:solidFill>
                    <a:schemeClr val="bg1"/>
                  </a:solidFill>
                  <a:latin typeface="思源黑体" panose="020B0500000000000000" pitchFamily="34" charset="-122"/>
                  <a:ea typeface="思源黑体" panose="020B0500000000000000" pitchFamily="34" charset="-122"/>
                </a:endParaRPr>
              </a:p>
            </p:txBody>
          </p:sp>
        </p:grpSp>
        <p:sp>
          <p:nvSpPr>
            <p:cNvPr id="138" name="TextBox 7"/>
            <p:cNvSpPr>
              <a:spLocks noChangeArrowheads="1"/>
            </p:cNvSpPr>
            <p:nvPr/>
          </p:nvSpPr>
          <p:spPr bwMode="auto">
            <a:xfrm>
              <a:off x="7940452" y="1673681"/>
              <a:ext cx="2503679"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r>
                <a:rPr lang="en-US" altLang="zh-CN" sz="2000" b="1" dirty="0" smtClean="0">
                  <a:latin typeface="思源黑体" panose="020B0500000000000000" pitchFamily="34" charset="-122"/>
                  <a:ea typeface="思源黑体" panose="020B0500000000000000" pitchFamily="34" charset="-122"/>
                </a:rPr>
                <a:t>28BYJ-48</a:t>
              </a:r>
              <a:r>
                <a:rPr lang="zh-CN" altLang="en-US" sz="2000" b="1" dirty="0" smtClean="0">
                  <a:latin typeface="思源黑体" panose="020B0500000000000000" pitchFamily="34" charset="-122"/>
                  <a:ea typeface="思源黑体" panose="020B0500000000000000" pitchFamily="34" charset="-122"/>
                </a:rPr>
                <a:t>简介</a:t>
              </a:r>
              <a:endParaRPr lang="zh-CN" altLang="en-US" sz="2000" b="1" dirty="0">
                <a:latin typeface="思源黑体" panose="020B0500000000000000" pitchFamily="34" charset="-122"/>
                <a:ea typeface="思源黑体" panose="020B0500000000000000" pitchFamily="34" charset="-122"/>
              </a:endParaRPr>
            </a:p>
          </p:txBody>
        </p:sp>
      </p:grpSp>
      <p:grpSp>
        <p:nvGrpSpPr>
          <p:cNvPr id="108" name="组合 107"/>
          <p:cNvGrpSpPr/>
          <p:nvPr/>
        </p:nvGrpSpPr>
        <p:grpSpPr>
          <a:xfrm>
            <a:off x="7099300" y="2331357"/>
            <a:ext cx="3532414" cy="802650"/>
            <a:chOff x="7043611" y="1340788"/>
            <a:chExt cx="3560176" cy="802650"/>
          </a:xfrm>
        </p:grpSpPr>
        <p:sp>
          <p:nvSpPr>
            <p:cNvPr id="109" name="圆角矩形 108"/>
            <p:cNvSpPr/>
            <p:nvPr/>
          </p:nvSpPr>
          <p:spPr>
            <a:xfrm rot="16200000">
              <a:off x="8398765" y="-14366"/>
              <a:ext cx="802650" cy="3512957"/>
            </a:xfrm>
            <a:prstGeom prst="roundRect">
              <a:avLst>
                <a:gd name="adj" fmla="val 50000"/>
              </a:avLst>
            </a:prstGeom>
            <a:solidFill>
              <a:srgbClr val="F3F3F3"/>
            </a:solidFill>
            <a:ln w="22225">
              <a:gradFill>
                <a:gsLst>
                  <a:gs pos="0">
                    <a:schemeClr val="bg1">
                      <a:lumMod val="85000"/>
                    </a:schemeClr>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思源黑体" panose="020B0500000000000000" pitchFamily="34" charset="-122"/>
                <a:ea typeface="思源黑体" panose="020B0500000000000000" pitchFamily="34" charset="-122"/>
              </a:endParaRPr>
            </a:p>
          </p:txBody>
        </p:sp>
        <p:sp>
          <p:nvSpPr>
            <p:cNvPr id="112" name="椭圆 111"/>
            <p:cNvSpPr/>
            <p:nvPr/>
          </p:nvSpPr>
          <p:spPr bwMode="blackWhite">
            <a:xfrm>
              <a:off x="7158023" y="1421254"/>
              <a:ext cx="695128" cy="695128"/>
            </a:xfrm>
            <a:prstGeom prst="ellipse">
              <a:avLst/>
            </a:prstGeom>
            <a:solidFill>
              <a:srgbClr val="F3F3F3"/>
            </a:solidFill>
            <a:ln w="22225">
              <a:gradFill>
                <a:gsLst>
                  <a:gs pos="0">
                    <a:schemeClr val="bg1">
                      <a:lumMod val="85000"/>
                    </a:schemeClr>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思源黑体" panose="020B0500000000000000" pitchFamily="34" charset="-122"/>
                <a:ea typeface="思源黑体" panose="020B0500000000000000" pitchFamily="34" charset="-122"/>
              </a:endParaRPr>
            </a:p>
          </p:txBody>
        </p:sp>
        <p:grpSp>
          <p:nvGrpSpPr>
            <p:cNvPr id="114" name="组合 113"/>
            <p:cNvGrpSpPr/>
            <p:nvPr/>
          </p:nvGrpSpPr>
          <p:grpSpPr>
            <a:xfrm>
              <a:off x="7240293" y="1499895"/>
              <a:ext cx="530590" cy="530590"/>
              <a:chOff x="2800779" y="1726991"/>
              <a:chExt cx="958850" cy="958850"/>
            </a:xfrm>
          </p:grpSpPr>
          <p:sp>
            <p:nvSpPr>
              <p:cNvPr id="119" name="椭圆 118"/>
              <p:cNvSpPr/>
              <p:nvPr/>
            </p:nvSpPr>
            <p:spPr bwMode="auto">
              <a:xfrm>
                <a:off x="2800779" y="1726991"/>
                <a:ext cx="958850" cy="958850"/>
              </a:xfrm>
              <a:prstGeom prst="ellipse">
                <a:avLst/>
              </a:prstGeom>
              <a:solidFill>
                <a:srgbClr val="213A66"/>
              </a:solidFill>
              <a:ln w="25400">
                <a:no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sz="2400" dirty="0">
                  <a:solidFill>
                    <a:schemeClr val="bg1"/>
                  </a:solidFill>
                  <a:latin typeface="思源黑体" panose="020B0500000000000000" pitchFamily="34" charset="-122"/>
                  <a:ea typeface="思源黑体" panose="020B0500000000000000" pitchFamily="34" charset="-122"/>
                </a:endParaRPr>
              </a:p>
            </p:txBody>
          </p:sp>
          <p:sp>
            <p:nvSpPr>
              <p:cNvPr id="120" name="文本框 11"/>
              <p:cNvSpPr txBox="1"/>
              <p:nvPr/>
            </p:nvSpPr>
            <p:spPr>
              <a:xfrm>
                <a:off x="2823939" y="1827334"/>
                <a:ext cx="843562" cy="723054"/>
              </a:xfrm>
              <a:prstGeom prst="rect">
                <a:avLst/>
              </a:prstGeom>
              <a:noFill/>
            </p:spPr>
            <p:txBody>
              <a:bodyPr wrap="none" rtlCol="0">
                <a:spAutoFit/>
              </a:bodyPr>
              <a:lstStyle/>
              <a:p>
                <a:pPr lvl="0" algn="ctr"/>
                <a:r>
                  <a:rPr lang="en-US" altLang="zh-CN" sz="2000" dirty="0" smtClean="0">
                    <a:solidFill>
                      <a:schemeClr val="bg1"/>
                    </a:solidFill>
                    <a:latin typeface="思源黑体" panose="020B0500000000000000" pitchFamily="34" charset="-122"/>
                    <a:ea typeface="思源黑体" panose="020B0500000000000000" pitchFamily="34" charset="-122"/>
                  </a:rPr>
                  <a:t>02</a:t>
                </a:r>
                <a:endParaRPr lang="zh-CN" altLang="en-US" sz="2000" dirty="0">
                  <a:solidFill>
                    <a:schemeClr val="bg1"/>
                  </a:solidFill>
                  <a:latin typeface="思源黑体" panose="020B0500000000000000" pitchFamily="34" charset="-122"/>
                  <a:ea typeface="思源黑体" panose="020B0500000000000000" pitchFamily="34" charset="-122"/>
                </a:endParaRPr>
              </a:p>
            </p:txBody>
          </p:sp>
        </p:grpSp>
        <p:sp>
          <p:nvSpPr>
            <p:cNvPr id="117" name="TextBox 7"/>
            <p:cNvSpPr>
              <a:spLocks noChangeArrowheads="1"/>
            </p:cNvSpPr>
            <p:nvPr/>
          </p:nvSpPr>
          <p:spPr bwMode="auto">
            <a:xfrm>
              <a:off x="7954965" y="1630134"/>
              <a:ext cx="2648822"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r>
                <a:rPr lang="en-US" altLang="zh-CN" sz="2000" b="1" dirty="0" smtClean="0">
                  <a:latin typeface="思源黑体" panose="020B0500000000000000" pitchFamily="34" charset="-122"/>
                  <a:ea typeface="思源黑体" panose="020B0500000000000000" pitchFamily="34" charset="-122"/>
                </a:rPr>
                <a:t>28BYJ-48</a:t>
              </a:r>
              <a:r>
                <a:rPr lang="zh-CN" altLang="en-US" sz="2000" b="1" dirty="0" smtClean="0">
                  <a:latin typeface="思源黑体" panose="020B0500000000000000" pitchFamily="34" charset="-122"/>
                  <a:ea typeface="思源黑体" panose="020B0500000000000000" pitchFamily="34" charset="-122"/>
                </a:rPr>
                <a:t>时序</a:t>
              </a:r>
              <a:endParaRPr lang="zh-CN" altLang="en-US" sz="2000" b="1" dirty="0">
                <a:latin typeface="思源黑体" panose="020B0500000000000000" pitchFamily="34" charset="-122"/>
                <a:ea typeface="思源黑体" panose="020B0500000000000000" pitchFamily="34" charset="-122"/>
              </a:endParaRPr>
            </a:p>
          </p:txBody>
        </p:sp>
      </p:grpSp>
      <p:grpSp>
        <p:nvGrpSpPr>
          <p:cNvPr id="121" name="组合 120"/>
          <p:cNvGrpSpPr/>
          <p:nvPr/>
        </p:nvGrpSpPr>
        <p:grpSpPr>
          <a:xfrm>
            <a:off x="7115079" y="3340708"/>
            <a:ext cx="3512957" cy="802650"/>
            <a:chOff x="7087152" y="1398844"/>
            <a:chExt cx="3512957" cy="802650"/>
          </a:xfrm>
        </p:grpSpPr>
        <p:sp>
          <p:nvSpPr>
            <p:cNvPr id="122" name="圆角矩形 121"/>
            <p:cNvSpPr/>
            <p:nvPr/>
          </p:nvSpPr>
          <p:spPr>
            <a:xfrm rot="16200000">
              <a:off x="8442306" y="43690"/>
              <a:ext cx="802650" cy="3512957"/>
            </a:xfrm>
            <a:prstGeom prst="roundRect">
              <a:avLst>
                <a:gd name="adj" fmla="val 50000"/>
              </a:avLst>
            </a:prstGeom>
            <a:solidFill>
              <a:srgbClr val="F3F3F3"/>
            </a:solidFill>
            <a:ln w="22225">
              <a:gradFill>
                <a:gsLst>
                  <a:gs pos="0">
                    <a:schemeClr val="bg1">
                      <a:lumMod val="85000"/>
                    </a:schemeClr>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思源黑体" panose="020B0500000000000000" pitchFamily="34" charset="-122"/>
                <a:ea typeface="思源黑体" panose="020B0500000000000000" pitchFamily="34" charset="-122"/>
              </a:endParaRPr>
            </a:p>
          </p:txBody>
        </p:sp>
        <p:sp>
          <p:nvSpPr>
            <p:cNvPr id="123" name="椭圆 122"/>
            <p:cNvSpPr/>
            <p:nvPr/>
          </p:nvSpPr>
          <p:spPr bwMode="blackWhite">
            <a:xfrm>
              <a:off x="7187051" y="1450282"/>
              <a:ext cx="695128" cy="695128"/>
            </a:xfrm>
            <a:prstGeom prst="ellipse">
              <a:avLst/>
            </a:prstGeom>
            <a:solidFill>
              <a:srgbClr val="F3F3F3"/>
            </a:solidFill>
            <a:ln w="22225">
              <a:gradFill>
                <a:gsLst>
                  <a:gs pos="0">
                    <a:schemeClr val="bg1">
                      <a:lumMod val="85000"/>
                    </a:schemeClr>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思源黑体" panose="020B0500000000000000" pitchFamily="34" charset="-122"/>
                <a:ea typeface="思源黑体" panose="020B0500000000000000" pitchFamily="34" charset="-122"/>
              </a:endParaRPr>
            </a:p>
          </p:txBody>
        </p:sp>
        <p:grpSp>
          <p:nvGrpSpPr>
            <p:cNvPr id="124" name="组合 123"/>
            <p:cNvGrpSpPr/>
            <p:nvPr/>
          </p:nvGrpSpPr>
          <p:grpSpPr>
            <a:xfrm>
              <a:off x="7269320" y="1532551"/>
              <a:ext cx="530590" cy="530590"/>
              <a:chOff x="2853235" y="1786005"/>
              <a:chExt cx="958850" cy="958850"/>
            </a:xfrm>
          </p:grpSpPr>
          <p:sp>
            <p:nvSpPr>
              <p:cNvPr id="127" name="椭圆 126"/>
              <p:cNvSpPr/>
              <p:nvPr/>
            </p:nvSpPr>
            <p:spPr bwMode="auto">
              <a:xfrm>
                <a:off x="2853235" y="1786005"/>
                <a:ext cx="958850" cy="958850"/>
              </a:xfrm>
              <a:prstGeom prst="ellipse">
                <a:avLst/>
              </a:prstGeom>
              <a:solidFill>
                <a:srgbClr val="213A66"/>
              </a:solidFill>
              <a:ln w="25400">
                <a:no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sz="2400" dirty="0">
                  <a:solidFill>
                    <a:schemeClr val="bg1"/>
                  </a:solidFill>
                  <a:latin typeface="思源黑体" panose="020B0500000000000000" pitchFamily="34" charset="-122"/>
                  <a:ea typeface="思源黑体" panose="020B0500000000000000" pitchFamily="34" charset="-122"/>
                </a:endParaRPr>
              </a:p>
            </p:txBody>
          </p:sp>
          <p:sp>
            <p:nvSpPr>
              <p:cNvPr id="128" name="文本框 11"/>
              <p:cNvSpPr txBox="1"/>
              <p:nvPr/>
            </p:nvSpPr>
            <p:spPr>
              <a:xfrm>
                <a:off x="2925575" y="1886348"/>
                <a:ext cx="843564" cy="723054"/>
              </a:xfrm>
              <a:prstGeom prst="rect">
                <a:avLst/>
              </a:prstGeom>
              <a:noFill/>
            </p:spPr>
            <p:txBody>
              <a:bodyPr wrap="none" rtlCol="0">
                <a:spAutoFit/>
              </a:bodyPr>
              <a:lstStyle/>
              <a:p>
                <a:pPr lvl="0" algn="ctr"/>
                <a:r>
                  <a:rPr lang="en-US" altLang="zh-CN" sz="2000" dirty="0" smtClean="0">
                    <a:solidFill>
                      <a:schemeClr val="bg1"/>
                    </a:solidFill>
                    <a:latin typeface="思源黑体" panose="020B0500000000000000" pitchFamily="34" charset="-122"/>
                    <a:ea typeface="思源黑体" panose="020B0500000000000000" pitchFamily="34" charset="-122"/>
                  </a:rPr>
                  <a:t>03</a:t>
                </a:r>
                <a:endParaRPr lang="zh-CN" altLang="en-US" sz="2000" dirty="0">
                  <a:solidFill>
                    <a:schemeClr val="bg1"/>
                  </a:solidFill>
                  <a:latin typeface="思源黑体" panose="020B0500000000000000" pitchFamily="34" charset="-122"/>
                  <a:ea typeface="思源黑体" panose="020B0500000000000000" pitchFamily="34" charset="-122"/>
                </a:endParaRPr>
              </a:p>
            </p:txBody>
          </p:sp>
        </p:grpSp>
        <p:sp>
          <p:nvSpPr>
            <p:cNvPr id="125" name="TextBox 7"/>
            <p:cNvSpPr>
              <a:spLocks noChangeArrowheads="1"/>
            </p:cNvSpPr>
            <p:nvPr/>
          </p:nvSpPr>
          <p:spPr bwMode="auto">
            <a:xfrm>
              <a:off x="7940453" y="1659167"/>
              <a:ext cx="256173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r>
                <a:rPr lang="en-US" altLang="zh-CN" sz="2000" b="1" dirty="0" smtClean="0">
                  <a:latin typeface="思源黑体" panose="020B0500000000000000" pitchFamily="34" charset="-122"/>
                  <a:ea typeface="思源黑体" panose="020B0500000000000000" pitchFamily="34" charset="-122"/>
                </a:rPr>
                <a:t> UNL2003</a:t>
              </a:r>
              <a:r>
                <a:rPr lang="zh-CN" altLang="en-US" sz="2000" b="1" dirty="0" smtClean="0">
                  <a:latin typeface="思源黑体" panose="020B0500000000000000" pitchFamily="34" charset="-122"/>
                  <a:ea typeface="思源黑体" panose="020B0500000000000000" pitchFamily="34" charset="-122"/>
                </a:rPr>
                <a:t>简介</a:t>
              </a:r>
              <a:endParaRPr lang="zh-CN" altLang="en-US" sz="2000" b="1" dirty="0">
                <a:latin typeface="思源黑体" panose="020B0500000000000000" pitchFamily="34" charset="-122"/>
                <a:ea typeface="思源黑体" panose="020B0500000000000000" pitchFamily="34" charset="-122"/>
              </a:endParaRPr>
            </a:p>
          </p:txBody>
        </p:sp>
      </p:grpSp>
      <p:grpSp>
        <p:nvGrpSpPr>
          <p:cNvPr id="129" name="组合 128"/>
          <p:cNvGrpSpPr/>
          <p:nvPr/>
        </p:nvGrpSpPr>
        <p:grpSpPr>
          <a:xfrm>
            <a:off x="7115079" y="4359131"/>
            <a:ext cx="3512957" cy="802650"/>
            <a:chOff x="7087152" y="1398844"/>
            <a:chExt cx="3512957" cy="802650"/>
          </a:xfrm>
        </p:grpSpPr>
        <p:sp>
          <p:nvSpPr>
            <p:cNvPr id="130" name="圆角矩形 129"/>
            <p:cNvSpPr/>
            <p:nvPr/>
          </p:nvSpPr>
          <p:spPr>
            <a:xfrm rot="16200000">
              <a:off x="8442306" y="43690"/>
              <a:ext cx="802650" cy="3512957"/>
            </a:xfrm>
            <a:prstGeom prst="roundRect">
              <a:avLst>
                <a:gd name="adj" fmla="val 50000"/>
              </a:avLst>
            </a:prstGeom>
            <a:solidFill>
              <a:srgbClr val="F3F3F3"/>
            </a:solidFill>
            <a:ln w="22225">
              <a:gradFill>
                <a:gsLst>
                  <a:gs pos="0">
                    <a:schemeClr val="bg1">
                      <a:lumMod val="85000"/>
                    </a:schemeClr>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思源黑体" panose="020B0500000000000000" pitchFamily="34" charset="-122"/>
                <a:ea typeface="思源黑体" panose="020B0500000000000000" pitchFamily="34" charset="-122"/>
              </a:endParaRPr>
            </a:p>
          </p:txBody>
        </p:sp>
        <p:sp>
          <p:nvSpPr>
            <p:cNvPr id="131" name="椭圆 130"/>
            <p:cNvSpPr/>
            <p:nvPr/>
          </p:nvSpPr>
          <p:spPr bwMode="blackWhite">
            <a:xfrm>
              <a:off x="7187051" y="1450282"/>
              <a:ext cx="695128" cy="695128"/>
            </a:xfrm>
            <a:prstGeom prst="ellipse">
              <a:avLst/>
            </a:prstGeom>
            <a:solidFill>
              <a:srgbClr val="F3F3F3"/>
            </a:solidFill>
            <a:ln w="22225">
              <a:gradFill>
                <a:gsLst>
                  <a:gs pos="0">
                    <a:schemeClr val="bg1">
                      <a:lumMod val="85000"/>
                    </a:schemeClr>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思源黑体" panose="020B0500000000000000" pitchFamily="34" charset="-122"/>
                <a:ea typeface="思源黑体" panose="020B0500000000000000" pitchFamily="34" charset="-122"/>
              </a:endParaRPr>
            </a:p>
          </p:txBody>
        </p:sp>
        <p:grpSp>
          <p:nvGrpSpPr>
            <p:cNvPr id="132" name="组合 131"/>
            <p:cNvGrpSpPr/>
            <p:nvPr/>
          </p:nvGrpSpPr>
          <p:grpSpPr>
            <a:xfrm>
              <a:off x="7269320" y="1532551"/>
              <a:ext cx="530590" cy="530590"/>
              <a:chOff x="2853235" y="1786005"/>
              <a:chExt cx="958850" cy="958850"/>
            </a:xfrm>
          </p:grpSpPr>
          <p:sp>
            <p:nvSpPr>
              <p:cNvPr id="135" name="椭圆 134"/>
              <p:cNvSpPr/>
              <p:nvPr/>
            </p:nvSpPr>
            <p:spPr bwMode="auto">
              <a:xfrm>
                <a:off x="2853235" y="1786005"/>
                <a:ext cx="958850" cy="958850"/>
              </a:xfrm>
              <a:prstGeom prst="ellipse">
                <a:avLst/>
              </a:prstGeom>
              <a:solidFill>
                <a:srgbClr val="213A66"/>
              </a:solidFill>
              <a:ln w="25400">
                <a:no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sz="2400" dirty="0">
                  <a:solidFill>
                    <a:schemeClr val="bg1"/>
                  </a:solidFill>
                  <a:latin typeface="思源黑体" panose="020B0500000000000000" pitchFamily="34" charset="-122"/>
                  <a:ea typeface="思源黑体" panose="020B0500000000000000" pitchFamily="34" charset="-122"/>
                </a:endParaRPr>
              </a:p>
            </p:txBody>
          </p:sp>
          <p:sp>
            <p:nvSpPr>
              <p:cNvPr id="136" name="文本框 11"/>
              <p:cNvSpPr txBox="1"/>
              <p:nvPr/>
            </p:nvSpPr>
            <p:spPr>
              <a:xfrm>
                <a:off x="2902626" y="1932250"/>
                <a:ext cx="843562" cy="723054"/>
              </a:xfrm>
              <a:prstGeom prst="rect">
                <a:avLst/>
              </a:prstGeom>
              <a:noFill/>
            </p:spPr>
            <p:txBody>
              <a:bodyPr wrap="none" rtlCol="0">
                <a:spAutoFit/>
              </a:bodyPr>
              <a:lstStyle/>
              <a:p>
                <a:pPr lvl="0" algn="ctr"/>
                <a:r>
                  <a:rPr lang="en-US" altLang="zh-CN" sz="2000" dirty="0" smtClean="0">
                    <a:solidFill>
                      <a:schemeClr val="bg1"/>
                    </a:solidFill>
                    <a:latin typeface="思源黑体" panose="020B0500000000000000" pitchFamily="34" charset="-122"/>
                    <a:ea typeface="思源黑体" panose="020B0500000000000000" pitchFamily="34" charset="-122"/>
                  </a:rPr>
                  <a:t>04</a:t>
                </a:r>
                <a:endParaRPr lang="zh-CN" altLang="en-US" sz="2000" dirty="0">
                  <a:solidFill>
                    <a:schemeClr val="bg1"/>
                  </a:solidFill>
                  <a:latin typeface="思源黑体" panose="020B0500000000000000" pitchFamily="34" charset="-122"/>
                  <a:ea typeface="思源黑体" panose="020B0500000000000000" pitchFamily="34" charset="-122"/>
                </a:endParaRPr>
              </a:p>
            </p:txBody>
          </p:sp>
        </p:grpSp>
        <p:sp>
          <p:nvSpPr>
            <p:cNvPr id="133" name="TextBox 7"/>
            <p:cNvSpPr>
              <a:spLocks noChangeArrowheads="1"/>
            </p:cNvSpPr>
            <p:nvPr/>
          </p:nvSpPr>
          <p:spPr bwMode="auto">
            <a:xfrm>
              <a:off x="7969480" y="1673681"/>
              <a:ext cx="257625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r>
                <a:rPr lang="en-US" altLang="zh-CN" sz="2000" b="1" dirty="0" smtClean="0">
                  <a:latin typeface="思源黑体" panose="020B0500000000000000" pitchFamily="34" charset="-122"/>
                  <a:ea typeface="思源黑体" panose="020B0500000000000000" pitchFamily="34" charset="-122"/>
                </a:rPr>
                <a:t>UNL2003</a:t>
              </a:r>
              <a:r>
                <a:rPr lang="zh-CN" altLang="en-US" sz="2000" b="1" dirty="0" smtClean="0">
                  <a:latin typeface="思源黑体" panose="020B0500000000000000" pitchFamily="34" charset="-122"/>
                  <a:ea typeface="思源黑体" panose="020B0500000000000000" pitchFamily="34" charset="-122"/>
                </a:rPr>
                <a:t>驱动</a:t>
              </a:r>
              <a:endParaRPr lang="zh-CN" altLang="en-US" sz="2000" b="1" dirty="0">
                <a:latin typeface="思源黑体" panose="020B0500000000000000" pitchFamily="34" charset="-122"/>
                <a:ea typeface="思源黑体" panose="020B0500000000000000" pitchFamily="34" charset="-122"/>
              </a:endParaRPr>
            </a:p>
          </p:txBody>
        </p:sp>
      </p:grpSp>
      <p:grpSp>
        <p:nvGrpSpPr>
          <p:cNvPr id="3" name="组合 2"/>
          <p:cNvGrpSpPr/>
          <p:nvPr/>
        </p:nvGrpSpPr>
        <p:grpSpPr>
          <a:xfrm rot="5400000">
            <a:off x="1595812" y="1447470"/>
            <a:ext cx="3968113" cy="3968113"/>
            <a:chOff x="4598297" y="-2667813"/>
            <a:chExt cx="3591758" cy="3591758"/>
          </a:xfrm>
        </p:grpSpPr>
        <p:sp>
          <p:nvSpPr>
            <p:cNvPr id="67" name="椭圆 66"/>
            <p:cNvSpPr/>
            <p:nvPr/>
          </p:nvSpPr>
          <p:spPr>
            <a:xfrm>
              <a:off x="4857476" y="-2408631"/>
              <a:ext cx="3073400" cy="3073395"/>
            </a:xfrm>
            <a:prstGeom prst="ellipse">
              <a:avLst/>
            </a:prstGeom>
            <a:gradFill>
              <a:gsLst>
                <a:gs pos="0">
                  <a:srgbClr val="DEDEDE"/>
                </a:gs>
                <a:gs pos="100000">
                  <a:srgbClr val="FBFBFB"/>
                </a:gs>
              </a:gsLst>
              <a:lin ang="5400000" scaled="1"/>
            </a:gradFill>
            <a:ln w="31750" cap="flat">
              <a:gradFill>
                <a:gsLst>
                  <a:gs pos="0">
                    <a:schemeClr val="bg1"/>
                  </a:gs>
                  <a:gs pos="100000">
                    <a:srgbClr val="DDDDDD"/>
                  </a:gs>
                </a:gsLst>
                <a:lin ang="5400000" scaled="1"/>
              </a:gradFill>
              <a:prstDash val="solid"/>
              <a:miter lim="800000"/>
              <a:headEnd/>
              <a:tailEnd/>
            </a:ln>
            <a:effectLst>
              <a:outerShdw blurRad="228600" dist="635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dirty="0">
                <a:solidFill>
                  <a:srgbClr val="00AABC"/>
                </a:solidFill>
                <a:latin typeface="思源黑体" panose="020B0500000000000000" pitchFamily="34" charset="-122"/>
                <a:ea typeface="思源黑体" panose="020B0500000000000000" pitchFamily="34" charset="-122"/>
              </a:endParaRPr>
            </a:p>
          </p:txBody>
        </p:sp>
        <p:sp>
          <p:nvSpPr>
            <p:cNvPr id="69" name="椭圆 68"/>
            <p:cNvSpPr/>
            <p:nvPr/>
          </p:nvSpPr>
          <p:spPr>
            <a:xfrm rot="13601320">
              <a:off x="4598297" y="-2667813"/>
              <a:ext cx="3591758" cy="3591758"/>
            </a:xfrm>
            <a:prstGeom prst="ellipse">
              <a:avLst/>
            </a:prstGeom>
            <a:noFill/>
            <a:ln w="19050" cap="flat" cmpd="sng" algn="ctr">
              <a:gradFill>
                <a:gsLst>
                  <a:gs pos="50000">
                    <a:schemeClr val="bg1">
                      <a:lumMod val="75000"/>
                    </a:schemeClr>
                  </a:gs>
                  <a:gs pos="50000">
                    <a:srgbClr val="213A66"/>
                  </a:gs>
                </a:gsLst>
                <a:lin ang="5400000" scaled="1"/>
              </a:gradFill>
              <a:prstDash val="solid"/>
              <a:miter lim="800000"/>
            </a:ln>
            <a:effectLst>
              <a:outerShdw blurRad="127000" dist="38100" dir="2700000" algn="tl" rotWithShape="0">
                <a:prstClr val="black">
                  <a:alpha val="20000"/>
                </a:prstClr>
              </a:outerShdw>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smtClean="0">
                <a:ln>
                  <a:noFill/>
                </a:ln>
                <a:solidFill>
                  <a:prstClr val="white"/>
                </a:solidFill>
                <a:effectLst/>
                <a:uLnTx/>
                <a:uFillTx/>
                <a:latin typeface="Arial"/>
                <a:ea typeface="微软雅黑"/>
              </a:endParaRPr>
            </a:p>
          </p:txBody>
        </p:sp>
      </p:grpSp>
      <p:sp>
        <p:nvSpPr>
          <p:cNvPr id="63" name="文本框 32"/>
          <p:cNvSpPr txBox="1"/>
          <p:nvPr/>
        </p:nvSpPr>
        <p:spPr>
          <a:xfrm>
            <a:off x="2288040" y="2883259"/>
            <a:ext cx="2586584" cy="707886"/>
          </a:xfrm>
          <a:prstGeom prst="rect">
            <a:avLst/>
          </a:prstGeom>
          <a:noFill/>
        </p:spPr>
        <p:txBody>
          <a:bodyPr wrap="square" rtlCol="0">
            <a:spAutoFit/>
          </a:bodyPr>
          <a:lstStyle/>
          <a:p>
            <a:pPr algn="ctr"/>
            <a:r>
              <a:rPr lang="zh-CN" altLang="en-US" sz="4000" b="1" dirty="0" smtClean="0">
                <a:solidFill>
                  <a:srgbClr val="213A66"/>
                </a:solidFill>
                <a:effectLst>
                  <a:outerShdw blurRad="25400" dist="25400" dir="2700000" algn="tl">
                    <a:srgbClr val="000000">
                      <a:alpha val="20000"/>
                    </a:srgbClr>
                  </a:outerShdw>
                </a:effectLst>
                <a:latin typeface="思源黑体" panose="020B0500000000000000" pitchFamily="34" charset="-122"/>
                <a:ea typeface="思源黑体" panose="020B0500000000000000" pitchFamily="34" charset="-122"/>
                <a:cs typeface="Aparajita" panose="020B0604020202020204" pitchFamily="34" charset="0"/>
              </a:rPr>
              <a:t>知识点</a:t>
            </a:r>
            <a:endParaRPr lang="zh-CN" altLang="en-US" sz="4000" b="1" dirty="0">
              <a:solidFill>
                <a:srgbClr val="213A66"/>
              </a:solidFill>
              <a:effectLst>
                <a:outerShdw blurRad="25400" dist="25400" dir="2700000" algn="tl">
                  <a:srgbClr val="000000">
                    <a:alpha val="20000"/>
                  </a:srgbClr>
                </a:outerShdw>
              </a:effectLst>
              <a:latin typeface="思源黑体" panose="020B0500000000000000" pitchFamily="34" charset="-122"/>
              <a:ea typeface="思源黑体" panose="020B0500000000000000" pitchFamily="34" charset="-122"/>
              <a:cs typeface="Aparajita" panose="020B0604020202020204" pitchFamily="34" charset="0"/>
            </a:endParaRPr>
          </a:p>
        </p:txBody>
      </p:sp>
      <p:sp>
        <p:nvSpPr>
          <p:cNvPr id="64" name="文本框 32"/>
          <p:cNvSpPr txBox="1"/>
          <p:nvPr/>
        </p:nvSpPr>
        <p:spPr>
          <a:xfrm>
            <a:off x="2099357" y="3531045"/>
            <a:ext cx="2966131" cy="461665"/>
          </a:xfrm>
          <a:prstGeom prst="rect">
            <a:avLst/>
          </a:prstGeom>
          <a:noFill/>
        </p:spPr>
        <p:txBody>
          <a:bodyPr wrap="square" rtlCol="0">
            <a:spAutoFit/>
          </a:bodyPr>
          <a:lstStyle/>
          <a:p>
            <a:pPr algn="ctr"/>
            <a:r>
              <a:rPr lang="en-US" altLang="zh-CN" sz="2400" dirty="0" smtClean="0">
                <a:solidFill>
                  <a:schemeClr val="tx1">
                    <a:lumMod val="85000"/>
                    <a:lumOff val="15000"/>
                  </a:schemeClr>
                </a:solidFill>
                <a:effectLst>
                  <a:outerShdw blurRad="25400" dist="25400" dir="2700000" algn="tl">
                    <a:srgbClr val="000000">
                      <a:alpha val="20000"/>
                    </a:srgbClr>
                  </a:outerShdw>
                </a:effectLst>
                <a:latin typeface="思源黑体" panose="020B0500000000000000" pitchFamily="34" charset="-122"/>
                <a:ea typeface="思源黑体" panose="020B0500000000000000" pitchFamily="34" charset="-122"/>
                <a:cs typeface="Aparajita" panose="020B0604020202020204" pitchFamily="34" charset="0"/>
              </a:rPr>
              <a:t>Knowledge points</a:t>
            </a:r>
            <a:endParaRPr lang="zh-CN" altLang="en-US" sz="2400" dirty="0">
              <a:solidFill>
                <a:schemeClr val="tx1">
                  <a:lumMod val="85000"/>
                  <a:lumOff val="15000"/>
                </a:schemeClr>
              </a:solidFill>
              <a:effectLst>
                <a:outerShdw blurRad="25400" dist="25400" dir="2700000" algn="tl">
                  <a:srgbClr val="000000">
                    <a:alpha val="20000"/>
                  </a:srgbClr>
                </a:outerShdw>
              </a:effectLst>
              <a:latin typeface="思源黑体" panose="020B0500000000000000" pitchFamily="34" charset="-122"/>
              <a:ea typeface="思源黑体" panose="020B0500000000000000" pitchFamily="34" charset="-122"/>
              <a:cs typeface="Aparajita" panose="020B0604020202020204" pitchFamily="34" charset="0"/>
            </a:endParaRPr>
          </a:p>
        </p:txBody>
      </p:sp>
      <p:grpSp>
        <p:nvGrpSpPr>
          <p:cNvPr id="70" name="组合 69"/>
          <p:cNvGrpSpPr/>
          <p:nvPr/>
        </p:nvGrpSpPr>
        <p:grpSpPr>
          <a:xfrm>
            <a:off x="3481836" y="4483860"/>
            <a:ext cx="1307378" cy="1307378"/>
            <a:chOff x="4430779" y="-2835331"/>
            <a:chExt cx="3926793" cy="3926793"/>
          </a:xfrm>
        </p:grpSpPr>
        <p:sp>
          <p:nvSpPr>
            <p:cNvPr id="71" name="椭圆 70"/>
            <p:cNvSpPr/>
            <p:nvPr/>
          </p:nvSpPr>
          <p:spPr>
            <a:xfrm>
              <a:off x="4857476" y="-2408631"/>
              <a:ext cx="3073400" cy="3073395"/>
            </a:xfrm>
            <a:prstGeom prst="ellipse">
              <a:avLst/>
            </a:prstGeom>
            <a:gradFill>
              <a:gsLst>
                <a:gs pos="0">
                  <a:srgbClr val="DEDEDE"/>
                </a:gs>
                <a:gs pos="100000">
                  <a:srgbClr val="FBFBFB"/>
                </a:gs>
              </a:gsLst>
              <a:lin ang="5400000" scaled="1"/>
            </a:gradFill>
            <a:ln w="31750" cap="flat">
              <a:gradFill>
                <a:gsLst>
                  <a:gs pos="0">
                    <a:schemeClr val="bg1"/>
                  </a:gs>
                  <a:gs pos="100000">
                    <a:srgbClr val="DDDDDD"/>
                  </a:gs>
                </a:gsLst>
                <a:lin ang="5400000" scaled="1"/>
              </a:gradFill>
              <a:prstDash val="solid"/>
              <a:miter lim="800000"/>
              <a:headEnd/>
              <a:tailEnd/>
            </a:ln>
            <a:effectLst>
              <a:outerShdw blurRad="228600" dist="635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dirty="0">
                <a:solidFill>
                  <a:srgbClr val="00AABC"/>
                </a:solidFill>
                <a:latin typeface="思源黑体" panose="020B0500000000000000" pitchFamily="34" charset="-122"/>
                <a:ea typeface="思源黑体" panose="020B0500000000000000" pitchFamily="34" charset="-122"/>
              </a:endParaRPr>
            </a:p>
          </p:txBody>
        </p:sp>
        <p:sp>
          <p:nvSpPr>
            <p:cNvPr id="72" name="椭圆 71"/>
            <p:cNvSpPr/>
            <p:nvPr/>
          </p:nvSpPr>
          <p:spPr>
            <a:xfrm rot="13403169">
              <a:off x="4430779" y="-2835331"/>
              <a:ext cx="3926793" cy="3926793"/>
            </a:xfrm>
            <a:prstGeom prst="ellipse">
              <a:avLst/>
            </a:prstGeom>
            <a:noFill/>
            <a:ln w="19050" cap="flat" cmpd="sng" algn="ctr">
              <a:solidFill>
                <a:schemeClr val="bg1">
                  <a:lumMod val="50000"/>
                </a:schemeClr>
              </a:solidFill>
              <a:prstDash val="solid"/>
              <a:miter lim="800000"/>
            </a:ln>
            <a:effectLst>
              <a:outerShdw blurRad="127000" dist="38100" dir="2700000" algn="tl" rotWithShape="0">
                <a:prstClr val="black">
                  <a:alpha val="20000"/>
                </a:prstClr>
              </a:outerShdw>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smtClean="0">
                <a:ln>
                  <a:noFill/>
                </a:ln>
                <a:solidFill>
                  <a:prstClr val="white"/>
                </a:solidFill>
                <a:effectLst/>
                <a:uLnTx/>
                <a:uFillTx/>
                <a:latin typeface="Arial"/>
                <a:ea typeface="微软雅黑"/>
              </a:endParaRPr>
            </a:p>
          </p:txBody>
        </p:sp>
      </p:grpSp>
      <p:grpSp>
        <p:nvGrpSpPr>
          <p:cNvPr id="73" name="组合 72"/>
          <p:cNvGrpSpPr/>
          <p:nvPr/>
        </p:nvGrpSpPr>
        <p:grpSpPr>
          <a:xfrm>
            <a:off x="4767595" y="5475454"/>
            <a:ext cx="760840" cy="760840"/>
            <a:chOff x="4430779" y="-2835331"/>
            <a:chExt cx="3926793" cy="3926793"/>
          </a:xfrm>
        </p:grpSpPr>
        <p:sp>
          <p:nvSpPr>
            <p:cNvPr id="74" name="椭圆 73"/>
            <p:cNvSpPr/>
            <p:nvPr/>
          </p:nvSpPr>
          <p:spPr>
            <a:xfrm>
              <a:off x="4857476" y="-2408631"/>
              <a:ext cx="3073400" cy="3073395"/>
            </a:xfrm>
            <a:prstGeom prst="ellipse">
              <a:avLst/>
            </a:prstGeom>
            <a:gradFill>
              <a:gsLst>
                <a:gs pos="0">
                  <a:srgbClr val="DEDEDE"/>
                </a:gs>
                <a:gs pos="100000">
                  <a:srgbClr val="FBFBFB"/>
                </a:gs>
              </a:gsLst>
              <a:lin ang="5400000" scaled="1"/>
            </a:gradFill>
            <a:ln w="31750" cap="flat">
              <a:gradFill>
                <a:gsLst>
                  <a:gs pos="0">
                    <a:schemeClr val="bg1"/>
                  </a:gs>
                  <a:gs pos="100000">
                    <a:srgbClr val="DDDDDD"/>
                  </a:gs>
                </a:gsLst>
                <a:lin ang="5400000" scaled="1"/>
              </a:gradFill>
              <a:prstDash val="solid"/>
              <a:miter lim="800000"/>
              <a:headEnd/>
              <a:tailEnd/>
            </a:ln>
            <a:effectLst>
              <a:outerShdw blurRad="228600" dist="635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dirty="0">
                <a:solidFill>
                  <a:srgbClr val="00AABC"/>
                </a:solidFill>
                <a:latin typeface="思源黑体" panose="020B0500000000000000" pitchFamily="34" charset="-122"/>
                <a:ea typeface="思源黑体" panose="020B0500000000000000" pitchFamily="34" charset="-122"/>
              </a:endParaRPr>
            </a:p>
          </p:txBody>
        </p:sp>
        <p:sp>
          <p:nvSpPr>
            <p:cNvPr id="75" name="椭圆 74"/>
            <p:cNvSpPr/>
            <p:nvPr/>
          </p:nvSpPr>
          <p:spPr>
            <a:xfrm rot="13403169">
              <a:off x="4430779" y="-2835331"/>
              <a:ext cx="3926793" cy="3926793"/>
            </a:xfrm>
            <a:prstGeom prst="ellipse">
              <a:avLst/>
            </a:prstGeom>
            <a:noFill/>
            <a:ln w="19050" cap="flat" cmpd="sng" algn="ctr">
              <a:solidFill>
                <a:schemeClr val="bg1">
                  <a:lumMod val="65000"/>
                </a:schemeClr>
              </a:solidFill>
              <a:prstDash val="solid"/>
              <a:miter lim="800000"/>
            </a:ln>
            <a:effectLst>
              <a:outerShdw blurRad="127000" dist="38100" dir="2700000" algn="tl" rotWithShape="0">
                <a:prstClr val="black">
                  <a:alpha val="20000"/>
                </a:prstClr>
              </a:outerShdw>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smtClean="0">
                <a:ln>
                  <a:noFill/>
                </a:ln>
                <a:solidFill>
                  <a:prstClr val="white"/>
                </a:solidFill>
                <a:effectLst/>
                <a:uLnTx/>
                <a:uFillTx/>
                <a:latin typeface="Arial"/>
                <a:ea typeface="微软雅黑"/>
              </a:endParaRPr>
            </a:p>
          </p:txBody>
        </p:sp>
      </p:grpSp>
      <p:grpSp>
        <p:nvGrpSpPr>
          <p:cNvPr id="76" name="组合 75"/>
          <p:cNvGrpSpPr/>
          <p:nvPr/>
        </p:nvGrpSpPr>
        <p:grpSpPr>
          <a:xfrm>
            <a:off x="3833071" y="1302287"/>
            <a:ext cx="403958" cy="403958"/>
            <a:chOff x="3989878" y="-3276232"/>
            <a:chExt cx="4808595" cy="4808595"/>
          </a:xfrm>
        </p:grpSpPr>
        <p:sp>
          <p:nvSpPr>
            <p:cNvPr id="77" name="椭圆 76"/>
            <p:cNvSpPr/>
            <p:nvPr/>
          </p:nvSpPr>
          <p:spPr>
            <a:xfrm>
              <a:off x="4857476" y="-2408631"/>
              <a:ext cx="3073400" cy="3073395"/>
            </a:xfrm>
            <a:prstGeom prst="ellipse">
              <a:avLst/>
            </a:prstGeom>
            <a:gradFill>
              <a:gsLst>
                <a:gs pos="0">
                  <a:srgbClr val="DEDEDE"/>
                </a:gs>
                <a:gs pos="100000">
                  <a:srgbClr val="FBFBFB"/>
                </a:gs>
              </a:gsLst>
              <a:lin ang="5400000" scaled="1"/>
            </a:gradFill>
            <a:ln w="31750" cap="flat">
              <a:gradFill>
                <a:gsLst>
                  <a:gs pos="0">
                    <a:schemeClr val="bg1"/>
                  </a:gs>
                  <a:gs pos="100000">
                    <a:srgbClr val="DDDDDD"/>
                  </a:gs>
                </a:gsLst>
                <a:lin ang="5400000" scaled="1"/>
              </a:gradFill>
              <a:prstDash val="solid"/>
              <a:miter lim="800000"/>
              <a:headEnd/>
              <a:tailEnd/>
            </a:ln>
            <a:effectLst>
              <a:outerShdw blurRad="228600" dist="635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dirty="0">
                <a:solidFill>
                  <a:srgbClr val="00AABC"/>
                </a:solidFill>
                <a:latin typeface="思源黑体" panose="020B0500000000000000" pitchFamily="34" charset="-122"/>
                <a:ea typeface="思源黑体" panose="020B0500000000000000" pitchFamily="34" charset="-122"/>
              </a:endParaRPr>
            </a:p>
          </p:txBody>
        </p:sp>
        <p:sp>
          <p:nvSpPr>
            <p:cNvPr id="78" name="椭圆 77"/>
            <p:cNvSpPr/>
            <p:nvPr/>
          </p:nvSpPr>
          <p:spPr>
            <a:xfrm rot="13403169">
              <a:off x="3989878" y="-3276232"/>
              <a:ext cx="4808595" cy="4808595"/>
            </a:xfrm>
            <a:prstGeom prst="ellipse">
              <a:avLst/>
            </a:prstGeom>
            <a:noFill/>
            <a:ln w="19050" cap="flat" cmpd="sng" algn="ctr">
              <a:solidFill>
                <a:schemeClr val="bg1">
                  <a:lumMod val="65000"/>
                </a:schemeClr>
              </a:solidFill>
              <a:prstDash val="solid"/>
              <a:miter lim="800000"/>
            </a:ln>
            <a:effectLst>
              <a:outerShdw blurRad="127000" dist="38100" dir="2700000" algn="tl" rotWithShape="0">
                <a:prstClr val="black">
                  <a:alpha val="20000"/>
                </a:prstClr>
              </a:outerShdw>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smtClean="0">
                <a:ln>
                  <a:noFill/>
                </a:ln>
                <a:solidFill>
                  <a:prstClr val="white"/>
                </a:solidFill>
                <a:effectLst/>
                <a:uLnTx/>
                <a:uFillTx/>
                <a:latin typeface="Arial"/>
                <a:ea typeface="微软雅黑"/>
              </a:endParaRPr>
            </a:p>
          </p:txBody>
        </p:sp>
      </p:grpSp>
      <p:grpSp>
        <p:nvGrpSpPr>
          <p:cNvPr id="54" name="组合 53"/>
          <p:cNvGrpSpPr/>
          <p:nvPr/>
        </p:nvGrpSpPr>
        <p:grpSpPr>
          <a:xfrm>
            <a:off x="8950340" y="354415"/>
            <a:ext cx="2907835" cy="523220"/>
            <a:chOff x="8847310" y="447307"/>
            <a:chExt cx="2907835" cy="523220"/>
          </a:xfrm>
          <a:effectLst>
            <a:outerShdw blurRad="25400" dist="25400" dir="2700000" algn="tl" rotWithShape="0">
              <a:prstClr val="black">
                <a:alpha val="20000"/>
              </a:prstClr>
            </a:outerShdw>
          </a:effectLst>
        </p:grpSpPr>
        <p:grpSp>
          <p:nvGrpSpPr>
            <p:cNvPr id="55" name="组合 30"/>
            <p:cNvGrpSpPr/>
            <p:nvPr/>
          </p:nvGrpSpPr>
          <p:grpSpPr>
            <a:xfrm>
              <a:off x="8847310" y="447307"/>
              <a:ext cx="2907835" cy="523220"/>
              <a:chOff x="8379817" y="356148"/>
              <a:chExt cx="2907835" cy="523220"/>
            </a:xfrm>
            <a:effectLst/>
          </p:grpSpPr>
          <p:sp>
            <p:nvSpPr>
              <p:cNvPr id="57" name="文本框 6"/>
              <p:cNvSpPr txBox="1"/>
              <p:nvPr/>
            </p:nvSpPr>
            <p:spPr>
              <a:xfrm>
                <a:off x="8379817" y="356148"/>
                <a:ext cx="976549" cy="523220"/>
              </a:xfrm>
              <a:prstGeom prst="rect">
                <a:avLst/>
              </a:prstGeom>
              <a:noFill/>
            </p:spPr>
            <p:txBody>
              <a:bodyPr wrap="none" rtlCol="0">
                <a:spAutoFit/>
              </a:bodyPr>
              <a:lstStyle/>
              <a:p>
                <a:r>
                  <a:rPr lang="en-US" altLang="zh-CN" sz="2800" b="1" dirty="0" smtClean="0">
                    <a:solidFill>
                      <a:srgbClr val="213A66"/>
                    </a:solidFill>
                    <a:latin typeface="思源黑体" panose="020B0500000000000000" pitchFamily="34" charset="-122"/>
                    <a:ea typeface="思源黑体" panose="020B0500000000000000" pitchFamily="34" charset="-122"/>
                    <a:cs typeface="Aa楷体" panose="02000500000000000000" pitchFamily="2" charset="-122"/>
                  </a:rPr>
                  <a:t>XBH</a:t>
                </a:r>
                <a:endParaRPr lang="zh-CN" altLang="en-US" sz="2800" b="1" dirty="0">
                  <a:solidFill>
                    <a:srgbClr val="213A66"/>
                  </a:solidFill>
                  <a:latin typeface="思源黑体" panose="020B0500000000000000" pitchFamily="34" charset="-122"/>
                  <a:ea typeface="思源黑体" panose="020B0500000000000000" pitchFamily="34" charset="-122"/>
                  <a:cs typeface="Aa楷体" panose="02000500000000000000" pitchFamily="2" charset="-122"/>
                </a:endParaRPr>
              </a:p>
            </p:txBody>
          </p:sp>
          <p:sp>
            <p:nvSpPr>
              <p:cNvPr id="58" name="文本框 28"/>
              <p:cNvSpPr txBox="1"/>
              <p:nvPr/>
            </p:nvSpPr>
            <p:spPr>
              <a:xfrm>
                <a:off x="9567131" y="367602"/>
                <a:ext cx="1564852" cy="323165"/>
              </a:xfrm>
              <a:prstGeom prst="rect">
                <a:avLst/>
              </a:prstGeom>
              <a:noFill/>
            </p:spPr>
            <p:txBody>
              <a:bodyPr wrap="square" rtlCol="0">
                <a:spAutoFit/>
              </a:bodyPr>
              <a:lstStyle/>
              <a:p>
                <a:pPr algn="dist"/>
                <a:r>
                  <a:rPr lang="zh-CN" altLang="en-US" sz="1500" dirty="0" smtClean="0">
                    <a:solidFill>
                      <a:srgbClr val="213A66"/>
                    </a:solidFill>
                    <a:latin typeface="思源黑体" panose="020B0500000000000000" pitchFamily="34" charset="-122"/>
                    <a:ea typeface="思源黑体" panose="020B0500000000000000" pitchFamily="34" charset="-122"/>
                  </a:rPr>
                  <a:t>下班后实验室</a:t>
                </a:r>
                <a:endParaRPr lang="zh-CN" altLang="en-US" sz="1500" dirty="0">
                  <a:solidFill>
                    <a:srgbClr val="213A66"/>
                  </a:solidFill>
                  <a:latin typeface="思源黑体" panose="020B0500000000000000" pitchFamily="34" charset="-122"/>
                  <a:ea typeface="思源黑体" panose="020B0500000000000000" pitchFamily="34" charset="-122"/>
                </a:endParaRPr>
              </a:p>
            </p:txBody>
          </p:sp>
          <p:sp>
            <p:nvSpPr>
              <p:cNvPr id="59" name="文本框 29"/>
              <p:cNvSpPr txBox="1"/>
              <p:nvPr/>
            </p:nvSpPr>
            <p:spPr>
              <a:xfrm>
                <a:off x="9726789" y="617600"/>
                <a:ext cx="1560863" cy="230832"/>
              </a:xfrm>
              <a:prstGeom prst="rect">
                <a:avLst/>
              </a:prstGeom>
              <a:noFill/>
            </p:spPr>
            <p:txBody>
              <a:bodyPr wrap="square" rtlCol="0">
                <a:spAutoFit/>
              </a:bodyPr>
              <a:lstStyle/>
              <a:p>
                <a:r>
                  <a:rPr lang="en-US" altLang="zh-CN" sz="900" dirty="0" smtClean="0">
                    <a:solidFill>
                      <a:schemeClr val="tx1">
                        <a:lumMod val="50000"/>
                        <a:lumOff val="50000"/>
                      </a:schemeClr>
                    </a:solidFill>
                    <a:latin typeface="思源黑体" panose="020B0500000000000000" pitchFamily="34" charset="-122"/>
                    <a:ea typeface="思源黑体" panose="020B0500000000000000" pitchFamily="34" charset="-122"/>
                  </a:rPr>
                  <a:t>xiabanhoushiyanshi</a:t>
                </a:r>
                <a:endParaRPr lang="zh-CN" altLang="en-US" sz="900" dirty="0">
                  <a:solidFill>
                    <a:schemeClr val="tx1">
                      <a:lumMod val="50000"/>
                      <a:lumOff val="50000"/>
                    </a:schemeClr>
                  </a:solidFill>
                  <a:latin typeface="思源黑体" panose="020B0500000000000000" pitchFamily="34" charset="-122"/>
                  <a:ea typeface="思源黑体" panose="020B0500000000000000" pitchFamily="34" charset="-122"/>
                </a:endParaRPr>
              </a:p>
            </p:txBody>
          </p:sp>
        </p:grpSp>
        <p:cxnSp>
          <p:nvCxnSpPr>
            <p:cNvPr id="56" name="直接连接符 55"/>
            <p:cNvCxnSpPr/>
            <p:nvPr/>
          </p:nvCxnSpPr>
          <p:spPr>
            <a:xfrm>
              <a:off x="10010558" y="548150"/>
              <a:ext cx="0" cy="304733"/>
            </a:xfrm>
            <a:prstGeom prst="line">
              <a:avLst/>
            </a:prstGeom>
            <a:ln w="19050">
              <a:solidFill>
                <a:srgbClr val="213A66"/>
              </a:solidFill>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7115079" y="5375131"/>
            <a:ext cx="3512957" cy="802650"/>
            <a:chOff x="7087152" y="1398844"/>
            <a:chExt cx="3512957" cy="802650"/>
          </a:xfrm>
        </p:grpSpPr>
        <p:sp>
          <p:nvSpPr>
            <p:cNvPr id="53" name="圆角矩形 52"/>
            <p:cNvSpPr/>
            <p:nvPr/>
          </p:nvSpPr>
          <p:spPr>
            <a:xfrm rot="16200000">
              <a:off x="8442306" y="43690"/>
              <a:ext cx="802650" cy="3512957"/>
            </a:xfrm>
            <a:prstGeom prst="roundRect">
              <a:avLst>
                <a:gd name="adj" fmla="val 50000"/>
              </a:avLst>
            </a:prstGeom>
            <a:solidFill>
              <a:srgbClr val="F3F3F3"/>
            </a:solidFill>
            <a:ln w="22225">
              <a:gradFill>
                <a:gsLst>
                  <a:gs pos="0">
                    <a:schemeClr val="bg1">
                      <a:lumMod val="85000"/>
                    </a:schemeClr>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思源黑体" panose="020B0500000000000000" pitchFamily="34" charset="-122"/>
                <a:ea typeface="思源黑体" panose="020B0500000000000000" pitchFamily="34" charset="-122"/>
              </a:endParaRPr>
            </a:p>
          </p:txBody>
        </p:sp>
        <p:sp>
          <p:nvSpPr>
            <p:cNvPr id="60" name="椭圆 59"/>
            <p:cNvSpPr/>
            <p:nvPr/>
          </p:nvSpPr>
          <p:spPr bwMode="blackWhite">
            <a:xfrm>
              <a:off x="7187051" y="1450282"/>
              <a:ext cx="695128" cy="695128"/>
            </a:xfrm>
            <a:prstGeom prst="ellipse">
              <a:avLst/>
            </a:prstGeom>
            <a:solidFill>
              <a:srgbClr val="F3F3F3"/>
            </a:solidFill>
            <a:ln w="22225">
              <a:gradFill>
                <a:gsLst>
                  <a:gs pos="0">
                    <a:schemeClr val="bg1">
                      <a:lumMod val="85000"/>
                    </a:schemeClr>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思源黑体" panose="020B0500000000000000" pitchFamily="34" charset="-122"/>
                <a:ea typeface="思源黑体" panose="020B0500000000000000" pitchFamily="34" charset="-122"/>
              </a:endParaRPr>
            </a:p>
          </p:txBody>
        </p:sp>
        <p:grpSp>
          <p:nvGrpSpPr>
            <p:cNvPr id="61" name="组合 131"/>
            <p:cNvGrpSpPr/>
            <p:nvPr/>
          </p:nvGrpSpPr>
          <p:grpSpPr>
            <a:xfrm>
              <a:off x="7269320" y="1532551"/>
              <a:ext cx="530590" cy="530590"/>
              <a:chOff x="2853235" y="1786005"/>
              <a:chExt cx="958850" cy="958850"/>
            </a:xfrm>
          </p:grpSpPr>
          <p:sp>
            <p:nvSpPr>
              <p:cNvPr id="65" name="椭圆 64"/>
              <p:cNvSpPr/>
              <p:nvPr/>
            </p:nvSpPr>
            <p:spPr bwMode="auto">
              <a:xfrm>
                <a:off x="2853235" y="1786005"/>
                <a:ext cx="958850" cy="958850"/>
              </a:xfrm>
              <a:prstGeom prst="ellipse">
                <a:avLst/>
              </a:prstGeom>
              <a:solidFill>
                <a:srgbClr val="213A66"/>
              </a:solidFill>
              <a:ln w="25400">
                <a:no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sz="2400" dirty="0">
                  <a:solidFill>
                    <a:schemeClr val="bg1"/>
                  </a:solidFill>
                  <a:latin typeface="思源黑体" panose="020B0500000000000000" pitchFamily="34" charset="-122"/>
                  <a:ea typeface="思源黑体" panose="020B0500000000000000" pitchFamily="34" charset="-122"/>
                </a:endParaRPr>
              </a:p>
            </p:txBody>
          </p:sp>
          <p:sp>
            <p:nvSpPr>
              <p:cNvPr id="66" name="文本框 11"/>
              <p:cNvSpPr txBox="1"/>
              <p:nvPr/>
            </p:nvSpPr>
            <p:spPr>
              <a:xfrm>
                <a:off x="2902626" y="1932250"/>
                <a:ext cx="831974" cy="723054"/>
              </a:xfrm>
              <a:prstGeom prst="rect">
                <a:avLst/>
              </a:prstGeom>
              <a:noFill/>
            </p:spPr>
            <p:txBody>
              <a:bodyPr wrap="none" rtlCol="0">
                <a:spAutoFit/>
              </a:bodyPr>
              <a:lstStyle/>
              <a:p>
                <a:pPr lvl="0" algn="ctr"/>
                <a:r>
                  <a:rPr lang="en-US" altLang="zh-CN" sz="2000" dirty="0" smtClean="0">
                    <a:solidFill>
                      <a:schemeClr val="bg1"/>
                    </a:solidFill>
                    <a:latin typeface="思源黑体" panose="020B0500000000000000" pitchFamily="34" charset="-122"/>
                    <a:ea typeface="思源黑体" panose="020B0500000000000000" pitchFamily="34" charset="-122"/>
                  </a:rPr>
                  <a:t>05</a:t>
                </a:r>
                <a:endParaRPr lang="zh-CN" altLang="en-US" sz="2000" dirty="0">
                  <a:solidFill>
                    <a:schemeClr val="bg1"/>
                  </a:solidFill>
                  <a:latin typeface="思源黑体" panose="020B0500000000000000" pitchFamily="34" charset="-122"/>
                  <a:ea typeface="思源黑体" panose="020B0500000000000000" pitchFamily="34" charset="-122"/>
                </a:endParaRPr>
              </a:p>
            </p:txBody>
          </p:sp>
        </p:grpSp>
        <p:sp>
          <p:nvSpPr>
            <p:cNvPr id="62" name="TextBox 7"/>
            <p:cNvSpPr>
              <a:spLocks noChangeArrowheads="1"/>
            </p:cNvSpPr>
            <p:nvPr/>
          </p:nvSpPr>
          <p:spPr bwMode="auto">
            <a:xfrm>
              <a:off x="7969480" y="1673681"/>
              <a:ext cx="257625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r>
                <a:rPr lang="zh-CN" altLang="en-US" sz="2000" b="1" dirty="0" smtClean="0">
                  <a:latin typeface="思源黑体" panose="020B0500000000000000" pitchFamily="34" charset="-122"/>
                  <a:ea typeface="思源黑体" panose="020B0500000000000000" pitchFamily="34" charset="-122"/>
                </a:rPr>
                <a:t>步进电机驱动</a:t>
              </a:r>
              <a:endParaRPr lang="zh-CN" altLang="en-US" sz="2000" b="1" dirty="0">
                <a:latin typeface="思源黑体" panose="020B0500000000000000" pitchFamily="34" charset="-122"/>
                <a:ea typeface="思源黑体" panose="020B0500000000000000" pitchFamily="34" charset="-122"/>
              </a:endParaRPr>
            </a:p>
          </p:txBody>
        </p:sp>
      </p:grpSp>
    </p:spTree>
    <p:extLst>
      <p:ext uri="{BB962C8B-B14F-4D97-AF65-F5344CB8AC3E}">
        <p14:creationId xmlns:p14="http://schemas.microsoft.com/office/powerpoint/2010/main" xmlns="" val="299332723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advTm="0">
        <p15:prstTrans prst="airplan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par>
                                <p:cTn id="8" presetID="53"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par>
                                <p:cTn id="13" presetID="2" presetClass="entr" presetSubtype="1" fill="hold" nodeType="withEffect">
                                  <p:stCondLst>
                                    <p:cond delay="250"/>
                                  </p:stCondLst>
                                  <p:childTnLst>
                                    <p:set>
                                      <p:cBhvr>
                                        <p:cTn id="14" dur="1" fill="hold">
                                          <p:stCondLst>
                                            <p:cond delay="0"/>
                                          </p:stCondLst>
                                        </p:cTn>
                                        <p:tgtEl>
                                          <p:spTgt spid="76"/>
                                        </p:tgtEl>
                                        <p:attrNameLst>
                                          <p:attrName>style.visibility</p:attrName>
                                        </p:attrNameLst>
                                      </p:cBhvr>
                                      <p:to>
                                        <p:strVal val="visible"/>
                                      </p:to>
                                    </p:set>
                                    <p:anim calcmode="lin" valueType="num">
                                      <p:cBhvr additive="base">
                                        <p:cTn id="15" dur="500" fill="hold"/>
                                        <p:tgtEl>
                                          <p:spTgt spid="76"/>
                                        </p:tgtEl>
                                        <p:attrNameLst>
                                          <p:attrName>ppt_x</p:attrName>
                                        </p:attrNameLst>
                                      </p:cBhvr>
                                      <p:tavLst>
                                        <p:tav tm="0">
                                          <p:val>
                                            <p:strVal val="#ppt_x"/>
                                          </p:val>
                                        </p:tav>
                                        <p:tav tm="100000">
                                          <p:val>
                                            <p:strVal val="#ppt_x"/>
                                          </p:val>
                                        </p:tav>
                                      </p:tavLst>
                                    </p:anim>
                                    <p:anim calcmode="lin" valueType="num">
                                      <p:cBhvr additive="base">
                                        <p:cTn id="16" dur="500" fill="hold"/>
                                        <p:tgtEl>
                                          <p:spTgt spid="76"/>
                                        </p:tgtEl>
                                        <p:attrNameLst>
                                          <p:attrName>ppt_y</p:attrName>
                                        </p:attrNameLst>
                                      </p:cBhvr>
                                      <p:tavLst>
                                        <p:tav tm="0">
                                          <p:val>
                                            <p:strVal val="0-#ppt_h/2"/>
                                          </p:val>
                                        </p:tav>
                                        <p:tav tm="100000">
                                          <p:val>
                                            <p:strVal val="#ppt_y"/>
                                          </p:val>
                                        </p:tav>
                                      </p:tavLst>
                                    </p:anim>
                                  </p:childTnLst>
                                </p:cTn>
                              </p:par>
                              <p:par>
                                <p:cTn id="17" presetID="2" presetClass="entr" presetSubtype="4" fill="hold" nodeType="withEffect">
                                  <p:stCondLst>
                                    <p:cond delay="250"/>
                                  </p:stCondLst>
                                  <p:childTnLst>
                                    <p:set>
                                      <p:cBhvr>
                                        <p:cTn id="18" dur="1" fill="hold">
                                          <p:stCondLst>
                                            <p:cond delay="0"/>
                                          </p:stCondLst>
                                        </p:cTn>
                                        <p:tgtEl>
                                          <p:spTgt spid="70"/>
                                        </p:tgtEl>
                                        <p:attrNameLst>
                                          <p:attrName>style.visibility</p:attrName>
                                        </p:attrNameLst>
                                      </p:cBhvr>
                                      <p:to>
                                        <p:strVal val="visible"/>
                                      </p:to>
                                    </p:set>
                                    <p:anim calcmode="lin" valueType="num">
                                      <p:cBhvr additive="base">
                                        <p:cTn id="19" dur="500" fill="hold"/>
                                        <p:tgtEl>
                                          <p:spTgt spid="70"/>
                                        </p:tgtEl>
                                        <p:attrNameLst>
                                          <p:attrName>ppt_x</p:attrName>
                                        </p:attrNameLst>
                                      </p:cBhvr>
                                      <p:tavLst>
                                        <p:tav tm="0">
                                          <p:val>
                                            <p:strVal val="#ppt_x"/>
                                          </p:val>
                                        </p:tav>
                                        <p:tav tm="100000">
                                          <p:val>
                                            <p:strVal val="#ppt_x"/>
                                          </p:val>
                                        </p:tav>
                                      </p:tavLst>
                                    </p:anim>
                                    <p:anim calcmode="lin" valueType="num">
                                      <p:cBhvr additive="base">
                                        <p:cTn id="20" dur="500" fill="hold"/>
                                        <p:tgtEl>
                                          <p:spTgt spid="7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500"/>
                                  </p:stCondLst>
                                  <p:childTnLst>
                                    <p:set>
                                      <p:cBhvr>
                                        <p:cTn id="22" dur="1" fill="hold">
                                          <p:stCondLst>
                                            <p:cond delay="0"/>
                                          </p:stCondLst>
                                        </p:cTn>
                                        <p:tgtEl>
                                          <p:spTgt spid="73"/>
                                        </p:tgtEl>
                                        <p:attrNameLst>
                                          <p:attrName>style.visibility</p:attrName>
                                        </p:attrNameLst>
                                      </p:cBhvr>
                                      <p:to>
                                        <p:strVal val="visible"/>
                                      </p:to>
                                    </p:set>
                                    <p:anim calcmode="lin" valueType="num">
                                      <p:cBhvr additive="base">
                                        <p:cTn id="23" dur="500" fill="hold"/>
                                        <p:tgtEl>
                                          <p:spTgt spid="73"/>
                                        </p:tgtEl>
                                        <p:attrNameLst>
                                          <p:attrName>ppt_x</p:attrName>
                                        </p:attrNameLst>
                                      </p:cBhvr>
                                      <p:tavLst>
                                        <p:tav tm="0">
                                          <p:val>
                                            <p:strVal val="#ppt_x"/>
                                          </p:val>
                                        </p:tav>
                                        <p:tav tm="100000">
                                          <p:val>
                                            <p:strVal val="#ppt_x"/>
                                          </p:val>
                                        </p:tav>
                                      </p:tavLst>
                                    </p:anim>
                                    <p:anim calcmode="lin" valueType="num">
                                      <p:cBhvr additive="base">
                                        <p:cTn id="24" dur="500" fill="hold"/>
                                        <p:tgtEl>
                                          <p:spTgt spid="73"/>
                                        </p:tgtEl>
                                        <p:attrNameLst>
                                          <p:attrName>ppt_y</p:attrName>
                                        </p:attrNameLst>
                                      </p:cBhvr>
                                      <p:tavLst>
                                        <p:tav tm="0">
                                          <p:val>
                                            <p:strVal val="1+#ppt_h/2"/>
                                          </p:val>
                                        </p:tav>
                                        <p:tav tm="100000">
                                          <p:val>
                                            <p:strVal val="#ppt_y"/>
                                          </p:val>
                                        </p:tav>
                                      </p:tavLst>
                                    </p:anim>
                                  </p:childTnLst>
                                </p:cTn>
                              </p:par>
                              <p:par>
                                <p:cTn id="25" presetID="23" presetClass="entr" presetSubtype="36" fill="hold" grpId="0" nodeType="withEffect">
                                  <p:stCondLst>
                                    <p:cond delay="250"/>
                                  </p:stCondLst>
                                  <p:iterate type="lt">
                                    <p:tmPct val="10000"/>
                                  </p:iterate>
                                  <p:childTnLst>
                                    <p:set>
                                      <p:cBhvr>
                                        <p:cTn id="26" dur="1" fill="hold">
                                          <p:stCondLst>
                                            <p:cond delay="0"/>
                                          </p:stCondLst>
                                        </p:cTn>
                                        <p:tgtEl>
                                          <p:spTgt spid="63"/>
                                        </p:tgtEl>
                                        <p:attrNameLst>
                                          <p:attrName>style.visibility</p:attrName>
                                        </p:attrNameLst>
                                      </p:cBhvr>
                                      <p:to>
                                        <p:strVal val="visible"/>
                                      </p:to>
                                    </p:set>
                                    <p:anim calcmode="lin" valueType="num">
                                      <p:cBhvr>
                                        <p:cTn id="27" dur="1200" fill="hold"/>
                                        <p:tgtEl>
                                          <p:spTgt spid="63"/>
                                        </p:tgtEl>
                                        <p:attrNameLst>
                                          <p:attrName>ppt_w</p:attrName>
                                        </p:attrNameLst>
                                      </p:cBhvr>
                                      <p:tavLst>
                                        <p:tav tm="0">
                                          <p:val>
                                            <p:strVal val="(6*min(max(#ppt_w*#ppt_h,.3),1)-7.4)/-.7*#ppt_w"/>
                                          </p:val>
                                        </p:tav>
                                        <p:tav tm="100000">
                                          <p:val>
                                            <p:strVal val="#ppt_w"/>
                                          </p:val>
                                        </p:tav>
                                      </p:tavLst>
                                    </p:anim>
                                    <p:anim calcmode="lin" valueType="num">
                                      <p:cBhvr>
                                        <p:cTn id="28" dur="1200" fill="hold"/>
                                        <p:tgtEl>
                                          <p:spTgt spid="63"/>
                                        </p:tgtEl>
                                        <p:attrNameLst>
                                          <p:attrName>ppt_h</p:attrName>
                                        </p:attrNameLst>
                                      </p:cBhvr>
                                      <p:tavLst>
                                        <p:tav tm="0">
                                          <p:val>
                                            <p:strVal val="(6*min(max(#ppt_w*#ppt_h,.3),1)-7.4)/-.7*#ppt_h"/>
                                          </p:val>
                                        </p:tav>
                                        <p:tav tm="100000">
                                          <p:val>
                                            <p:strVal val="#ppt_h"/>
                                          </p:val>
                                        </p:tav>
                                      </p:tavLst>
                                    </p:anim>
                                    <p:anim calcmode="lin" valueType="num">
                                      <p:cBhvr>
                                        <p:cTn id="29" dur="1200" fill="hold"/>
                                        <p:tgtEl>
                                          <p:spTgt spid="63"/>
                                        </p:tgtEl>
                                        <p:attrNameLst>
                                          <p:attrName>ppt_x</p:attrName>
                                        </p:attrNameLst>
                                      </p:cBhvr>
                                      <p:tavLst>
                                        <p:tav tm="0">
                                          <p:val>
                                            <p:fltVal val="0.5"/>
                                          </p:val>
                                        </p:tav>
                                        <p:tav tm="100000">
                                          <p:val>
                                            <p:strVal val="#ppt_x"/>
                                          </p:val>
                                        </p:tav>
                                      </p:tavLst>
                                    </p:anim>
                                    <p:anim calcmode="lin" valueType="num">
                                      <p:cBhvr>
                                        <p:cTn id="30" dur="1200" fill="hold"/>
                                        <p:tgtEl>
                                          <p:spTgt spid="63"/>
                                        </p:tgtEl>
                                        <p:attrNameLst>
                                          <p:attrName>ppt_y</p:attrName>
                                        </p:attrNameLst>
                                      </p:cBhvr>
                                      <p:tavLst>
                                        <p:tav tm="0">
                                          <p:val>
                                            <p:strVal val="1+(6*min(max(#ppt_w*#ppt_h,.3),1)-7.4)/-.7*#ppt_h/2"/>
                                          </p:val>
                                        </p:tav>
                                        <p:tav tm="100000">
                                          <p:val>
                                            <p:strVal val="#ppt_y"/>
                                          </p:val>
                                        </p:tav>
                                      </p:tavLst>
                                    </p:anim>
                                  </p:childTnLst>
                                </p:cTn>
                              </p:par>
                              <p:par>
                                <p:cTn id="31" presetID="23" presetClass="entr" presetSubtype="36" fill="hold" grpId="0" nodeType="withEffect">
                                  <p:stCondLst>
                                    <p:cond delay="0"/>
                                  </p:stCondLst>
                                  <p:iterate type="lt">
                                    <p:tmPct val="10000"/>
                                  </p:iterate>
                                  <p:childTnLst>
                                    <p:set>
                                      <p:cBhvr>
                                        <p:cTn id="32" dur="1" fill="hold">
                                          <p:stCondLst>
                                            <p:cond delay="0"/>
                                          </p:stCondLst>
                                        </p:cTn>
                                        <p:tgtEl>
                                          <p:spTgt spid="64"/>
                                        </p:tgtEl>
                                        <p:attrNameLst>
                                          <p:attrName>style.visibility</p:attrName>
                                        </p:attrNameLst>
                                      </p:cBhvr>
                                      <p:to>
                                        <p:strVal val="visible"/>
                                      </p:to>
                                    </p:set>
                                    <p:anim calcmode="lin" valueType="num">
                                      <p:cBhvr>
                                        <p:cTn id="33" dur="1200" fill="hold"/>
                                        <p:tgtEl>
                                          <p:spTgt spid="64"/>
                                        </p:tgtEl>
                                        <p:attrNameLst>
                                          <p:attrName>ppt_w</p:attrName>
                                        </p:attrNameLst>
                                      </p:cBhvr>
                                      <p:tavLst>
                                        <p:tav tm="0">
                                          <p:val>
                                            <p:strVal val="(6*min(max(#ppt_w*#ppt_h,.3),1)-7.4)/-.7*#ppt_w"/>
                                          </p:val>
                                        </p:tav>
                                        <p:tav tm="100000">
                                          <p:val>
                                            <p:strVal val="#ppt_w"/>
                                          </p:val>
                                        </p:tav>
                                      </p:tavLst>
                                    </p:anim>
                                    <p:anim calcmode="lin" valueType="num">
                                      <p:cBhvr>
                                        <p:cTn id="34" dur="1200" fill="hold"/>
                                        <p:tgtEl>
                                          <p:spTgt spid="64"/>
                                        </p:tgtEl>
                                        <p:attrNameLst>
                                          <p:attrName>ppt_h</p:attrName>
                                        </p:attrNameLst>
                                      </p:cBhvr>
                                      <p:tavLst>
                                        <p:tav tm="0">
                                          <p:val>
                                            <p:strVal val="(6*min(max(#ppt_w*#ppt_h,.3),1)-7.4)/-.7*#ppt_h"/>
                                          </p:val>
                                        </p:tav>
                                        <p:tav tm="100000">
                                          <p:val>
                                            <p:strVal val="#ppt_h"/>
                                          </p:val>
                                        </p:tav>
                                      </p:tavLst>
                                    </p:anim>
                                    <p:anim calcmode="lin" valueType="num">
                                      <p:cBhvr>
                                        <p:cTn id="35" dur="1200" fill="hold"/>
                                        <p:tgtEl>
                                          <p:spTgt spid="64"/>
                                        </p:tgtEl>
                                        <p:attrNameLst>
                                          <p:attrName>ppt_x</p:attrName>
                                        </p:attrNameLst>
                                      </p:cBhvr>
                                      <p:tavLst>
                                        <p:tav tm="0">
                                          <p:val>
                                            <p:fltVal val="0.5"/>
                                          </p:val>
                                        </p:tav>
                                        <p:tav tm="100000">
                                          <p:val>
                                            <p:strVal val="#ppt_x"/>
                                          </p:val>
                                        </p:tav>
                                      </p:tavLst>
                                    </p:anim>
                                    <p:anim calcmode="lin" valueType="num">
                                      <p:cBhvr>
                                        <p:cTn id="36" dur="1200" fill="hold"/>
                                        <p:tgtEl>
                                          <p:spTgt spid="64"/>
                                        </p:tgtEl>
                                        <p:attrNameLst>
                                          <p:attrName>ppt_y</p:attrName>
                                        </p:attrNameLst>
                                      </p:cBhvr>
                                      <p:tavLst>
                                        <p:tav tm="0">
                                          <p:val>
                                            <p:strVal val="1+(6*min(max(#ppt_w*#ppt_h,.3),1)-7.4)/-.7*#ppt_h/2"/>
                                          </p:val>
                                        </p:tav>
                                        <p:tav tm="100000">
                                          <p:val>
                                            <p:strVal val="#ppt_y"/>
                                          </p:val>
                                        </p:tav>
                                      </p:tavLst>
                                    </p:anim>
                                  </p:childTnLst>
                                </p:cTn>
                              </p:par>
                            </p:childTnLst>
                          </p:cTn>
                        </p:par>
                        <p:par>
                          <p:cTn id="37" fill="hold">
                            <p:stCondLst>
                              <p:cond delay="2880"/>
                            </p:stCondLst>
                            <p:childTnLst>
                              <p:par>
                                <p:cTn id="38" presetID="2" presetClass="entr" presetSubtype="2" fill="hold" nodeType="after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additive="base">
                                        <p:cTn id="40" dur="1000" fill="hold"/>
                                        <p:tgtEl>
                                          <p:spTgt spid="5"/>
                                        </p:tgtEl>
                                        <p:attrNameLst>
                                          <p:attrName>ppt_x</p:attrName>
                                        </p:attrNameLst>
                                      </p:cBhvr>
                                      <p:tavLst>
                                        <p:tav tm="0">
                                          <p:val>
                                            <p:strVal val="1+#ppt_w/2"/>
                                          </p:val>
                                        </p:tav>
                                        <p:tav tm="100000">
                                          <p:val>
                                            <p:strVal val="#ppt_x"/>
                                          </p:val>
                                        </p:tav>
                                      </p:tavLst>
                                    </p:anim>
                                    <p:anim calcmode="lin" valueType="num">
                                      <p:cBhvr additive="base">
                                        <p:cTn id="41" dur="1000" fill="hold"/>
                                        <p:tgtEl>
                                          <p:spTgt spid="5"/>
                                        </p:tgtEl>
                                        <p:attrNameLst>
                                          <p:attrName>ppt_y</p:attrName>
                                        </p:attrNameLst>
                                      </p:cBhvr>
                                      <p:tavLst>
                                        <p:tav tm="0">
                                          <p:val>
                                            <p:strVal val="#ppt_y"/>
                                          </p:val>
                                        </p:tav>
                                        <p:tav tm="100000">
                                          <p:val>
                                            <p:strVal val="#ppt_y"/>
                                          </p:val>
                                        </p:tav>
                                      </p:tavLst>
                                    </p:anim>
                                  </p:childTnLst>
                                </p:cTn>
                              </p:par>
                            </p:childTnLst>
                          </p:cTn>
                        </p:par>
                        <p:par>
                          <p:cTn id="42" fill="hold">
                            <p:stCondLst>
                              <p:cond delay="3880"/>
                            </p:stCondLst>
                            <p:childTnLst>
                              <p:par>
                                <p:cTn id="43" presetID="2" presetClass="entr" presetSubtype="2" fill="hold" nodeType="afterEffect">
                                  <p:stCondLst>
                                    <p:cond delay="0"/>
                                  </p:stCondLst>
                                  <p:childTnLst>
                                    <p:set>
                                      <p:cBhvr>
                                        <p:cTn id="44" dur="1" fill="hold">
                                          <p:stCondLst>
                                            <p:cond delay="0"/>
                                          </p:stCondLst>
                                        </p:cTn>
                                        <p:tgtEl>
                                          <p:spTgt spid="108"/>
                                        </p:tgtEl>
                                        <p:attrNameLst>
                                          <p:attrName>style.visibility</p:attrName>
                                        </p:attrNameLst>
                                      </p:cBhvr>
                                      <p:to>
                                        <p:strVal val="visible"/>
                                      </p:to>
                                    </p:set>
                                    <p:anim calcmode="lin" valueType="num">
                                      <p:cBhvr additive="base">
                                        <p:cTn id="45" dur="1000" fill="hold"/>
                                        <p:tgtEl>
                                          <p:spTgt spid="108"/>
                                        </p:tgtEl>
                                        <p:attrNameLst>
                                          <p:attrName>ppt_x</p:attrName>
                                        </p:attrNameLst>
                                      </p:cBhvr>
                                      <p:tavLst>
                                        <p:tav tm="0">
                                          <p:val>
                                            <p:strVal val="1+#ppt_w/2"/>
                                          </p:val>
                                        </p:tav>
                                        <p:tav tm="100000">
                                          <p:val>
                                            <p:strVal val="#ppt_x"/>
                                          </p:val>
                                        </p:tav>
                                      </p:tavLst>
                                    </p:anim>
                                    <p:anim calcmode="lin" valueType="num">
                                      <p:cBhvr additive="base">
                                        <p:cTn id="46" dur="1000" fill="hold"/>
                                        <p:tgtEl>
                                          <p:spTgt spid="108"/>
                                        </p:tgtEl>
                                        <p:attrNameLst>
                                          <p:attrName>ppt_y</p:attrName>
                                        </p:attrNameLst>
                                      </p:cBhvr>
                                      <p:tavLst>
                                        <p:tav tm="0">
                                          <p:val>
                                            <p:strVal val="#ppt_y"/>
                                          </p:val>
                                        </p:tav>
                                        <p:tav tm="100000">
                                          <p:val>
                                            <p:strVal val="#ppt_y"/>
                                          </p:val>
                                        </p:tav>
                                      </p:tavLst>
                                    </p:anim>
                                  </p:childTnLst>
                                </p:cTn>
                              </p:par>
                            </p:childTnLst>
                          </p:cTn>
                        </p:par>
                        <p:par>
                          <p:cTn id="47" fill="hold">
                            <p:stCondLst>
                              <p:cond delay="4880"/>
                            </p:stCondLst>
                            <p:childTnLst>
                              <p:par>
                                <p:cTn id="48" presetID="2" presetClass="entr" presetSubtype="2" fill="hold" nodeType="afterEffect">
                                  <p:stCondLst>
                                    <p:cond delay="0"/>
                                  </p:stCondLst>
                                  <p:childTnLst>
                                    <p:set>
                                      <p:cBhvr>
                                        <p:cTn id="49" dur="1" fill="hold">
                                          <p:stCondLst>
                                            <p:cond delay="0"/>
                                          </p:stCondLst>
                                        </p:cTn>
                                        <p:tgtEl>
                                          <p:spTgt spid="121"/>
                                        </p:tgtEl>
                                        <p:attrNameLst>
                                          <p:attrName>style.visibility</p:attrName>
                                        </p:attrNameLst>
                                      </p:cBhvr>
                                      <p:to>
                                        <p:strVal val="visible"/>
                                      </p:to>
                                    </p:set>
                                    <p:anim calcmode="lin" valueType="num">
                                      <p:cBhvr additive="base">
                                        <p:cTn id="50" dur="1000" fill="hold"/>
                                        <p:tgtEl>
                                          <p:spTgt spid="121"/>
                                        </p:tgtEl>
                                        <p:attrNameLst>
                                          <p:attrName>ppt_x</p:attrName>
                                        </p:attrNameLst>
                                      </p:cBhvr>
                                      <p:tavLst>
                                        <p:tav tm="0">
                                          <p:val>
                                            <p:strVal val="1+#ppt_w/2"/>
                                          </p:val>
                                        </p:tav>
                                        <p:tav tm="100000">
                                          <p:val>
                                            <p:strVal val="#ppt_x"/>
                                          </p:val>
                                        </p:tav>
                                      </p:tavLst>
                                    </p:anim>
                                    <p:anim calcmode="lin" valueType="num">
                                      <p:cBhvr additive="base">
                                        <p:cTn id="51" dur="1000" fill="hold"/>
                                        <p:tgtEl>
                                          <p:spTgt spid="121"/>
                                        </p:tgtEl>
                                        <p:attrNameLst>
                                          <p:attrName>ppt_y</p:attrName>
                                        </p:attrNameLst>
                                      </p:cBhvr>
                                      <p:tavLst>
                                        <p:tav tm="0">
                                          <p:val>
                                            <p:strVal val="#ppt_y"/>
                                          </p:val>
                                        </p:tav>
                                        <p:tav tm="100000">
                                          <p:val>
                                            <p:strVal val="#ppt_y"/>
                                          </p:val>
                                        </p:tav>
                                      </p:tavLst>
                                    </p:anim>
                                  </p:childTnLst>
                                </p:cTn>
                              </p:par>
                            </p:childTnLst>
                          </p:cTn>
                        </p:par>
                        <p:par>
                          <p:cTn id="52" fill="hold">
                            <p:stCondLst>
                              <p:cond delay="5880"/>
                            </p:stCondLst>
                            <p:childTnLst>
                              <p:par>
                                <p:cTn id="53" presetID="2" presetClass="entr" presetSubtype="2" fill="hold" nodeType="afterEffect">
                                  <p:stCondLst>
                                    <p:cond delay="0"/>
                                  </p:stCondLst>
                                  <p:childTnLst>
                                    <p:set>
                                      <p:cBhvr>
                                        <p:cTn id="54" dur="1" fill="hold">
                                          <p:stCondLst>
                                            <p:cond delay="0"/>
                                          </p:stCondLst>
                                        </p:cTn>
                                        <p:tgtEl>
                                          <p:spTgt spid="129"/>
                                        </p:tgtEl>
                                        <p:attrNameLst>
                                          <p:attrName>style.visibility</p:attrName>
                                        </p:attrNameLst>
                                      </p:cBhvr>
                                      <p:to>
                                        <p:strVal val="visible"/>
                                      </p:to>
                                    </p:set>
                                    <p:anim calcmode="lin" valueType="num">
                                      <p:cBhvr additive="base">
                                        <p:cTn id="55" dur="1000" fill="hold"/>
                                        <p:tgtEl>
                                          <p:spTgt spid="129"/>
                                        </p:tgtEl>
                                        <p:attrNameLst>
                                          <p:attrName>ppt_x</p:attrName>
                                        </p:attrNameLst>
                                      </p:cBhvr>
                                      <p:tavLst>
                                        <p:tav tm="0">
                                          <p:val>
                                            <p:strVal val="1+#ppt_w/2"/>
                                          </p:val>
                                        </p:tav>
                                        <p:tav tm="100000">
                                          <p:val>
                                            <p:strVal val="#ppt_x"/>
                                          </p:val>
                                        </p:tav>
                                      </p:tavLst>
                                    </p:anim>
                                    <p:anim calcmode="lin" valueType="num">
                                      <p:cBhvr additive="base">
                                        <p:cTn id="56" dur="1000" fill="hold"/>
                                        <p:tgtEl>
                                          <p:spTgt spid="129"/>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stCondLst>
                                    <p:cond delay="0"/>
                                  </p:stCondLst>
                                  <p:childTnLst>
                                    <p:set>
                                      <p:cBhvr>
                                        <p:cTn id="58" dur="1" fill="hold">
                                          <p:stCondLst>
                                            <p:cond delay="0"/>
                                          </p:stCondLst>
                                        </p:cTn>
                                        <p:tgtEl>
                                          <p:spTgt spid="54"/>
                                        </p:tgtEl>
                                        <p:attrNameLst>
                                          <p:attrName>style.visibility</p:attrName>
                                        </p:attrNameLst>
                                      </p:cBhvr>
                                      <p:to>
                                        <p:strVal val="visible"/>
                                      </p:to>
                                    </p:set>
                                    <p:anim calcmode="lin" valueType="num">
                                      <p:cBhvr additive="base">
                                        <p:cTn id="59" dur="500" fill="hold"/>
                                        <p:tgtEl>
                                          <p:spTgt spid="54"/>
                                        </p:tgtEl>
                                        <p:attrNameLst>
                                          <p:attrName>ppt_x</p:attrName>
                                        </p:attrNameLst>
                                      </p:cBhvr>
                                      <p:tavLst>
                                        <p:tav tm="0">
                                          <p:val>
                                            <p:strVal val="1+#ppt_w/2"/>
                                          </p:val>
                                        </p:tav>
                                        <p:tav tm="100000">
                                          <p:val>
                                            <p:strVal val="#ppt_x"/>
                                          </p:val>
                                        </p:tav>
                                      </p:tavLst>
                                    </p:anim>
                                    <p:anim calcmode="lin" valueType="num">
                                      <p:cBhvr additive="base">
                                        <p:cTn id="60" dur="500" fill="hold"/>
                                        <p:tgtEl>
                                          <p:spTgt spid="54"/>
                                        </p:tgtEl>
                                        <p:attrNameLst>
                                          <p:attrName>ppt_y</p:attrName>
                                        </p:attrNameLst>
                                      </p:cBhvr>
                                      <p:tavLst>
                                        <p:tav tm="0">
                                          <p:val>
                                            <p:strVal val="#ppt_y"/>
                                          </p:val>
                                        </p:tav>
                                        <p:tav tm="100000">
                                          <p:val>
                                            <p:strVal val="#ppt_y"/>
                                          </p:val>
                                        </p:tav>
                                      </p:tavLst>
                                    </p:anim>
                                  </p:childTnLst>
                                </p:cTn>
                              </p:par>
                            </p:childTnLst>
                          </p:cTn>
                        </p:par>
                        <p:par>
                          <p:cTn id="61" fill="hold">
                            <p:stCondLst>
                              <p:cond delay="6880"/>
                            </p:stCondLst>
                            <p:childTnLst>
                              <p:par>
                                <p:cTn id="62" presetID="2" presetClass="entr" presetSubtype="2" fill="hold" nodeType="afterEffect">
                                  <p:stCondLst>
                                    <p:cond delay="0"/>
                                  </p:stCondLst>
                                  <p:childTnLst>
                                    <p:set>
                                      <p:cBhvr>
                                        <p:cTn id="63" dur="1" fill="hold">
                                          <p:stCondLst>
                                            <p:cond delay="0"/>
                                          </p:stCondLst>
                                        </p:cTn>
                                        <p:tgtEl>
                                          <p:spTgt spid="52"/>
                                        </p:tgtEl>
                                        <p:attrNameLst>
                                          <p:attrName>style.visibility</p:attrName>
                                        </p:attrNameLst>
                                      </p:cBhvr>
                                      <p:to>
                                        <p:strVal val="visible"/>
                                      </p:to>
                                    </p:set>
                                    <p:anim calcmode="lin" valueType="num">
                                      <p:cBhvr additive="base">
                                        <p:cTn id="64" dur="1000" fill="hold"/>
                                        <p:tgtEl>
                                          <p:spTgt spid="52"/>
                                        </p:tgtEl>
                                        <p:attrNameLst>
                                          <p:attrName>ppt_x</p:attrName>
                                        </p:attrNameLst>
                                      </p:cBhvr>
                                      <p:tavLst>
                                        <p:tav tm="0">
                                          <p:val>
                                            <p:strVal val="1+#ppt_w/2"/>
                                          </p:val>
                                        </p:tav>
                                        <p:tav tm="100000">
                                          <p:val>
                                            <p:strVal val="#ppt_x"/>
                                          </p:val>
                                        </p:tav>
                                      </p:tavLst>
                                    </p:anim>
                                    <p:anim calcmode="lin" valueType="num">
                                      <p:cBhvr additive="base">
                                        <p:cTn id="65" dur="10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63" grpId="0"/>
      <p:bldP spid="64" grpId="0"/>
    </p:bldLst>
  </p:timing>
  <p:extLst mod="1">
    <p:ext uri="{E180D4A7-C9FB-4DFB-919C-405C955672EB}">
      <p14:showEvtLst xmlns:p14="http://schemas.microsoft.com/office/powerpoint/2010/main" xmlns="">
        <p14:playEvt time="1" objId="2"/>
      </p14:showEvt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椭圆 34"/>
          <p:cNvSpPr/>
          <p:nvPr/>
        </p:nvSpPr>
        <p:spPr>
          <a:xfrm rot="13403169">
            <a:off x="5749379" y="1325989"/>
            <a:ext cx="1383980" cy="1383980"/>
          </a:xfrm>
          <a:prstGeom prst="ellipse">
            <a:avLst/>
          </a:prstGeom>
          <a:noFill/>
          <a:ln w="19050" cap="flat" cmpd="sng" algn="ctr">
            <a:solidFill>
              <a:schemeClr val="bg1">
                <a:lumMod val="50000"/>
                <a:alpha val="70000"/>
              </a:schemeClr>
            </a:solidFill>
            <a:prstDash val="solid"/>
            <a:miter lim="800000"/>
          </a:ln>
          <a:effectLst>
            <a:outerShdw blurRad="127000" dist="38100" dir="2700000" algn="tl" rotWithShape="0">
              <a:prstClr val="black">
                <a:alpha val="20000"/>
              </a:prstClr>
            </a:outerShdw>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smtClean="0">
              <a:ln>
                <a:noFill/>
              </a:ln>
              <a:solidFill>
                <a:prstClr val="white"/>
              </a:solidFill>
              <a:effectLst/>
              <a:uLnTx/>
              <a:uFillTx/>
              <a:latin typeface="Arial"/>
              <a:ea typeface="微软雅黑"/>
            </a:endParaRPr>
          </a:p>
        </p:txBody>
      </p:sp>
      <p:sp>
        <p:nvSpPr>
          <p:cNvPr id="3" name="矩形 2"/>
          <p:cNvSpPr/>
          <p:nvPr/>
        </p:nvSpPr>
        <p:spPr>
          <a:xfrm>
            <a:off x="7481455" y="0"/>
            <a:ext cx="4710545" cy="6858000"/>
          </a:xfrm>
          <a:prstGeom prst="rect">
            <a:avLst/>
          </a:prstGeom>
          <a:solidFill>
            <a:srgbClr val="213A66"/>
          </a:solidFill>
          <a:ln w="76200" cap="flat" cmpd="sng" algn="ctr">
            <a:noFill/>
            <a:prstDash val="solid"/>
            <a:miter lim="800000"/>
          </a:ln>
          <a:effectLst>
            <a:outerShdw blurRad="190500" dist="63500" dir="8100000" algn="tr" rotWithShape="0">
              <a:prstClr val="black">
                <a:alpha val="30000"/>
              </a:prstClr>
            </a:outerShdw>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smtClean="0">
              <a:ln>
                <a:noFill/>
              </a:ln>
              <a:solidFill>
                <a:prstClr val="white"/>
              </a:solidFill>
              <a:effectLst/>
              <a:uLnTx/>
              <a:uFillTx/>
              <a:latin typeface="Arial"/>
              <a:ea typeface="微软雅黑"/>
            </a:endParaRPr>
          </a:p>
        </p:txBody>
      </p:sp>
      <p:sp>
        <p:nvSpPr>
          <p:cNvPr id="21" name="椭圆 20"/>
          <p:cNvSpPr/>
          <p:nvPr/>
        </p:nvSpPr>
        <p:spPr>
          <a:xfrm>
            <a:off x="5944755" y="1964974"/>
            <a:ext cx="3073400" cy="3073395"/>
          </a:xfrm>
          <a:prstGeom prst="ellipse">
            <a:avLst/>
          </a:prstGeom>
          <a:gradFill>
            <a:gsLst>
              <a:gs pos="0">
                <a:srgbClr val="DEDEDE"/>
              </a:gs>
              <a:gs pos="100000">
                <a:srgbClr val="FBFBFB"/>
              </a:gs>
            </a:gsLst>
            <a:lin ang="5400000" scaled="1"/>
          </a:gradFill>
          <a:ln w="31750" cap="flat">
            <a:gradFill>
              <a:gsLst>
                <a:gs pos="0">
                  <a:schemeClr val="bg1"/>
                </a:gs>
                <a:gs pos="100000">
                  <a:srgbClr val="DDDDDD"/>
                </a:gs>
              </a:gsLst>
              <a:lin ang="5400000" scaled="1"/>
            </a:gradFill>
            <a:prstDash val="solid"/>
            <a:miter lim="800000"/>
            <a:headEnd/>
            <a:tailEnd/>
          </a:ln>
          <a:effectLst>
            <a:outerShdw blurRad="228600" dist="635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dirty="0">
              <a:solidFill>
                <a:srgbClr val="00AABC"/>
              </a:solidFill>
              <a:latin typeface="思源黑体" panose="020B0500000000000000" pitchFamily="34" charset="-122"/>
              <a:ea typeface="思源黑体" panose="020B0500000000000000" pitchFamily="34" charset="-122"/>
            </a:endParaRPr>
          </a:p>
        </p:txBody>
      </p:sp>
      <p:sp>
        <p:nvSpPr>
          <p:cNvPr id="22" name="椭圆 21"/>
          <p:cNvSpPr/>
          <p:nvPr/>
        </p:nvSpPr>
        <p:spPr>
          <a:xfrm>
            <a:off x="6297881" y="2318097"/>
            <a:ext cx="2367148" cy="2367148"/>
          </a:xfrm>
          <a:prstGeom prst="ellipse">
            <a:avLst/>
          </a:prstGeom>
          <a:solidFill>
            <a:srgbClr val="213A66"/>
          </a:solidFill>
          <a:ln w="76200" cap="flat" cmpd="sng" algn="ctr">
            <a:noFill/>
            <a:prstDash val="solid"/>
            <a:miter lim="800000"/>
          </a:ln>
          <a:effectLst>
            <a:outerShdw blurRad="190500" dist="63500" dir="2700000" algn="tl" rotWithShape="0">
              <a:prstClr val="black">
                <a:alpha val="20000"/>
              </a:prstClr>
            </a:outerShdw>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smtClean="0">
              <a:ln>
                <a:noFill/>
              </a:ln>
              <a:solidFill>
                <a:prstClr val="white"/>
              </a:solidFill>
              <a:effectLst/>
              <a:uLnTx/>
              <a:uFillTx/>
              <a:latin typeface="Arial"/>
              <a:ea typeface="微软雅黑"/>
            </a:endParaRPr>
          </a:p>
        </p:txBody>
      </p:sp>
      <p:sp>
        <p:nvSpPr>
          <p:cNvPr id="23" name="椭圆 22"/>
          <p:cNvSpPr/>
          <p:nvPr/>
        </p:nvSpPr>
        <p:spPr>
          <a:xfrm rot="5400000">
            <a:off x="5685576" y="1705792"/>
            <a:ext cx="3591758" cy="3591758"/>
          </a:xfrm>
          <a:prstGeom prst="ellipse">
            <a:avLst/>
          </a:prstGeom>
          <a:noFill/>
          <a:ln w="19050" cap="flat" cmpd="sng" algn="ctr">
            <a:gradFill>
              <a:gsLst>
                <a:gs pos="50000">
                  <a:schemeClr val="bg1">
                    <a:alpha val="60000"/>
                  </a:schemeClr>
                </a:gs>
                <a:gs pos="50000">
                  <a:srgbClr val="213A66"/>
                </a:gs>
              </a:gsLst>
              <a:lin ang="5400000" scaled="1"/>
            </a:gradFill>
            <a:prstDash val="solid"/>
            <a:miter lim="800000"/>
          </a:ln>
          <a:effectLst>
            <a:outerShdw blurRad="127000" dist="38100" dir="2700000" algn="tl" rotWithShape="0">
              <a:prstClr val="black">
                <a:alpha val="20000"/>
              </a:prstClr>
            </a:outerShdw>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smtClean="0">
              <a:ln>
                <a:noFill/>
              </a:ln>
              <a:solidFill>
                <a:prstClr val="white"/>
              </a:solidFill>
              <a:effectLst/>
              <a:uLnTx/>
              <a:uFillTx/>
              <a:latin typeface="Arial"/>
              <a:ea typeface="微软雅黑"/>
            </a:endParaRPr>
          </a:p>
        </p:txBody>
      </p:sp>
      <p:sp>
        <p:nvSpPr>
          <p:cNvPr id="4" name="文本框 3"/>
          <p:cNvSpPr txBox="1"/>
          <p:nvPr/>
        </p:nvSpPr>
        <p:spPr>
          <a:xfrm>
            <a:off x="6290284" y="2986261"/>
            <a:ext cx="2273145" cy="1015663"/>
          </a:xfrm>
          <a:prstGeom prst="rect">
            <a:avLst/>
          </a:prstGeom>
          <a:noFill/>
        </p:spPr>
        <p:txBody>
          <a:bodyPr wrap="square" rtlCol="0">
            <a:spAutoFit/>
          </a:bodyPr>
          <a:lstStyle/>
          <a:p>
            <a:pPr algn="ctr"/>
            <a:r>
              <a:rPr lang="en-US" altLang="zh-CN" sz="6000" dirty="0" smtClean="0">
                <a:solidFill>
                  <a:schemeClr val="bg1"/>
                </a:solidFill>
                <a:effectLst>
                  <a:outerShdw blurRad="25400" dist="25400" dir="2700000" algn="tl">
                    <a:srgbClr val="000000">
                      <a:alpha val="20000"/>
                    </a:srgbClr>
                  </a:outerShdw>
                </a:effectLst>
                <a:latin typeface="思源黑体" panose="020B0500000000000000" pitchFamily="34" charset="-122"/>
                <a:ea typeface="思源黑体" panose="020B0500000000000000" pitchFamily="34" charset="-122"/>
              </a:rPr>
              <a:t>C</a:t>
            </a:r>
            <a:r>
              <a:rPr lang="zh-CN" altLang="en-US" sz="6000" dirty="0" smtClean="0">
                <a:solidFill>
                  <a:schemeClr val="bg1"/>
                </a:solidFill>
                <a:effectLst>
                  <a:outerShdw blurRad="25400" dist="25400" dir="2700000" algn="tl">
                    <a:srgbClr val="000000">
                      <a:alpha val="20000"/>
                    </a:srgbClr>
                  </a:outerShdw>
                </a:effectLst>
                <a:latin typeface="思源黑体" panose="020B0500000000000000" pitchFamily="34" charset="-122"/>
                <a:ea typeface="思源黑体" panose="020B0500000000000000" pitchFamily="34" charset="-122"/>
              </a:rPr>
              <a:t>语言</a:t>
            </a:r>
            <a:endParaRPr lang="zh-CN" altLang="en-US" sz="6000" dirty="0">
              <a:solidFill>
                <a:schemeClr val="bg1"/>
              </a:solidFill>
              <a:effectLst>
                <a:outerShdw blurRad="25400" dist="25400" dir="2700000" algn="tl">
                  <a:srgbClr val="000000">
                    <a:alpha val="20000"/>
                  </a:srgbClr>
                </a:outerShdw>
              </a:effectLst>
              <a:latin typeface="思源黑体" panose="020B0500000000000000" pitchFamily="34" charset="-122"/>
              <a:ea typeface="思源黑体" panose="020B0500000000000000" pitchFamily="34" charset="-122"/>
            </a:endParaRPr>
          </a:p>
        </p:txBody>
      </p:sp>
      <p:sp>
        <p:nvSpPr>
          <p:cNvPr id="24" name="文本框 23"/>
          <p:cNvSpPr txBox="1"/>
          <p:nvPr/>
        </p:nvSpPr>
        <p:spPr>
          <a:xfrm>
            <a:off x="6870874" y="3880329"/>
            <a:ext cx="1264705" cy="369332"/>
          </a:xfrm>
          <a:prstGeom prst="rect">
            <a:avLst/>
          </a:prstGeom>
          <a:noFill/>
        </p:spPr>
        <p:txBody>
          <a:bodyPr wrap="none" rtlCol="0">
            <a:spAutoFit/>
          </a:bodyPr>
          <a:lstStyle/>
          <a:p>
            <a:pPr algn="ctr"/>
            <a:r>
              <a:rPr lang="en-US" altLang="zh-CN" dirty="0" smtClean="0">
                <a:solidFill>
                  <a:schemeClr val="bg1"/>
                </a:solidFill>
                <a:effectLst>
                  <a:outerShdw blurRad="25400" dist="25400" dir="2700000" algn="tl">
                    <a:srgbClr val="000000">
                      <a:alpha val="20000"/>
                    </a:srgbClr>
                  </a:outerShdw>
                </a:effectLst>
                <a:latin typeface="思源黑体" panose="020B0500000000000000" pitchFamily="34" charset="-122"/>
                <a:ea typeface="思源黑体" panose="020B0500000000000000" pitchFamily="34" charset="-122"/>
              </a:rPr>
              <a:t>PART ONE</a:t>
            </a:r>
            <a:endParaRPr lang="zh-CN" altLang="en-US" dirty="0">
              <a:solidFill>
                <a:schemeClr val="bg1"/>
              </a:solidFill>
              <a:effectLst>
                <a:outerShdw blurRad="25400" dist="25400" dir="2700000" algn="tl">
                  <a:srgbClr val="000000">
                    <a:alpha val="20000"/>
                  </a:srgbClr>
                </a:outerShdw>
              </a:effectLst>
              <a:latin typeface="思源黑体" panose="020B0500000000000000" pitchFamily="34" charset="-122"/>
              <a:ea typeface="思源黑体" panose="020B0500000000000000" pitchFamily="34" charset="-122"/>
            </a:endParaRPr>
          </a:p>
        </p:txBody>
      </p:sp>
      <p:grpSp>
        <p:nvGrpSpPr>
          <p:cNvPr id="6" name="组合 5"/>
          <p:cNvGrpSpPr/>
          <p:nvPr/>
        </p:nvGrpSpPr>
        <p:grpSpPr>
          <a:xfrm>
            <a:off x="9068121" y="3163878"/>
            <a:ext cx="742825" cy="742823"/>
            <a:chOff x="9591148" y="3340095"/>
            <a:chExt cx="1193800" cy="1193796"/>
          </a:xfrm>
        </p:grpSpPr>
        <p:grpSp>
          <p:nvGrpSpPr>
            <p:cNvPr id="5" name="组合 4"/>
            <p:cNvGrpSpPr/>
            <p:nvPr/>
          </p:nvGrpSpPr>
          <p:grpSpPr>
            <a:xfrm>
              <a:off x="9591148" y="3340095"/>
              <a:ext cx="1193800" cy="1193796"/>
              <a:chOff x="10060665" y="1964974"/>
              <a:chExt cx="3073400" cy="3073395"/>
            </a:xfrm>
          </p:grpSpPr>
          <p:sp>
            <p:nvSpPr>
              <p:cNvPr id="26" name="椭圆 25"/>
              <p:cNvSpPr/>
              <p:nvPr/>
            </p:nvSpPr>
            <p:spPr>
              <a:xfrm>
                <a:off x="10060665" y="1964974"/>
                <a:ext cx="3073400" cy="3073395"/>
              </a:xfrm>
              <a:prstGeom prst="ellipse">
                <a:avLst/>
              </a:prstGeom>
              <a:gradFill>
                <a:gsLst>
                  <a:gs pos="0">
                    <a:srgbClr val="DEDEDE"/>
                  </a:gs>
                  <a:gs pos="100000">
                    <a:srgbClr val="FBFBFB"/>
                  </a:gs>
                </a:gsLst>
                <a:lin ang="5400000" scaled="1"/>
              </a:gradFill>
              <a:ln w="31750" cap="flat">
                <a:gradFill>
                  <a:gsLst>
                    <a:gs pos="0">
                      <a:schemeClr val="bg1"/>
                    </a:gs>
                    <a:gs pos="100000">
                      <a:srgbClr val="DDDDDD"/>
                    </a:gs>
                  </a:gsLst>
                  <a:lin ang="5400000" scaled="1"/>
                </a:gradFill>
                <a:prstDash val="solid"/>
                <a:miter lim="800000"/>
                <a:headEnd/>
                <a:tailEnd/>
              </a:ln>
              <a:effectLst>
                <a:outerShdw blurRad="228600" dist="635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dirty="0">
                  <a:solidFill>
                    <a:srgbClr val="00AABC"/>
                  </a:solidFill>
                  <a:latin typeface="思源黑体" panose="020B0500000000000000" pitchFamily="34" charset="-122"/>
                  <a:ea typeface="思源黑体" panose="020B0500000000000000" pitchFamily="34" charset="-122"/>
                </a:endParaRPr>
              </a:p>
            </p:txBody>
          </p:sp>
          <p:sp>
            <p:nvSpPr>
              <p:cNvPr id="27" name="椭圆 26"/>
              <p:cNvSpPr/>
              <p:nvPr/>
            </p:nvSpPr>
            <p:spPr>
              <a:xfrm>
                <a:off x="10413791" y="2318097"/>
                <a:ext cx="2367148" cy="2367148"/>
              </a:xfrm>
              <a:prstGeom prst="ellipse">
                <a:avLst/>
              </a:prstGeom>
              <a:solidFill>
                <a:srgbClr val="213A66"/>
              </a:solidFill>
              <a:ln w="76200" cap="flat" cmpd="sng" algn="ctr">
                <a:noFill/>
                <a:prstDash val="solid"/>
                <a:miter lim="800000"/>
              </a:ln>
              <a:effectLst>
                <a:outerShdw blurRad="190500" dist="63500" dir="2700000" algn="tl" rotWithShape="0">
                  <a:prstClr val="black">
                    <a:alpha val="20000"/>
                  </a:prstClr>
                </a:outerShdw>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smtClean="0">
                  <a:ln>
                    <a:noFill/>
                  </a:ln>
                  <a:solidFill>
                    <a:prstClr val="white"/>
                  </a:solidFill>
                  <a:effectLst/>
                  <a:uLnTx/>
                  <a:uFillTx/>
                  <a:latin typeface="Arial"/>
                  <a:ea typeface="微软雅黑"/>
                </a:endParaRPr>
              </a:p>
            </p:txBody>
          </p:sp>
        </p:grpSp>
        <p:sp>
          <p:nvSpPr>
            <p:cNvPr id="25" name="Freeform 21"/>
            <p:cNvSpPr>
              <a:spLocks noEditPoints="1"/>
            </p:cNvSpPr>
            <p:nvPr/>
          </p:nvSpPr>
          <p:spPr bwMode="auto">
            <a:xfrm>
              <a:off x="9960505" y="3715545"/>
              <a:ext cx="440029" cy="455631"/>
            </a:xfrm>
            <a:custGeom>
              <a:avLst/>
              <a:gdLst>
                <a:gd name="T0" fmla="*/ 24 w 60"/>
                <a:gd name="T1" fmla="*/ 7 h 62"/>
                <a:gd name="T2" fmla="*/ 38 w 60"/>
                <a:gd name="T3" fmla="*/ 7 h 62"/>
                <a:gd name="T4" fmla="*/ 47 w 60"/>
                <a:gd name="T5" fmla="*/ 7 h 62"/>
                <a:gd name="T6" fmla="*/ 47 w 60"/>
                <a:gd name="T7" fmla="*/ 18 h 62"/>
                <a:gd name="T8" fmla="*/ 47 w 60"/>
                <a:gd name="T9" fmla="*/ 7 h 62"/>
                <a:gd name="T10" fmla="*/ 20 w 60"/>
                <a:gd name="T11" fmla="*/ 37 h 62"/>
                <a:gd name="T12" fmla="*/ 21 w 60"/>
                <a:gd name="T13" fmla="*/ 58 h 62"/>
                <a:gd name="T14" fmla="*/ 15 w 60"/>
                <a:gd name="T15" fmla="*/ 40 h 62"/>
                <a:gd name="T16" fmla="*/ 12 w 60"/>
                <a:gd name="T17" fmla="*/ 58 h 62"/>
                <a:gd name="T18" fmla="*/ 7 w 60"/>
                <a:gd name="T19" fmla="*/ 37 h 62"/>
                <a:gd name="T20" fmla="*/ 2 w 60"/>
                <a:gd name="T21" fmla="*/ 36 h 62"/>
                <a:gd name="T22" fmla="*/ 7 w 60"/>
                <a:gd name="T23" fmla="*/ 19 h 62"/>
                <a:gd name="T24" fmla="*/ 14 w 60"/>
                <a:gd name="T25" fmla="*/ 24 h 62"/>
                <a:gd name="T26" fmla="*/ 21 w 60"/>
                <a:gd name="T27" fmla="*/ 19 h 62"/>
                <a:gd name="T28" fmla="*/ 29 w 60"/>
                <a:gd name="T29" fmla="*/ 16 h 62"/>
                <a:gd name="T30" fmla="*/ 30 w 60"/>
                <a:gd name="T31" fmla="*/ 19 h 62"/>
                <a:gd name="T32" fmla="*/ 30 w 60"/>
                <a:gd name="T33" fmla="*/ 32 h 62"/>
                <a:gd name="T34" fmla="*/ 31 w 60"/>
                <a:gd name="T35" fmla="*/ 32 h 62"/>
                <a:gd name="T36" fmla="*/ 31 w 60"/>
                <a:gd name="T37" fmla="*/ 32 h 62"/>
                <a:gd name="T38" fmla="*/ 32 w 60"/>
                <a:gd name="T39" fmla="*/ 19 h 62"/>
                <a:gd name="T40" fmla="*/ 32 w 60"/>
                <a:gd name="T41" fmla="*/ 16 h 62"/>
                <a:gd name="T42" fmla="*/ 40 w 60"/>
                <a:gd name="T43" fmla="*/ 19 h 62"/>
                <a:gd name="T44" fmla="*/ 47 w 60"/>
                <a:gd name="T45" fmla="*/ 24 h 62"/>
                <a:gd name="T46" fmla="*/ 54 w 60"/>
                <a:gd name="T47" fmla="*/ 19 h 62"/>
                <a:gd name="T48" fmla="*/ 58 w 60"/>
                <a:gd name="T49" fmla="*/ 35 h 62"/>
                <a:gd name="T50" fmla="*/ 53 w 60"/>
                <a:gd name="T51" fmla="*/ 37 h 62"/>
                <a:gd name="T52" fmla="*/ 54 w 60"/>
                <a:gd name="T53" fmla="*/ 58 h 62"/>
                <a:gd name="T54" fmla="*/ 48 w 60"/>
                <a:gd name="T55" fmla="*/ 40 h 62"/>
                <a:gd name="T56" fmla="*/ 45 w 60"/>
                <a:gd name="T57" fmla="*/ 58 h 62"/>
                <a:gd name="T58" fmla="*/ 40 w 60"/>
                <a:gd name="T59" fmla="*/ 37 h 62"/>
                <a:gd name="T60" fmla="*/ 38 w 60"/>
                <a:gd name="T61" fmla="*/ 38 h 62"/>
                <a:gd name="T62" fmla="*/ 33 w 60"/>
                <a:gd name="T63" fmla="*/ 62 h 62"/>
                <a:gd name="T64" fmla="*/ 29 w 60"/>
                <a:gd name="T65" fmla="*/ 41 h 62"/>
                <a:gd name="T66" fmla="*/ 22 w 60"/>
                <a:gd name="T67" fmla="*/ 62 h 62"/>
                <a:gd name="T68" fmla="*/ 20 w 60"/>
                <a:gd name="T69" fmla="*/ 36 h 62"/>
                <a:gd name="T70" fmla="*/ 9 w 60"/>
                <a:gd name="T71" fmla="*/ 13 h 62"/>
                <a:gd name="T72" fmla="*/ 20 w 60"/>
                <a:gd name="T73"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62">
                  <a:moveTo>
                    <a:pt x="31" y="0"/>
                  </a:moveTo>
                  <a:cubicBezTo>
                    <a:pt x="27" y="0"/>
                    <a:pt x="24" y="4"/>
                    <a:pt x="24" y="7"/>
                  </a:cubicBezTo>
                  <a:cubicBezTo>
                    <a:pt x="24" y="11"/>
                    <a:pt x="27" y="14"/>
                    <a:pt x="31" y="14"/>
                  </a:cubicBezTo>
                  <a:cubicBezTo>
                    <a:pt x="35" y="14"/>
                    <a:pt x="38" y="11"/>
                    <a:pt x="38" y="7"/>
                  </a:cubicBezTo>
                  <a:cubicBezTo>
                    <a:pt x="38" y="4"/>
                    <a:pt x="35" y="0"/>
                    <a:pt x="31" y="0"/>
                  </a:cubicBezTo>
                  <a:close/>
                  <a:moveTo>
                    <a:pt x="47" y="7"/>
                  </a:moveTo>
                  <a:cubicBezTo>
                    <a:pt x="44" y="7"/>
                    <a:pt x="41" y="10"/>
                    <a:pt x="41" y="13"/>
                  </a:cubicBezTo>
                  <a:cubicBezTo>
                    <a:pt x="41" y="16"/>
                    <a:pt x="44" y="18"/>
                    <a:pt x="47" y="18"/>
                  </a:cubicBezTo>
                  <a:cubicBezTo>
                    <a:pt x="50" y="18"/>
                    <a:pt x="53" y="16"/>
                    <a:pt x="53" y="13"/>
                  </a:cubicBezTo>
                  <a:cubicBezTo>
                    <a:pt x="53" y="10"/>
                    <a:pt x="50" y="7"/>
                    <a:pt x="47" y="7"/>
                  </a:cubicBezTo>
                  <a:close/>
                  <a:moveTo>
                    <a:pt x="20" y="36"/>
                  </a:moveTo>
                  <a:cubicBezTo>
                    <a:pt x="20" y="37"/>
                    <a:pt x="20" y="37"/>
                    <a:pt x="20" y="37"/>
                  </a:cubicBezTo>
                  <a:cubicBezTo>
                    <a:pt x="20" y="37"/>
                    <a:pt x="20" y="37"/>
                    <a:pt x="20" y="37"/>
                  </a:cubicBezTo>
                  <a:cubicBezTo>
                    <a:pt x="21" y="58"/>
                    <a:pt x="21" y="58"/>
                    <a:pt x="21" y="58"/>
                  </a:cubicBezTo>
                  <a:cubicBezTo>
                    <a:pt x="16" y="58"/>
                    <a:pt x="16" y="58"/>
                    <a:pt x="16" y="58"/>
                  </a:cubicBezTo>
                  <a:cubicBezTo>
                    <a:pt x="15" y="40"/>
                    <a:pt x="15" y="40"/>
                    <a:pt x="15" y="40"/>
                  </a:cubicBezTo>
                  <a:cubicBezTo>
                    <a:pt x="13" y="40"/>
                    <a:pt x="13" y="40"/>
                    <a:pt x="13" y="40"/>
                  </a:cubicBezTo>
                  <a:cubicBezTo>
                    <a:pt x="12" y="58"/>
                    <a:pt x="12" y="58"/>
                    <a:pt x="12" y="58"/>
                  </a:cubicBezTo>
                  <a:cubicBezTo>
                    <a:pt x="7" y="58"/>
                    <a:pt x="7" y="58"/>
                    <a:pt x="7" y="58"/>
                  </a:cubicBezTo>
                  <a:cubicBezTo>
                    <a:pt x="7" y="37"/>
                    <a:pt x="7" y="37"/>
                    <a:pt x="7" y="37"/>
                  </a:cubicBezTo>
                  <a:cubicBezTo>
                    <a:pt x="7" y="29"/>
                    <a:pt x="7" y="29"/>
                    <a:pt x="7" y="29"/>
                  </a:cubicBezTo>
                  <a:cubicBezTo>
                    <a:pt x="2" y="36"/>
                    <a:pt x="2" y="36"/>
                    <a:pt x="2" y="36"/>
                  </a:cubicBezTo>
                  <a:cubicBezTo>
                    <a:pt x="0" y="34"/>
                    <a:pt x="0" y="34"/>
                    <a:pt x="0" y="34"/>
                  </a:cubicBezTo>
                  <a:cubicBezTo>
                    <a:pt x="7" y="19"/>
                    <a:pt x="7" y="19"/>
                    <a:pt x="7" y="19"/>
                  </a:cubicBezTo>
                  <a:cubicBezTo>
                    <a:pt x="11" y="19"/>
                    <a:pt x="11" y="19"/>
                    <a:pt x="11" y="19"/>
                  </a:cubicBezTo>
                  <a:cubicBezTo>
                    <a:pt x="14" y="24"/>
                    <a:pt x="14" y="24"/>
                    <a:pt x="14" y="24"/>
                  </a:cubicBezTo>
                  <a:cubicBezTo>
                    <a:pt x="18" y="19"/>
                    <a:pt x="18" y="19"/>
                    <a:pt x="18" y="19"/>
                  </a:cubicBezTo>
                  <a:cubicBezTo>
                    <a:pt x="21" y="19"/>
                    <a:pt x="21" y="19"/>
                    <a:pt x="21" y="19"/>
                  </a:cubicBezTo>
                  <a:cubicBezTo>
                    <a:pt x="22" y="16"/>
                    <a:pt x="22" y="16"/>
                    <a:pt x="22" y="16"/>
                  </a:cubicBezTo>
                  <a:cubicBezTo>
                    <a:pt x="29" y="16"/>
                    <a:pt x="29" y="16"/>
                    <a:pt x="29" y="16"/>
                  </a:cubicBezTo>
                  <a:cubicBezTo>
                    <a:pt x="29" y="17"/>
                    <a:pt x="29" y="17"/>
                    <a:pt x="29" y="17"/>
                  </a:cubicBezTo>
                  <a:cubicBezTo>
                    <a:pt x="30" y="19"/>
                    <a:pt x="30" y="19"/>
                    <a:pt x="30" y="19"/>
                  </a:cubicBezTo>
                  <a:cubicBezTo>
                    <a:pt x="28" y="30"/>
                    <a:pt x="28" y="30"/>
                    <a:pt x="28" y="30"/>
                  </a:cubicBezTo>
                  <a:cubicBezTo>
                    <a:pt x="30" y="32"/>
                    <a:pt x="30" y="32"/>
                    <a:pt x="30" y="32"/>
                  </a:cubicBezTo>
                  <a:cubicBezTo>
                    <a:pt x="30" y="33"/>
                    <a:pt x="30" y="33"/>
                    <a:pt x="30" y="33"/>
                  </a:cubicBezTo>
                  <a:cubicBezTo>
                    <a:pt x="31" y="32"/>
                    <a:pt x="31" y="32"/>
                    <a:pt x="31" y="32"/>
                  </a:cubicBezTo>
                  <a:cubicBezTo>
                    <a:pt x="31" y="33"/>
                    <a:pt x="31" y="33"/>
                    <a:pt x="31" y="33"/>
                  </a:cubicBezTo>
                  <a:cubicBezTo>
                    <a:pt x="31" y="32"/>
                    <a:pt x="31" y="32"/>
                    <a:pt x="31" y="32"/>
                  </a:cubicBezTo>
                  <a:cubicBezTo>
                    <a:pt x="33" y="30"/>
                    <a:pt x="33" y="30"/>
                    <a:pt x="33" y="30"/>
                  </a:cubicBezTo>
                  <a:cubicBezTo>
                    <a:pt x="32" y="19"/>
                    <a:pt x="32" y="19"/>
                    <a:pt x="32" y="19"/>
                  </a:cubicBezTo>
                  <a:cubicBezTo>
                    <a:pt x="32" y="17"/>
                    <a:pt x="32" y="17"/>
                    <a:pt x="32" y="17"/>
                  </a:cubicBezTo>
                  <a:cubicBezTo>
                    <a:pt x="32" y="16"/>
                    <a:pt x="32" y="16"/>
                    <a:pt x="32" y="16"/>
                  </a:cubicBezTo>
                  <a:cubicBezTo>
                    <a:pt x="39" y="16"/>
                    <a:pt x="39" y="16"/>
                    <a:pt x="39" y="16"/>
                  </a:cubicBezTo>
                  <a:cubicBezTo>
                    <a:pt x="40" y="19"/>
                    <a:pt x="40" y="19"/>
                    <a:pt x="40" y="19"/>
                  </a:cubicBezTo>
                  <a:cubicBezTo>
                    <a:pt x="44" y="19"/>
                    <a:pt x="44" y="19"/>
                    <a:pt x="44" y="19"/>
                  </a:cubicBezTo>
                  <a:cubicBezTo>
                    <a:pt x="47" y="24"/>
                    <a:pt x="47" y="24"/>
                    <a:pt x="47" y="24"/>
                  </a:cubicBezTo>
                  <a:cubicBezTo>
                    <a:pt x="51" y="19"/>
                    <a:pt x="51" y="19"/>
                    <a:pt x="51" y="19"/>
                  </a:cubicBezTo>
                  <a:cubicBezTo>
                    <a:pt x="54" y="19"/>
                    <a:pt x="54" y="19"/>
                    <a:pt x="54" y="19"/>
                  </a:cubicBezTo>
                  <a:cubicBezTo>
                    <a:pt x="60" y="33"/>
                    <a:pt x="60" y="33"/>
                    <a:pt x="60" y="33"/>
                  </a:cubicBezTo>
                  <a:cubicBezTo>
                    <a:pt x="58" y="35"/>
                    <a:pt x="58" y="35"/>
                    <a:pt x="58" y="35"/>
                  </a:cubicBezTo>
                  <a:cubicBezTo>
                    <a:pt x="54" y="28"/>
                    <a:pt x="54" y="28"/>
                    <a:pt x="54" y="28"/>
                  </a:cubicBezTo>
                  <a:cubicBezTo>
                    <a:pt x="53" y="37"/>
                    <a:pt x="53" y="37"/>
                    <a:pt x="53" y="37"/>
                  </a:cubicBezTo>
                  <a:cubicBezTo>
                    <a:pt x="53" y="37"/>
                    <a:pt x="53" y="37"/>
                    <a:pt x="53" y="37"/>
                  </a:cubicBezTo>
                  <a:cubicBezTo>
                    <a:pt x="54" y="58"/>
                    <a:pt x="54" y="58"/>
                    <a:pt x="54" y="58"/>
                  </a:cubicBezTo>
                  <a:cubicBezTo>
                    <a:pt x="49" y="58"/>
                    <a:pt x="49" y="58"/>
                    <a:pt x="49" y="58"/>
                  </a:cubicBezTo>
                  <a:cubicBezTo>
                    <a:pt x="48" y="40"/>
                    <a:pt x="48" y="40"/>
                    <a:pt x="48" y="40"/>
                  </a:cubicBezTo>
                  <a:cubicBezTo>
                    <a:pt x="46" y="40"/>
                    <a:pt x="46" y="40"/>
                    <a:pt x="46" y="40"/>
                  </a:cubicBezTo>
                  <a:cubicBezTo>
                    <a:pt x="45" y="58"/>
                    <a:pt x="45" y="58"/>
                    <a:pt x="45" y="58"/>
                  </a:cubicBezTo>
                  <a:cubicBezTo>
                    <a:pt x="40" y="58"/>
                    <a:pt x="40" y="58"/>
                    <a:pt x="40" y="58"/>
                  </a:cubicBezTo>
                  <a:cubicBezTo>
                    <a:pt x="40" y="37"/>
                    <a:pt x="40" y="37"/>
                    <a:pt x="40" y="37"/>
                  </a:cubicBezTo>
                  <a:cubicBezTo>
                    <a:pt x="40" y="36"/>
                    <a:pt x="40" y="36"/>
                    <a:pt x="40" y="36"/>
                  </a:cubicBezTo>
                  <a:cubicBezTo>
                    <a:pt x="38" y="38"/>
                    <a:pt x="38" y="38"/>
                    <a:pt x="38" y="38"/>
                  </a:cubicBezTo>
                  <a:cubicBezTo>
                    <a:pt x="39" y="62"/>
                    <a:pt x="39" y="62"/>
                    <a:pt x="39" y="62"/>
                  </a:cubicBezTo>
                  <a:cubicBezTo>
                    <a:pt x="33" y="62"/>
                    <a:pt x="33" y="62"/>
                    <a:pt x="33" y="62"/>
                  </a:cubicBezTo>
                  <a:cubicBezTo>
                    <a:pt x="32" y="41"/>
                    <a:pt x="32" y="41"/>
                    <a:pt x="32" y="41"/>
                  </a:cubicBezTo>
                  <a:cubicBezTo>
                    <a:pt x="29" y="41"/>
                    <a:pt x="29" y="41"/>
                    <a:pt x="29" y="41"/>
                  </a:cubicBezTo>
                  <a:cubicBezTo>
                    <a:pt x="28" y="62"/>
                    <a:pt x="28" y="62"/>
                    <a:pt x="28" y="62"/>
                  </a:cubicBezTo>
                  <a:cubicBezTo>
                    <a:pt x="22" y="62"/>
                    <a:pt x="22" y="62"/>
                    <a:pt x="22" y="62"/>
                  </a:cubicBezTo>
                  <a:cubicBezTo>
                    <a:pt x="23" y="38"/>
                    <a:pt x="23" y="38"/>
                    <a:pt x="23" y="38"/>
                  </a:cubicBezTo>
                  <a:cubicBezTo>
                    <a:pt x="20" y="36"/>
                    <a:pt x="20" y="36"/>
                    <a:pt x="20" y="36"/>
                  </a:cubicBezTo>
                  <a:close/>
                  <a:moveTo>
                    <a:pt x="14" y="7"/>
                  </a:moveTo>
                  <a:cubicBezTo>
                    <a:pt x="11" y="7"/>
                    <a:pt x="9" y="10"/>
                    <a:pt x="9" y="13"/>
                  </a:cubicBezTo>
                  <a:cubicBezTo>
                    <a:pt x="9" y="16"/>
                    <a:pt x="11" y="18"/>
                    <a:pt x="14" y="18"/>
                  </a:cubicBezTo>
                  <a:cubicBezTo>
                    <a:pt x="17" y="18"/>
                    <a:pt x="20" y="16"/>
                    <a:pt x="20" y="13"/>
                  </a:cubicBezTo>
                  <a:cubicBezTo>
                    <a:pt x="20" y="10"/>
                    <a:pt x="17" y="7"/>
                    <a:pt x="14" y="7"/>
                  </a:cubicBezTo>
                  <a:close/>
                </a:path>
              </a:pathLst>
            </a:custGeom>
            <a:solidFill>
              <a:schemeClr val="bg1"/>
            </a:solidFill>
            <a:ln>
              <a:noFill/>
            </a:ln>
          </p:spPr>
          <p:txBody>
            <a:bodyPr vert="horz" wrap="square" lIns="121890" tIns="60945" rIns="121890" bIns="60945" numCol="1" anchor="t" anchorCtr="0" compatLnSpc="1">
              <a:prstTxWarp prst="textNoShape">
                <a:avLst/>
              </a:prstTxWarp>
            </a:bodyPr>
            <a:lstStyle/>
            <a:p>
              <a:endParaRPr lang="zh-CN" altLang="en-US">
                <a:latin typeface="微软雅黑" pitchFamily="34" charset="-122"/>
                <a:ea typeface="微软雅黑" pitchFamily="34" charset="-122"/>
              </a:endParaRPr>
            </a:p>
          </p:txBody>
        </p:sp>
      </p:grpSp>
      <p:grpSp>
        <p:nvGrpSpPr>
          <p:cNvPr id="30" name="组合 29"/>
          <p:cNvGrpSpPr/>
          <p:nvPr/>
        </p:nvGrpSpPr>
        <p:grpSpPr>
          <a:xfrm>
            <a:off x="7072255" y="5203768"/>
            <a:ext cx="818399" cy="818399"/>
            <a:chOff x="4430779" y="-2835331"/>
            <a:chExt cx="3926793" cy="3926793"/>
          </a:xfrm>
        </p:grpSpPr>
        <p:sp>
          <p:nvSpPr>
            <p:cNvPr id="31" name="椭圆 30"/>
            <p:cNvSpPr/>
            <p:nvPr/>
          </p:nvSpPr>
          <p:spPr>
            <a:xfrm>
              <a:off x="4857476" y="-2408631"/>
              <a:ext cx="3073400" cy="3073395"/>
            </a:xfrm>
            <a:prstGeom prst="ellipse">
              <a:avLst/>
            </a:prstGeom>
            <a:gradFill>
              <a:gsLst>
                <a:gs pos="0">
                  <a:srgbClr val="DEDEDE"/>
                </a:gs>
                <a:gs pos="100000">
                  <a:srgbClr val="FBFBFB"/>
                </a:gs>
              </a:gsLst>
              <a:lin ang="5400000" scaled="1"/>
            </a:gradFill>
            <a:ln w="31750" cap="flat">
              <a:gradFill>
                <a:gsLst>
                  <a:gs pos="0">
                    <a:schemeClr val="bg1"/>
                  </a:gs>
                  <a:gs pos="100000">
                    <a:srgbClr val="DDDDDD"/>
                  </a:gs>
                </a:gsLst>
                <a:lin ang="5400000" scaled="1"/>
              </a:gradFill>
              <a:prstDash val="solid"/>
              <a:miter lim="800000"/>
              <a:headEnd/>
              <a:tailEnd/>
            </a:ln>
            <a:effectLst>
              <a:outerShdw blurRad="228600" dist="635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dirty="0">
                <a:solidFill>
                  <a:srgbClr val="00AABC"/>
                </a:solidFill>
                <a:latin typeface="思源黑体" panose="020B0500000000000000" pitchFamily="34" charset="-122"/>
                <a:ea typeface="思源黑体" panose="020B0500000000000000" pitchFamily="34" charset="-122"/>
              </a:endParaRPr>
            </a:p>
          </p:txBody>
        </p:sp>
        <p:sp>
          <p:nvSpPr>
            <p:cNvPr id="32" name="椭圆 31"/>
            <p:cNvSpPr/>
            <p:nvPr/>
          </p:nvSpPr>
          <p:spPr>
            <a:xfrm rot="13403169">
              <a:off x="4430779" y="-2835331"/>
              <a:ext cx="3926793" cy="3926793"/>
            </a:xfrm>
            <a:prstGeom prst="ellipse">
              <a:avLst/>
            </a:prstGeom>
            <a:noFill/>
            <a:ln w="19050" cap="flat" cmpd="sng" algn="ctr">
              <a:solidFill>
                <a:schemeClr val="bg1">
                  <a:lumMod val="50000"/>
                </a:schemeClr>
              </a:solidFill>
              <a:prstDash val="solid"/>
              <a:miter lim="800000"/>
            </a:ln>
            <a:effectLst>
              <a:outerShdw blurRad="127000" dist="38100" dir="2700000" algn="tl" rotWithShape="0">
                <a:prstClr val="black">
                  <a:alpha val="20000"/>
                </a:prstClr>
              </a:outerShdw>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smtClean="0">
                <a:ln>
                  <a:noFill/>
                </a:ln>
                <a:solidFill>
                  <a:prstClr val="white"/>
                </a:solidFill>
                <a:effectLst/>
                <a:uLnTx/>
                <a:uFillTx/>
                <a:latin typeface="Arial"/>
                <a:ea typeface="微软雅黑"/>
              </a:endParaRPr>
            </a:p>
          </p:txBody>
        </p:sp>
      </p:grpSp>
      <p:sp>
        <p:nvSpPr>
          <p:cNvPr id="34" name="椭圆 33"/>
          <p:cNvSpPr/>
          <p:nvPr/>
        </p:nvSpPr>
        <p:spPr>
          <a:xfrm>
            <a:off x="5990853" y="1567464"/>
            <a:ext cx="901032" cy="901030"/>
          </a:xfrm>
          <a:prstGeom prst="ellipse">
            <a:avLst/>
          </a:prstGeom>
          <a:gradFill>
            <a:gsLst>
              <a:gs pos="0">
                <a:srgbClr val="DEDEDE"/>
              </a:gs>
              <a:gs pos="100000">
                <a:srgbClr val="FBFBFB"/>
              </a:gs>
            </a:gsLst>
            <a:lin ang="5400000" scaled="1"/>
          </a:gradFill>
          <a:ln w="31750" cap="flat">
            <a:gradFill>
              <a:gsLst>
                <a:gs pos="0">
                  <a:schemeClr val="bg1"/>
                </a:gs>
                <a:gs pos="100000">
                  <a:srgbClr val="DDDDDD"/>
                </a:gs>
              </a:gsLst>
              <a:lin ang="5400000" scaled="1"/>
            </a:gradFill>
            <a:prstDash val="solid"/>
            <a:miter lim="800000"/>
            <a:headEnd/>
            <a:tailEnd/>
          </a:ln>
          <a:effectLst>
            <a:outerShdw blurRad="228600" dist="635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dirty="0">
              <a:solidFill>
                <a:srgbClr val="00AABC"/>
              </a:solidFill>
              <a:latin typeface="思源黑体" panose="020B0500000000000000" pitchFamily="34" charset="-122"/>
              <a:ea typeface="思源黑体" panose="020B0500000000000000" pitchFamily="34" charset="-122"/>
            </a:endParaRPr>
          </a:p>
        </p:txBody>
      </p:sp>
      <p:grpSp>
        <p:nvGrpSpPr>
          <p:cNvPr id="36" name="组合 35"/>
          <p:cNvGrpSpPr/>
          <p:nvPr/>
        </p:nvGrpSpPr>
        <p:grpSpPr>
          <a:xfrm>
            <a:off x="4806356" y="778848"/>
            <a:ext cx="818399" cy="818399"/>
            <a:chOff x="4430779" y="-2835331"/>
            <a:chExt cx="3926793" cy="3926793"/>
          </a:xfrm>
        </p:grpSpPr>
        <p:sp>
          <p:nvSpPr>
            <p:cNvPr id="37" name="椭圆 36"/>
            <p:cNvSpPr/>
            <p:nvPr/>
          </p:nvSpPr>
          <p:spPr>
            <a:xfrm>
              <a:off x="5081176" y="-2184929"/>
              <a:ext cx="2626003" cy="2625993"/>
            </a:xfrm>
            <a:prstGeom prst="ellipse">
              <a:avLst/>
            </a:prstGeom>
            <a:gradFill>
              <a:gsLst>
                <a:gs pos="0">
                  <a:srgbClr val="DEDEDE"/>
                </a:gs>
                <a:gs pos="100000">
                  <a:srgbClr val="FBFBFB"/>
                </a:gs>
              </a:gsLst>
              <a:lin ang="5400000" scaled="1"/>
            </a:gradFill>
            <a:ln w="31750" cap="flat">
              <a:gradFill>
                <a:gsLst>
                  <a:gs pos="0">
                    <a:schemeClr val="bg1"/>
                  </a:gs>
                  <a:gs pos="100000">
                    <a:srgbClr val="DDDDDD"/>
                  </a:gs>
                </a:gsLst>
                <a:lin ang="5400000" scaled="1"/>
              </a:gradFill>
              <a:prstDash val="solid"/>
              <a:miter lim="800000"/>
              <a:headEnd/>
              <a:tailEnd/>
            </a:ln>
            <a:effectLst>
              <a:outerShdw blurRad="228600" dist="63500" dir="5400000" algn="t" rotWithShape="0">
                <a:schemeClr val="tx1">
                  <a:lumMod val="85000"/>
                  <a:lumOff val="15000"/>
                  <a:alpha val="30000"/>
                </a:schemeClr>
              </a:outerShdw>
            </a:effectLst>
          </p:spPr>
          <p:txBody>
            <a:bodyPr vert="horz" wrap="square" lIns="91440" tIns="45720" rIns="91440" bIns="45720" numCol="1" anchor="t" anchorCtr="0" compatLnSpc="1">
              <a:prstTxWarp prst="textNoShape">
                <a:avLst/>
              </a:prstTxWarp>
            </a:bodyPr>
            <a:lstStyle/>
            <a:p>
              <a:endParaRPr lang="zh-CN" altLang="en-US" dirty="0">
                <a:solidFill>
                  <a:srgbClr val="00AABC"/>
                </a:solidFill>
                <a:latin typeface="思源黑体" panose="020B0500000000000000" pitchFamily="34" charset="-122"/>
                <a:ea typeface="思源黑体" panose="020B0500000000000000" pitchFamily="34" charset="-122"/>
              </a:endParaRPr>
            </a:p>
          </p:txBody>
        </p:sp>
        <p:sp>
          <p:nvSpPr>
            <p:cNvPr id="38" name="椭圆 37"/>
            <p:cNvSpPr/>
            <p:nvPr/>
          </p:nvSpPr>
          <p:spPr>
            <a:xfrm rot="13403169">
              <a:off x="4430779" y="-2835331"/>
              <a:ext cx="3926793" cy="3926793"/>
            </a:xfrm>
            <a:prstGeom prst="ellipse">
              <a:avLst/>
            </a:prstGeom>
            <a:noFill/>
            <a:ln w="19050" cap="flat" cmpd="sng" algn="ctr">
              <a:solidFill>
                <a:schemeClr val="bg1">
                  <a:lumMod val="50000"/>
                  <a:alpha val="70000"/>
                </a:schemeClr>
              </a:solidFill>
              <a:prstDash val="solid"/>
              <a:miter lim="800000"/>
            </a:ln>
            <a:effectLst>
              <a:outerShdw blurRad="127000" dist="38100" dir="2700000" algn="tl" rotWithShape="0">
                <a:prstClr val="black">
                  <a:alpha val="20000"/>
                </a:prstClr>
              </a:outerShdw>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smtClean="0">
                <a:ln>
                  <a:noFill/>
                </a:ln>
                <a:solidFill>
                  <a:prstClr val="white"/>
                </a:solidFill>
                <a:effectLst/>
                <a:uLnTx/>
                <a:uFillTx/>
                <a:latin typeface="Arial"/>
                <a:ea typeface="微软雅黑"/>
              </a:endParaRPr>
            </a:p>
          </p:txBody>
        </p:sp>
      </p:grpSp>
      <p:grpSp>
        <p:nvGrpSpPr>
          <p:cNvPr id="39" name="组合 38"/>
          <p:cNvGrpSpPr/>
          <p:nvPr/>
        </p:nvGrpSpPr>
        <p:grpSpPr>
          <a:xfrm>
            <a:off x="3914633" y="1063325"/>
            <a:ext cx="473346" cy="473346"/>
            <a:chOff x="4430779" y="-2835331"/>
            <a:chExt cx="3926793" cy="3926793"/>
          </a:xfrm>
        </p:grpSpPr>
        <p:sp>
          <p:nvSpPr>
            <p:cNvPr id="40" name="椭圆 39"/>
            <p:cNvSpPr/>
            <p:nvPr/>
          </p:nvSpPr>
          <p:spPr>
            <a:xfrm>
              <a:off x="5081176" y="-2184929"/>
              <a:ext cx="2626003" cy="2625993"/>
            </a:xfrm>
            <a:prstGeom prst="ellipse">
              <a:avLst/>
            </a:prstGeom>
            <a:gradFill>
              <a:gsLst>
                <a:gs pos="0">
                  <a:srgbClr val="DEDEDE"/>
                </a:gs>
                <a:gs pos="100000">
                  <a:srgbClr val="FBFBFB"/>
                </a:gs>
              </a:gsLst>
              <a:lin ang="5400000" scaled="1"/>
            </a:gradFill>
            <a:ln w="31750" cap="flat">
              <a:gradFill>
                <a:gsLst>
                  <a:gs pos="0">
                    <a:schemeClr val="bg1"/>
                  </a:gs>
                  <a:gs pos="100000">
                    <a:srgbClr val="DDDDDD"/>
                  </a:gs>
                </a:gsLst>
                <a:lin ang="5400000" scaled="1"/>
              </a:gradFill>
              <a:prstDash val="solid"/>
              <a:miter lim="800000"/>
              <a:headEnd/>
              <a:tailEnd/>
            </a:ln>
            <a:effectLst>
              <a:outerShdw blurRad="127000" dist="38100" dir="5400000" algn="t" rotWithShape="0">
                <a:schemeClr val="tx1">
                  <a:lumMod val="85000"/>
                  <a:lumOff val="15000"/>
                  <a:alpha val="30000"/>
                </a:schemeClr>
              </a:outerShdw>
            </a:effectLst>
          </p:spPr>
          <p:txBody>
            <a:bodyPr vert="horz" wrap="square" lIns="91440" tIns="45720" rIns="91440" bIns="45720" numCol="1" anchor="t" anchorCtr="0" compatLnSpc="1">
              <a:prstTxWarp prst="textNoShape">
                <a:avLst/>
              </a:prstTxWarp>
            </a:bodyPr>
            <a:lstStyle/>
            <a:p>
              <a:endParaRPr lang="zh-CN" altLang="en-US" dirty="0">
                <a:solidFill>
                  <a:srgbClr val="00AABC"/>
                </a:solidFill>
                <a:latin typeface="思源黑体" panose="020B0500000000000000" pitchFamily="34" charset="-122"/>
                <a:ea typeface="思源黑体" panose="020B0500000000000000" pitchFamily="34" charset="-122"/>
              </a:endParaRPr>
            </a:p>
          </p:txBody>
        </p:sp>
        <p:sp>
          <p:nvSpPr>
            <p:cNvPr id="41" name="椭圆 40"/>
            <p:cNvSpPr/>
            <p:nvPr/>
          </p:nvSpPr>
          <p:spPr>
            <a:xfrm rot="13403169">
              <a:off x="4430779" y="-2835331"/>
              <a:ext cx="3926793" cy="3926793"/>
            </a:xfrm>
            <a:prstGeom prst="ellipse">
              <a:avLst/>
            </a:prstGeom>
            <a:noFill/>
            <a:ln w="19050" cap="flat" cmpd="sng" algn="ctr">
              <a:solidFill>
                <a:schemeClr val="bg1">
                  <a:lumMod val="50000"/>
                  <a:alpha val="70000"/>
                </a:schemeClr>
              </a:solidFill>
              <a:prstDash val="solid"/>
              <a:miter lim="800000"/>
            </a:ln>
            <a:effectLst>
              <a:outerShdw blurRad="127000" dist="38100" dir="2700000" algn="tl" rotWithShape="0">
                <a:prstClr val="black">
                  <a:alpha val="20000"/>
                </a:prstClr>
              </a:outerShdw>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smtClean="0">
                <a:ln>
                  <a:noFill/>
                </a:ln>
                <a:solidFill>
                  <a:prstClr val="white"/>
                </a:solidFill>
                <a:effectLst/>
                <a:uLnTx/>
                <a:uFillTx/>
                <a:latin typeface="Arial"/>
                <a:ea typeface="微软雅黑"/>
              </a:endParaRPr>
            </a:p>
          </p:txBody>
        </p:sp>
      </p:grpSp>
      <p:sp>
        <p:nvSpPr>
          <p:cNvPr id="42" name="文本框 9"/>
          <p:cNvSpPr txBox="1"/>
          <p:nvPr/>
        </p:nvSpPr>
        <p:spPr>
          <a:xfrm>
            <a:off x="565125" y="2945974"/>
            <a:ext cx="2736304" cy="746358"/>
          </a:xfrm>
          <a:prstGeom prst="rect">
            <a:avLst/>
          </a:prstGeom>
          <a:noFill/>
        </p:spPr>
        <p:txBody>
          <a:bodyPr wrap="square" lIns="68580" tIns="34290" rIns="68580" bIns="34290" rtlCol="0">
            <a:spAutoFit/>
          </a:bodyPr>
          <a:lstStyle/>
          <a:p>
            <a:pPr marL="0" lvl="1"/>
            <a:r>
              <a:rPr lang="zh-CN" altLang="en-US" sz="4400" b="1" spc="300" dirty="0" smtClean="0">
                <a:solidFill>
                  <a:schemeClr val="tx1">
                    <a:lumMod val="85000"/>
                    <a:lumOff val="15000"/>
                  </a:schemeClr>
                </a:solidFill>
                <a:latin typeface="思源黑体" panose="020B0500000000000000" pitchFamily="34" charset="-122"/>
                <a:ea typeface="思源黑体" panose="020B0500000000000000" pitchFamily="34" charset="-122"/>
              </a:rPr>
              <a:t>教学开始</a:t>
            </a:r>
            <a:endParaRPr lang="zh-CN" altLang="en-US" sz="4400" b="1" spc="300" dirty="0">
              <a:solidFill>
                <a:schemeClr val="tx1">
                  <a:lumMod val="85000"/>
                  <a:lumOff val="15000"/>
                </a:schemeClr>
              </a:solidFill>
              <a:latin typeface="思源黑体" panose="020B0500000000000000" pitchFamily="34" charset="-122"/>
              <a:ea typeface="思源黑体" panose="020B0500000000000000" pitchFamily="34" charset="-122"/>
            </a:endParaRPr>
          </a:p>
        </p:txBody>
      </p:sp>
      <p:grpSp>
        <p:nvGrpSpPr>
          <p:cNvPr id="43" name="组合 42"/>
          <p:cNvGrpSpPr/>
          <p:nvPr/>
        </p:nvGrpSpPr>
        <p:grpSpPr>
          <a:xfrm>
            <a:off x="645237" y="4019751"/>
            <a:ext cx="1362198" cy="184666"/>
            <a:chOff x="4369395" y="3297684"/>
            <a:chExt cx="1460586" cy="198004"/>
          </a:xfrm>
        </p:grpSpPr>
        <p:sp>
          <p:nvSpPr>
            <p:cNvPr id="44" name="文本框 9"/>
            <p:cNvSpPr txBox="1"/>
            <p:nvPr/>
          </p:nvSpPr>
          <p:spPr>
            <a:xfrm>
              <a:off x="4605846" y="3297684"/>
              <a:ext cx="1224135" cy="198004"/>
            </a:xfrm>
            <a:prstGeom prst="rect">
              <a:avLst/>
            </a:prstGeom>
            <a:noFill/>
          </p:spPr>
          <p:txBody>
            <a:bodyPr wrap="square" lIns="0" tIns="0" rIns="0" bIns="0" rtlCol="0">
              <a:spAutoFit/>
            </a:bodyPr>
            <a:lstStyle/>
            <a:p>
              <a:pPr marL="0" lvl="1"/>
              <a:r>
                <a:rPr lang="zh-CN" altLang="en-US" sz="1200" dirty="0" smtClean="0">
                  <a:solidFill>
                    <a:schemeClr val="tx1">
                      <a:lumMod val="75000"/>
                      <a:lumOff val="25000"/>
                    </a:schemeClr>
                  </a:solidFill>
                  <a:latin typeface="思源黑体" panose="020B0500000000000000" pitchFamily="34" charset="-122"/>
                  <a:ea typeface="思源黑体" panose="020B0500000000000000" pitchFamily="34" charset="-122"/>
                </a:rPr>
                <a:t>课程分析</a:t>
              </a:r>
              <a:endParaRPr lang="zh-CN" altLang="en-US" sz="1200" dirty="0">
                <a:solidFill>
                  <a:schemeClr val="tx1">
                    <a:lumMod val="75000"/>
                    <a:lumOff val="25000"/>
                  </a:schemeClr>
                </a:solidFill>
                <a:latin typeface="思源黑体" panose="020B0500000000000000" pitchFamily="34" charset="-122"/>
                <a:ea typeface="思源黑体" panose="020B0500000000000000" pitchFamily="34" charset="-122"/>
              </a:endParaRPr>
            </a:p>
          </p:txBody>
        </p:sp>
        <p:grpSp>
          <p:nvGrpSpPr>
            <p:cNvPr id="45" name="组合 44"/>
            <p:cNvGrpSpPr/>
            <p:nvPr/>
          </p:nvGrpSpPr>
          <p:grpSpPr>
            <a:xfrm>
              <a:off x="4369395" y="3316401"/>
              <a:ext cx="168551" cy="168551"/>
              <a:chOff x="5005199" y="3717032"/>
              <a:chExt cx="168551" cy="168551"/>
            </a:xfrm>
          </p:grpSpPr>
          <p:sp>
            <p:nvSpPr>
              <p:cNvPr id="46" name="椭圆 45"/>
              <p:cNvSpPr/>
              <p:nvPr/>
            </p:nvSpPr>
            <p:spPr>
              <a:xfrm>
                <a:off x="5005199" y="3717032"/>
                <a:ext cx="168551" cy="168551"/>
              </a:xfrm>
              <a:prstGeom prst="ellipse">
                <a:avLst/>
              </a:prstGeom>
              <a:solidFill>
                <a:srgbClr val="213A66"/>
              </a:solid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75000"/>
                      <a:lumOff val="25000"/>
                    </a:schemeClr>
                  </a:solidFill>
                  <a:latin typeface="思源黑体" panose="020B0500000000000000" pitchFamily="34" charset="-122"/>
                  <a:ea typeface="思源黑体" panose="020B0500000000000000" pitchFamily="34" charset="-122"/>
                </a:endParaRPr>
              </a:p>
            </p:txBody>
          </p:sp>
          <p:sp>
            <p:nvSpPr>
              <p:cNvPr id="47" name="等腰三角形 46"/>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75000"/>
                      <a:lumOff val="25000"/>
                    </a:schemeClr>
                  </a:solidFill>
                  <a:latin typeface="思源黑体" panose="020B0500000000000000" pitchFamily="34" charset="-122"/>
                  <a:ea typeface="思源黑体" panose="020B0500000000000000" pitchFamily="34" charset="-122"/>
                </a:endParaRPr>
              </a:p>
            </p:txBody>
          </p:sp>
        </p:grpSp>
      </p:grpSp>
      <p:grpSp>
        <p:nvGrpSpPr>
          <p:cNvPr id="48" name="组合 47"/>
          <p:cNvGrpSpPr/>
          <p:nvPr/>
        </p:nvGrpSpPr>
        <p:grpSpPr>
          <a:xfrm>
            <a:off x="2085397" y="4019751"/>
            <a:ext cx="1362198" cy="184666"/>
            <a:chOff x="4369395" y="3297684"/>
            <a:chExt cx="1460586" cy="198004"/>
          </a:xfrm>
        </p:grpSpPr>
        <p:sp>
          <p:nvSpPr>
            <p:cNvPr id="49" name="文本框 9"/>
            <p:cNvSpPr txBox="1"/>
            <p:nvPr/>
          </p:nvSpPr>
          <p:spPr>
            <a:xfrm>
              <a:off x="4605846" y="3297684"/>
              <a:ext cx="1224135" cy="198004"/>
            </a:xfrm>
            <a:prstGeom prst="rect">
              <a:avLst/>
            </a:prstGeom>
            <a:noFill/>
          </p:spPr>
          <p:txBody>
            <a:bodyPr wrap="square" lIns="0" tIns="0" rIns="0" bIns="0" rtlCol="0">
              <a:spAutoFit/>
            </a:bodyPr>
            <a:lstStyle/>
            <a:p>
              <a:pPr marL="0" lvl="1"/>
              <a:r>
                <a:rPr lang="zh-CN" altLang="en-US" sz="1200" dirty="0" smtClean="0">
                  <a:solidFill>
                    <a:schemeClr val="tx1">
                      <a:lumMod val="75000"/>
                      <a:lumOff val="25000"/>
                    </a:schemeClr>
                  </a:solidFill>
                  <a:latin typeface="思源黑体" panose="020B0500000000000000" pitchFamily="34" charset="-122"/>
                  <a:ea typeface="思源黑体" panose="020B0500000000000000" pitchFamily="34" charset="-122"/>
                </a:rPr>
                <a:t>内容分析</a:t>
              </a:r>
              <a:endParaRPr lang="zh-CN" altLang="en-US" sz="1200" dirty="0">
                <a:solidFill>
                  <a:schemeClr val="tx1">
                    <a:lumMod val="75000"/>
                    <a:lumOff val="25000"/>
                  </a:schemeClr>
                </a:solidFill>
                <a:latin typeface="思源黑体" panose="020B0500000000000000" pitchFamily="34" charset="-122"/>
                <a:ea typeface="思源黑体" panose="020B0500000000000000" pitchFamily="34" charset="-122"/>
              </a:endParaRPr>
            </a:p>
          </p:txBody>
        </p:sp>
        <p:grpSp>
          <p:nvGrpSpPr>
            <p:cNvPr id="50" name="组合 49"/>
            <p:cNvGrpSpPr/>
            <p:nvPr/>
          </p:nvGrpSpPr>
          <p:grpSpPr>
            <a:xfrm>
              <a:off x="4369395" y="3316401"/>
              <a:ext cx="168551" cy="168551"/>
              <a:chOff x="5005199" y="3717032"/>
              <a:chExt cx="168551" cy="168551"/>
            </a:xfrm>
          </p:grpSpPr>
          <p:sp>
            <p:nvSpPr>
              <p:cNvPr id="51" name="椭圆 50"/>
              <p:cNvSpPr/>
              <p:nvPr/>
            </p:nvSpPr>
            <p:spPr>
              <a:xfrm>
                <a:off x="5005199" y="3717032"/>
                <a:ext cx="168551" cy="168551"/>
              </a:xfrm>
              <a:prstGeom prst="ellipse">
                <a:avLst/>
              </a:prstGeom>
              <a:solidFill>
                <a:srgbClr val="213A66"/>
              </a:solid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75000"/>
                      <a:lumOff val="25000"/>
                    </a:schemeClr>
                  </a:solidFill>
                  <a:latin typeface="思源黑体" panose="020B0500000000000000" pitchFamily="34" charset="-122"/>
                  <a:ea typeface="思源黑体" panose="020B0500000000000000" pitchFamily="34" charset="-122"/>
                </a:endParaRPr>
              </a:p>
            </p:txBody>
          </p:sp>
          <p:sp>
            <p:nvSpPr>
              <p:cNvPr id="52" name="等腰三角形 51"/>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75000"/>
                      <a:lumOff val="25000"/>
                    </a:schemeClr>
                  </a:solidFill>
                  <a:latin typeface="思源黑体" panose="020B0500000000000000" pitchFamily="34" charset="-122"/>
                  <a:ea typeface="思源黑体" panose="020B0500000000000000" pitchFamily="34" charset="-122"/>
                </a:endParaRPr>
              </a:p>
            </p:txBody>
          </p:sp>
        </p:grpSp>
      </p:grpSp>
      <p:grpSp>
        <p:nvGrpSpPr>
          <p:cNvPr id="53" name="组合 52"/>
          <p:cNvGrpSpPr/>
          <p:nvPr/>
        </p:nvGrpSpPr>
        <p:grpSpPr>
          <a:xfrm>
            <a:off x="3525557" y="4019751"/>
            <a:ext cx="1362198" cy="184666"/>
            <a:chOff x="4369395" y="3297684"/>
            <a:chExt cx="1460586" cy="198004"/>
          </a:xfrm>
        </p:grpSpPr>
        <p:sp>
          <p:nvSpPr>
            <p:cNvPr id="54" name="文本框 9"/>
            <p:cNvSpPr txBox="1"/>
            <p:nvPr/>
          </p:nvSpPr>
          <p:spPr>
            <a:xfrm>
              <a:off x="4605846" y="3297684"/>
              <a:ext cx="1224135" cy="198004"/>
            </a:xfrm>
            <a:prstGeom prst="rect">
              <a:avLst/>
            </a:prstGeom>
            <a:noFill/>
          </p:spPr>
          <p:txBody>
            <a:bodyPr wrap="square" lIns="0" tIns="0" rIns="0" bIns="0" rtlCol="0">
              <a:spAutoFit/>
            </a:bodyPr>
            <a:lstStyle/>
            <a:p>
              <a:pPr marL="0" lvl="1"/>
              <a:r>
                <a:rPr lang="zh-CN" altLang="en-US" sz="1200" dirty="0" smtClean="0">
                  <a:solidFill>
                    <a:schemeClr val="tx1">
                      <a:lumMod val="75000"/>
                      <a:lumOff val="25000"/>
                    </a:schemeClr>
                  </a:solidFill>
                  <a:latin typeface="思源黑体" panose="020B0500000000000000" pitchFamily="34" charset="-122"/>
                  <a:ea typeface="思源黑体" panose="020B0500000000000000" pitchFamily="34" charset="-122"/>
                </a:rPr>
                <a:t>教学重点</a:t>
              </a:r>
              <a:endParaRPr lang="zh-CN" altLang="en-US" sz="1200" dirty="0">
                <a:solidFill>
                  <a:schemeClr val="tx1">
                    <a:lumMod val="75000"/>
                    <a:lumOff val="25000"/>
                  </a:schemeClr>
                </a:solidFill>
                <a:latin typeface="思源黑体" panose="020B0500000000000000" pitchFamily="34" charset="-122"/>
                <a:ea typeface="思源黑体" panose="020B0500000000000000" pitchFamily="34" charset="-122"/>
              </a:endParaRPr>
            </a:p>
          </p:txBody>
        </p:sp>
        <p:grpSp>
          <p:nvGrpSpPr>
            <p:cNvPr id="55" name="组合 54"/>
            <p:cNvGrpSpPr/>
            <p:nvPr/>
          </p:nvGrpSpPr>
          <p:grpSpPr>
            <a:xfrm>
              <a:off x="4369395" y="3316401"/>
              <a:ext cx="168551" cy="168551"/>
              <a:chOff x="5005199" y="3717032"/>
              <a:chExt cx="168551" cy="168551"/>
            </a:xfrm>
          </p:grpSpPr>
          <p:sp>
            <p:nvSpPr>
              <p:cNvPr id="56" name="椭圆 55"/>
              <p:cNvSpPr/>
              <p:nvPr/>
            </p:nvSpPr>
            <p:spPr>
              <a:xfrm>
                <a:off x="5005199" y="3717032"/>
                <a:ext cx="168551" cy="168551"/>
              </a:xfrm>
              <a:prstGeom prst="ellipse">
                <a:avLst/>
              </a:prstGeom>
              <a:solidFill>
                <a:srgbClr val="213A66"/>
              </a:solid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75000"/>
                      <a:lumOff val="25000"/>
                    </a:schemeClr>
                  </a:solidFill>
                  <a:latin typeface="思源黑体" panose="020B0500000000000000" pitchFamily="34" charset="-122"/>
                  <a:ea typeface="思源黑体" panose="020B0500000000000000" pitchFamily="34" charset="-122"/>
                </a:endParaRPr>
              </a:p>
            </p:txBody>
          </p:sp>
          <p:sp>
            <p:nvSpPr>
              <p:cNvPr id="57" name="等腰三角形 56"/>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75000"/>
                      <a:lumOff val="25000"/>
                    </a:schemeClr>
                  </a:solidFill>
                  <a:latin typeface="思源黑体" panose="020B0500000000000000" pitchFamily="34" charset="-122"/>
                  <a:ea typeface="思源黑体" panose="020B0500000000000000" pitchFamily="34" charset="-122"/>
                </a:endParaRPr>
              </a:p>
            </p:txBody>
          </p:sp>
        </p:grpSp>
      </p:grpSp>
      <p:grpSp>
        <p:nvGrpSpPr>
          <p:cNvPr id="58" name="组合 57"/>
          <p:cNvGrpSpPr/>
          <p:nvPr/>
        </p:nvGrpSpPr>
        <p:grpSpPr>
          <a:xfrm>
            <a:off x="656237" y="4353467"/>
            <a:ext cx="1362198" cy="184666"/>
            <a:chOff x="4369395" y="3297684"/>
            <a:chExt cx="1460586" cy="198004"/>
          </a:xfrm>
        </p:grpSpPr>
        <p:sp>
          <p:nvSpPr>
            <p:cNvPr id="59" name="文本框 9"/>
            <p:cNvSpPr txBox="1"/>
            <p:nvPr/>
          </p:nvSpPr>
          <p:spPr>
            <a:xfrm>
              <a:off x="4605846" y="3297684"/>
              <a:ext cx="1224135" cy="198004"/>
            </a:xfrm>
            <a:prstGeom prst="rect">
              <a:avLst/>
            </a:prstGeom>
            <a:noFill/>
          </p:spPr>
          <p:txBody>
            <a:bodyPr wrap="square" lIns="0" tIns="0" rIns="0" bIns="0" rtlCol="0">
              <a:spAutoFit/>
            </a:bodyPr>
            <a:lstStyle/>
            <a:p>
              <a:pPr marL="0" lvl="1"/>
              <a:r>
                <a:rPr lang="zh-CN" altLang="en-US" sz="1200" dirty="0" smtClean="0">
                  <a:solidFill>
                    <a:schemeClr val="tx1">
                      <a:lumMod val="75000"/>
                      <a:lumOff val="25000"/>
                    </a:schemeClr>
                  </a:solidFill>
                  <a:latin typeface="思源黑体" panose="020B0500000000000000" pitchFamily="34" charset="-122"/>
                  <a:ea typeface="思源黑体" panose="020B0500000000000000" pitchFamily="34" charset="-122"/>
                </a:rPr>
                <a:t>学情分析</a:t>
              </a:r>
              <a:endParaRPr lang="zh-CN" altLang="en-US" sz="1200" dirty="0">
                <a:solidFill>
                  <a:schemeClr val="tx1">
                    <a:lumMod val="75000"/>
                    <a:lumOff val="25000"/>
                  </a:schemeClr>
                </a:solidFill>
                <a:latin typeface="思源黑体" panose="020B0500000000000000" pitchFamily="34" charset="-122"/>
                <a:ea typeface="思源黑体" panose="020B0500000000000000" pitchFamily="34" charset="-122"/>
              </a:endParaRPr>
            </a:p>
          </p:txBody>
        </p:sp>
        <p:grpSp>
          <p:nvGrpSpPr>
            <p:cNvPr id="60" name="组合 59"/>
            <p:cNvGrpSpPr/>
            <p:nvPr/>
          </p:nvGrpSpPr>
          <p:grpSpPr>
            <a:xfrm>
              <a:off x="4369395" y="3316401"/>
              <a:ext cx="168551" cy="168551"/>
              <a:chOff x="5005199" y="3717032"/>
              <a:chExt cx="168551" cy="168551"/>
            </a:xfrm>
          </p:grpSpPr>
          <p:sp>
            <p:nvSpPr>
              <p:cNvPr id="61" name="椭圆 60"/>
              <p:cNvSpPr/>
              <p:nvPr/>
            </p:nvSpPr>
            <p:spPr>
              <a:xfrm>
                <a:off x="5005199" y="3717032"/>
                <a:ext cx="168551" cy="168551"/>
              </a:xfrm>
              <a:prstGeom prst="ellipse">
                <a:avLst/>
              </a:prstGeom>
              <a:solidFill>
                <a:srgbClr val="213A66"/>
              </a:solid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75000"/>
                      <a:lumOff val="25000"/>
                    </a:schemeClr>
                  </a:solidFill>
                  <a:latin typeface="思源黑体" panose="020B0500000000000000" pitchFamily="34" charset="-122"/>
                  <a:ea typeface="思源黑体" panose="020B0500000000000000" pitchFamily="34" charset="-122"/>
                </a:endParaRPr>
              </a:p>
            </p:txBody>
          </p:sp>
          <p:sp>
            <p:nvSpPr>
              <p:cNvPr id="62" name="等腰三角形 61"/>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75000"/>
                      <a:lumOff val="25000"/>
                    </a:schemeClr>
                  </a:solidFill>
                  <a:latin typeface="思源黑体" panose="020B0500000000000000" pitchFamily="34" charset="-122"/>
                  <a:ea typeface="思源黑体" panose="020B0500000000000000" pitchFamily="34" charset="-122"/>
                </a:endParaRPr>
              </a:p>
            </p:txBody>
          </p:sp>
        </p:grpSp>
      </p:grpSp>
      <p:grpSp>
        <p:nvGrpSpPr>
          <p:cNvPr id="63" name="组合 62"/>
          <p:cNvGrpSpPr/>
          <p:nvPr/>
        </p:nvGrpSpPr>
        <p:grpSpPr>
          <a:xfrm>
            <a:off x="2080067" y="4353467"/>
            <a:ext cx="1902708" cy="184666"/>
            <a:chOff x="4369395" y="3297684"/>
            <a:chExt cx="2040136" cy="198004"/>
          </a:xfrm>
        </p:grpSpPr>
        <p:sp>
          <p:nvSpPr>
            <p:cNvPr id="64" name="文本框 9"/>
            <p:cNvSpPr txBox="1"/>
            <p:nvPr/>
          </p:nvSpPr>
          <p:spPr>
            <a:xfrm>
              <a:off x="4605846" y="3297684"/>
              <a:ext cx="1803685" cy="198004"/>
            </a:xfrm>
            <a:prstGeom prst="rect">
              <a:avLst/>
            </a:prstGeom>
            <a:noFill/>
          </p:spPr>
          <p:txBody>
            <a:bodyPr wrap="square" lIns="0" tIns="0" rIns="0" bIns="0" rtlCol="0">
              <a:spAutoFit/>
            </a:bodyPr>
            <a:lstStyle/>
            <a:p>
              <a:pPr marL="0" lvl="1"/>
              <a:r>
                <a:rPr lang="zh-CN" altLang="en-US" sz="1200" dirty="0" smtClean="0">
                  <a:solidFill>
                    <a:schemeClr val="tx1">
                      <a:lumMod val="75000"/>
                      <a:lumOff val="25000"/>
                    </a:schemeClr>
                  </a:solidFill>
                  <a:latin typeface="思源黑体" panose="020B0500000000000000" pitchFamily="34" charset="-122"/>
                  <a:ea typeface="思源黑体" panose="020B0500000000000000" pitchFamily="34" charset="-122"/>
                </a:rPr>
                <a:t>教学难点</a:t>
              </a:r>
              <a:endParaRPr lang="zh-CN" altLang="en-US" sz="1200" dirty="0">
                <a:solidFill>
                  <a:schemeClr val="tx1">
                    <a:lumMod val="75000"/>
                    <a:lumOff val="25000"/>
                  </a:schemeClr>
                </a:solidFill>
                <a:latin typeface="思源黑体" panose="020B0500000000000000" pitchFamily="34" charset="-122"/>
                <a:ea typeface="思源黑体" panose="020B0500000000000000" pitchFamily="34" charset="-122"/>
              </a:endParaRPr>
            </a:p>
          </p:txBody>
        </p:sp>
        <p:grpSp>
          <p:nvGrpSpPr>
            <p:cNvPr id="65" name="组合 64"/>
            <p:cNvGrpSpPr/>
            <p:nvPr/>
          </p:nvGrpSpPr>
          <p:grpSpPr>
            <a:xfrm>
              <a:off x="4369395" y="3316401"/>
              <a:ext cx="168551" cy="168551"/>
              <a:chOff x="5005199" y="3717032"/>
              <a:chExt cx="168551" cy="168551"/>
            </a:xfrm>
          </p:grpSpPr>
          <p:sp>
            <p:nvSpPr>
              <p:cNvPr id="66" name="椭圆 65"/>
              <p:cNvSpPr/>
              <p:nvPr/>
            </p:nvSpPr>
            <p:spPr>
              <a:xfrm>
                <a:off x="5005199" y="3717032"/>
                <a:ext cx="168551" cy="168551"/>
              </a:xfrm>
              <a:prstGeom prst="ellipse">
                <a:avLst/>
              </a:prstGeom>
              <a:solidFill>
                <a:srgbClr val="213A66"/>
              </a:solid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75000"/>
                      <a:lumOff val="25000"/>
                    </a:schemeClr>
                  </a:solidFill>
                  <a:latin typeface="思源黑体" panose="020B0500000000000000" pitchFamily="34" charset="-122"/>
                  <a:ea typeface="思源黑体" panose="020B0500000000000000" pitchFamily="34" charset="-122"/>
                </a:endParaRPr>
              </a:p>
            </p:txBody>
          </p:sp>
          <p:sp>
            <p:nvSpPr>
              <p:cNvPr id="67" name="等腰三角形 66"/>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75000"/>
                      <a:lumOff val="25000"/>
                    </a:schemeClr>
                  </a:solidFill>
                  <a:latin typeface="思源黑体" panose="020B0500000000000000" pitchFamily="34" charset="-122"/>
                  <a:ea typeface="思源黑体" panose="020B0500000000000000" pitchFamily="34" charset="-122"/>
                </a:endParaRPr>
              </a:p>
            </p:txBody>
          </p:sp>
        </p:grpSp>
      </p:grpSp>
      <p:cxnSp>
        <p:nvCxnSpPr>
          <p:cNvPr id="68" name="直接连接符 67"/>
          <p:cNvCxnSpPr/>
          <p:nvPr/>
        </p:nvCxnSpPr>
        <p:spPr>
          <a:xfrm flipH="1">
            <a:off x="649833" y="3757264"/>
            <a:ext cx="4022682" cy="0"/>
          </a:xfrm>
          <a:prstGeom prst="line">
            <a:avLst/>
          </a:prstGeom>
          <a:ln w="12700">
            <a:solidFill>
              <a:schemeClr val="bg1">
                <a:lumMod val="75000"/>
              </a:schemeClr>
            </a:solidFill>
          </a:ln>
          <a:effectLst>
            <a:outerShdw blurRad="63500" dist="25400" dir="2700000" algn="tl" rotWithShape="0">
              <a:prstClr val="black">
                <a:alpha val="3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56315636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advTm="0">
        <p15:prstTrans prst="pageCurlDoubl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par>
                                <p:cTn id="8" presetID="2" presetClass="entr" presetSubtype="2" fill="hold" grpId="0" nodeType="withEffect">
                                  <p:stCondLst>
                                    <p:cond delay="250"/>
                                  </p:stCondLst>
                                  <p:childTnLst>
                                    <p:set>
                                      <p:cBhvr>
                                        <p:cTn id="9" dur="1" fill="hold">
                                          <p:stCondLst>
                                            <p:cond delay="0"/>
                                          </p:stCondLst>
                                        </p:cTn>
                                        <p:tgtEl>
                                          <p:spTgt spid="35"/>
                                        </p:tgtEl>
                                        <p:attrNameLst>
                                          <p:attrName>style.visibility</p:attrName>
                                        </p:attrNameLst>
                                      </p:cBhvr>
                                      <p:to>
                                        <p:strVal val="visible"/>
                                      </p:to>
                                    </p:set>
                                    <p:anim calcmode="lin" valueType="num">
                                      <p:cBhvr additive="base">
                                        <p:cTn id="10" dur="500" fill="hold"/>
                                        <p:tgtEl>
                                          <p:spTgt spid="35"/>
                                        </p:tgtEl>
                                        <p:attrNameLst>
                                          <p:attrName>ppt_x</p:attrName>
                                        </p:attrNameLst>
                                      </p:cBhvr>
                                      <p:tavLst>
                                        <p:tav tm="0">
                                          <p:val>
                                            <p:strVal val="1+#ppt_w/2"/>
                                          </p:val>
                                        </p:tav>
                                        <p:tav tm="100000">
                                          <p:val>
                                            <p:strVal val="#ppt_x"/>
                                          </p:val>
                                        </p:tav>
                                      </p:tavLst>
                                    </p:anim>
                                    <p:anim calcmode="lin" valueType="num">
                                      <p:cBhvr additive="base">
                                        <p:cTn id="11" dur="500" fill="hold"/>
                                        <p:tgtEl>
                                          <p:spTgt spid="35"/>
                                        </p:tgtEl>
                                        <p:attrNameLst>
                                          <p:attrName>ppt_y</p:attrName>
                                        </p:attrNameLst>
                                      </p:cBhvr>
                                      <p:tavLst>
                                        <p:tav tm="0">
                                          <p:val>
                                            <p:strVal val="#ppt_y"/>
                                          </p:val>
                                        </p:tav>
                                        <p:tav tm="100000">
                                          <p:val>
                                            <p:strVal val="#ppt_y"/>
                                          </p:val>
                                        </p:tav>
                                      </p:tavLst>
                                    </p:anim>
                                  </p:childTnLst>
                                </p:cTn>
                              </p:par>
                              <p:par>
                                <p:cTn id="12" presetID="53" presetClass="entr" presetSubtype="16" fill="hold" grpId="0" nodeType="withEffect">
                                  <p:stCondLst>
                                    <p:cond delay="25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par>
                                <p:cTn id="22" presetID="2" presetClass="entr" presetSubtype="2" fill="hold" nodeType="withEffect">
                                  <p:stCondLst>
                                    <p:cond delay="50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1+#ppt_w/2"/>
                                          </p:val>
                                        </p:tav>
                                        <p:tav tm="100000">
                                          <p:val>
                                            <p:strVal val="#ppt_x"/>
                                          </p:val>
                                        </p:tav>
                                      </p:tavLst>
                                    </p:anim>
                                    <p:anim calcmode="lin" valueType="num">
                                      <p:cBhvr additive="base">
                                        <p:cTn id="25" dur="500" fill="hold"/>
                                        <p:tgtEl>
                                          <p:spTgt spid="6"/>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50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1+#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500"/>
                                  </p:stCondLst>
                                  <p:childTnLst>
                                    <p:set>
                                      <p:cBhvr>
                                        <p:cTn id="31" dur="1" fill="hold">
                                          <p:stCondLst>
                                            <p:cond delay="0"/>
                                          </p:stCondLst>
                                        </p:cTn>
                                        <p:tgtEl>
                                          <p:spTgt spid="34"/>
                                        </p:tgtEl>
                                        <p:attrNameLst>
                                          <p:attrName>style.visibility</p:attrName>
                                        </p:attrNameLst>
                                      </p:cBhvr>
                                      <p:to>
                                        <p:strVal val="visible"/>
                                      </p:to>
                                    </p:set>
                                    <p:anim calcmode="lin" valueType="num">
                                      <p:cBhvr additive="base">
                                        <p:cTn id="32" dur="500" fill="hold"/>
                                        <p:tgtEl>
                                          <p:spTgt spid="34"/>
                                        </p:tgtEl>
                                        <p:attrNameLst>
                                          <p:attrName>ppt_x</p:attrName>
                                        </p:attrNameLst>
                                      </p:cBhvr>
                                      <p:tavLst>
                                        <p:tav tm="0">
                                          <p:val>
                                            <p:strVal val="1+#ppt_w/2"/>
                                          </p:val>
                                        </p:tav>
                                        <p:tav tm="100000">
                                          <p:val>
                                            <p:strVal val="#ppt_x"/>
                                          </p:val>
                                        </p:tav>
                                      </p:tavLst>
                                    </p:anim>
                                    <p:anim calcmode="lin" valueType="num">
                                      <p:cBhvr additive="base">
                                        <p:cTn id="33" dur="500" fill="hold"/>
                                        <p:tgtEl>
                                          <p:spTgt spid="34"/>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500"/>
                                  </p:stCondLst>
                                  <p:childTnLst>
                                    <p:set>
                                      <p:cBhvr>
                                        <p:cTn id="35" dur="1" fill="hold">
                                          <p:stCondLst>
                                            <p:cond delay="0"/>
                                          </p:stCondLst>
                                        </p:cTn>
                                        <p:tgtEl>
                                          <p:spTgt spid="36"/>
                                        </p:tgtEl>
                                        <p:attrNameLst>
                                          <p:attrName>style.visibility</p:attrName>
                                        </p:attrNameLst>
                                      </p:cBhvr>
                                      <p:to>
                                        <p:strVal val="visible"/>
                                      </p:to>
                                    </p:set>
                                    <p:anim calcmode="lin" valueType="num">
                                      <p:cBhvr additive="base">
                                        <p:cTn id="36" dur="500" fill="hold"/>
                                        <p:tgtEl>
                                          <p:spTgt spid="36"/>
                                        </p:tgtEl>
                                        <p:attrNameLst>
                                          <p:attrName>ppt_x</p:attrName>
                                        </p:attrNameLst>
                                      </p:cBhvr>
                                      <p:tavLst>
                                        <p:tav tm="0">
                                          <p:val>
                                            <p:strVal val="1+#ppt_w/2"/>
                                          </p:val>
                                        </p:tav>
                                        <p:tav tm="100000">
                                          <p:val>
                                            <p:strVal val="#ppt_x"/>
                                          </p:val>
                                        </p:tav>
                                      </p:tavLst>
                                    </p:anim>
                                    <p:anim calcmode="lin" valueType="num">
                                      <p:cBhvr additive="base">
                                        <p:cTn id="37" dur="500" fill="hold"/>
                                        <p:tgtEl>
                                          <p:spTgt spid="36"/>
                                        </p:tgtEl>
                                        <p:attrNameLst>
                                          <p:attrName>ppt_y</p:attrName>
                                        </p:attrNameLst>
                                      </p:cBhvr>
                                      <p:tavLst>
                                        <p:tav tm="0">
                                          <p:val>
                                            <p:strVal val="#ppt_y"/>
                                          </p:val>
                                        </p:tav>
                                        <p:tav tm="100000">
                                          <p:val>
                                            <p:strVal val="#ppt_y"/>
                                          </p:val>
                                        </p:tav>
                                      </p:tavLst>
                                    </p:anim>
                                  </p:childTnLst>
                                </p:cTn>
                              </p:par>
                              <p:par>
                                <p:cTn id="38" presetID="2" presetClass="entr" presetSubtype="2" fill="hold" nodeType="withEffect">
                                  <p:stCondLst>
                                    <p:cond delay="500"/>
                                  </p:stCondLst>
                                  <p:childTnLst>
                                    <p:set>
                                      <p:cBhvr>
                                        <p:cTn id="39" dur="1" fill="hold">
                                          <p:stCondLst>
                                            <p:cond delay="0"/>
                                          </p:stCondLst>
                                        </p:cTn>
                                        <p:tgtEl>
                                          <p:spTgt spid="39"/>
                                        </p:tgtEl>
                                        <p:attrNameLst>
                                          <p:attrName>style.visibility</p:attrName>
                                        </p:attrNameLst>
                                      </p:cBhvr>
                                      <p:to>
                                        <p:strVal val="visible"/>
                                      </p:to>
                                    </p:set>
                                    <p:anim calcmode="lin" valueType="num">
                                      <p:cBhvr additive="base">
                                        <p:cTn id="40" dur="500" fill="hold"/>
                                        <p:tgtEl>
                                          <p:spTgt spid="39"/>
                                        </p:tgtEl>
                                        <p:attrNameLst>
                                          <p:attrName>ppt_x</p:attrName>
                                        </p:attrNameLst>
                                      </p:cBhvr>
                                      <p:tavLst>
                                        <p:tav tm="0">
                                          <p:val>
                                            <p:strVal val="1+#ppt_w/2"/>
                                          </p:val>
                                        </p:tav>
                                        <p:tav tm="100000">
                                          <p:val>
                                            <p:strVal val="#ppt_x"/>
                                          </p:val>
                                        </p:tav>
                                      </p:tavLst>
                                    </p:anim>
                                    <p:anim calcmode="lin" valueType="num">
                                      <p:cBhvr additive="base">
                                        <p:cTn id="41" dur="500" fill="hold"/>
                                        <p:tgtEl>
                                          <p:spTgt spid="39"/>
                                        </p:tgtEl>
                                        <p:attrNameLst>
                                          <p:attrName>ppt_y</p:attrName>
                                        </p:attrNameLst>
                                      </p:cBhvr>
                                      <p:tavLst>
                                        <p:tav tm="0">
                                          <p:val>
                                            <p:strVal val="#ppt_y"/>
                                          </p:val>
                                        </p:tav>
                                        <p:tav tm="100000">
                                          <p:val>
                                            <p:strVal val="#ppt_y"/>
                                          </p:val>
                                        </p:tav>
                                      </p:tavLst>
                                    </p:anim>
                                  </p:childTnLst>
                                </p:cTn>
                              </p:par>
                              <p:par>
                                <p:cTn id="42" presetID="53" presetClass="entr" presetSubtype="16"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 calcmode="lin" valueType="num">
                                      <p:cBhvr>
                                        <p:cTn id="44" dur="500" fill="hold"/>
                                        <p:tgtEl>
                                          <p:spTgt spid="21"/>
                                        </p:tgtEl>
                                        <p:attrNameLst>
                                          <p:attrName>ppt_w</p:attrName>
                                        </p:attrNameLst>
                                      </p:cBhvr>
                                      <p:tavLst>
                                        <p:tav tm="0">
                                          <p:val>
                                            <p:fltVal val="0"/>
                                          </p:val>
                                        </p:tav>
                                        <p:tav tm="100000">
                                          <p:val>
                                            <p:strVal val="#ppt_w"/>
                                          </p:val>
                                        </p:tav>
                                      </p:tavLst>
                                    </p:anim>
                                    <p:anim calcmode="lin" valueType="num">
                                      <p:cBhvr>
                                        <p:cTn id="45" dur="500" fill="hold"/>
                                        <p:tgtEl>
                                          <p:spTgt spid="21"/>
                                        </p:tgtEl>
                                        <p:attrNameLst>
                                          <p:attrName>ppt_h</p:attrName>
                                        </p:attrNameLst>
                                      </p:cBhvr>
                                      <p:tavLst>
                                        <p:tav tm="0">
                                          <p:val>
                                            <p:fltVal val="0"/>
                                          </p:val>
                                        </p:tav>
                                        <p:tav tm="100000">
                                          <p:val>
                                            <p:strVal val="#ppt_h"/>
                                          </p:val>
                                        </p:tav>
                                      </p:tavLst>
                                    </p:anim>
                                    <p:animEffect transition="in" filter="fade">
                                      <p:cBhvr>
                                        <p:cTn id="46" dur="500"/>
                                        <p:tgtEl>
                                          <p:spTgt spid="21"/>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 calcmode="lin" valueType="num">
                                      <p:cBhvr>
                                        <p:cTn id="49" dur="500" fill="hold"/>
                                        <p:tgtEl>
                                          <p:spTgt spid="23"/>
                                        </p:tgtEl>
                                        <p:attrNameLst>
                                          <p:attrName>ppt_w</p:attrName>
                                        </p:attrNameLst>
                                      </p:cBhvr>
                                      <p:tavLst>
                                        <p:tav tm="0">
                                          <p:val>
                                            <p:fltVal val="0"/>
                                          </p:val>
                                        </p:tav>
                                        <p:tav tm="100000">
                                          <p:val>
                                            <p:strVal val="#ppt_w"/>
                                          </p:val>
                                        </p:tav>
                                      </p:tavLst>
                                    </p:anim>
                                    <p:anim calcmode="lin" valueType="num">
                                      <p:cBhvr>
                                        <p:cTn id="50" dur="500" fill="hold"/>
                                        <p:tgtEl>
                                          <p:spTgt spid="23"/>
                                        </p:tgtEl>
                                        <p:attrNameLst>
                                          <p:attrName>ppt_h</p:attrName>
                                        </p:attrNameLst>
                                      </p:cBhvr>
                                      <p:tavLst>
                                        <p:tav tm="0">
                                          <p:val>
                                            <p:fltVal val="0"/>
                                          </p:val>
                                        </p:tav>
                                        <p:tav tm="100000">
                                          <p:val>
                                            <p:strVal val="#ppt_h"/>
                                          </p:val>
                                        </p:tav>
                                      </p:tavLst>
                                    </p:anim>
                                    <p:animEffect transition="in" filter="fade">
                                      <p:cBhvr>
                                        <p:cTn id="51" dur="500"/>
                                        <p:tgtEl>
                                          <p:spTgt spid="23"/>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 calcmode="lin" valueType="num">
                                      <p:cBhvr>
                                        <p:cTn id="54" dur="500" fill="hold"/>
                                        <p:tgtEl>
                                          <p:spTgt spid="22"/>
                                        </p:tgtEl>
                                        <p:attrNameLst>
                                          <p:attrName>ppt_w</p:attrName>
                                        </p:attrNameLst>
                                      </p:cBhvr>
                                      <p:tavLst>
                                        <p:tav tm="0">
                                          <p:val>
                                            <p:fltVal val="0"/>
                                          </p:val>
                                        </p:tav>
                                        <p:tav tm="100000">
                                          <p:val>
                                            <p:strVal val="#ppt_w"/>
                                          </p:val>
                                        </p:tav>
                                      </p:tavLst>
                                    </p:anim>
                                    <p:anim calcmode="lin" valueType="num">
                                      <p:cBhvr>
                                        <p:cTn id="55" dur="500" fill="hold"/>
                                        <p:tgtEl>
                                          <p:spTgt spid="22"/>
                                        </p:tgtEl>
                                        <p:attrNameLst>
                                          <p:attrName>ppt_h</p:attrName>
                                        </p:attrNameLst>
                                      </p:cBhvr>
                                      <p:tavLst>
                                        <p:tav tm="0">
                                          <p:val>
                                            <p:fltVal val="0"/>
                                          </p:val>
                                        </p:tav>
                                        <p:tav tm="100000">
                                          <p:val>
                                            <p:strVal val="#ppt_h"/>
                                          </p:val>
                                        </p:tav>
                                      </p:tavLst>
                                    </p:anim>
                                    <p:animEffect transition="in" filter="fade">
                                      <p:cBhvr>
                                        <p:cTn id="56" dur="500"/>
                                        <p:tgtEl>
                                          <p:spTgt spid="22"/>
                                        </p:tgtEl>
                                      </p:cBhvr>
                                    </p:animEffect>
                                  </p:childTnLst>
                                </p:cTn>
                              </p:par>
                              <p:par>
                                <p:cTn id="57" presetID="16" presetClass="entr" presetSubtype="21" fill="hold" nodeType="withEffect">
                                  <p:stCondLst>
                                    <p:cond delay="500"/>
                                  </p:stCondLst>
                                  <p:childTnLst>
                                    <p:set>
                                      <p:cBhvr>
                                        <p:cTn id="58" dur="1" fill="hold">
                                          <p:stCondLst>
                                            <p:cond delay="0"/>
                                          </p:stCondLst>
                                        </p:cTn>
                                        <p:tgtEl>
                                          <p:spTgt spid="68"/>
                                        </p:tgtEl>
                                        <p:attrNameLst>
                                          <p:attrName>style.visibility</p:attrName>
                                        </p:attrNameLst>
                                      </p:cBhvr>
                                      <p:to>
                                        <p:strVal val="visible"/>
                                      </p:to>
                                    </p:set>
                                    <p:animEffect transition="in" filter="barn(inVertical)">
                                      <p:cBhvr>
                                        <p:cTn id="59" dur="500"/>
                                        <p:tgtEl>
                                          <p:spTgt spid="68"/>
                                        </p:tgtEl>
                                      </p:cBhvr>
                                    </p:animEffect>
                                  </p:childTnLst>
                                </p:cTn>
                              </p:par>
                              <p:par>
                                <p:cTn id="60" presetID="2" presetClass="entr" presetSubtype="8" fill="hold" grpId="0" nodeType="withEffect">
                                  <p:stCondLst>
                                    <p:cond delay="1000"/>
                                  </p:stCondLst>
                                  <p:childTnLst>
                                    <p:set>
                                      <p:cBhvr>
                                        <p:cTn id="61" dur="1" fill="hold">
                                          <p:stCondLst>
                                            <p:cond delay="0"/>
                                          </p:stCondLst>
                                        </p:cTn>
                                        <p:tgtEl>
                                          <p:spTgt spid="42"/>
                                        </p:tgtEl>
                                        <p:attrNameLst>
                                          <p:attrName>style.visibility</p:attrName>
                                        </p:attrNameLst>
                                      </p:cBhvr>
                                      <p:to>
                                        <p:strVal val="visible"/>
                                      </p:to>
                                    </p:set>
                                    <p:anim calcmode="lin" valueType="num">
                                      <p:cBhvr additive="base">
                                        <p:cTn id="62" dur="500" fill="hold"/>
                                        <p:tgtEl>
                                          <p:spTgt spid="42"/>
                                        </p:tgtEl>
                                        <p:attrNameLst>
                                          <p:attrName>ppt_x</p:attrName>
                                        </p:attrNameLst>
                                      </p:cBhvr>
                                      <p:tavLst>
                                        <p:tav tm="0">
                                          <p:val>
                                            <p:strVal val="0-#ppt_w/2"/>
                                          </p:val>
                                        </p:tav>
                                        <p:tav tm="100000">
                                          <p:val>
                                            <p:strVal val="#ppt_x"/>
                                          </p:val>
                                        </p:tav>
                                      </p:tavLst>
                                    </p:anim>
                                    <p:anim calcmode="lin" valueType="num">
                                      <p:cBhvr additive="base">
                                        <p:cTn id="63" dur="500" fill="hold"/>
                                        <p:tgtEl>
                                          <p:spTgt spid="42"/>
                                        </p:tgtEl>
                                        <p:attrNameLst>
                                          <p:attrName>ppt_y</p:attrName>
                                        </p:attrNameLst>
                                      </p:cBhvr>
                                      <p:tavLst>
                                        <p:tav tm="0">
                                          <p:val>
                                            <p:strVal val="#ppt_y"/>
                                          </p:val>
                                        </p:tav>
                                        <p:tav tm="100000">
                                          <p:val>
                                            <p:strVal val="#ppt_y"/>
                                          </p:val>
                                        </p:tav>
                                      </p:tavLst>
                                    </p:anim>
                                  </p:childTnLst>
                                </p:cTn>
                              </p:par>
                              <p:par>
                                <p:cTn id="64" presetID="53" presetClass="entr" presetSubtype="16" fill="hold" nodeType="withEffect">
                                  <p:stCondLst>
                                    <p:cond delay="1000"/>
                                  </p:stCondLst>
                                  <p:childTnLst>
                                    <p:set>
                                      <p:cBhvr>
                                        <p:cTn id="65" dur="1" fill="hold">
                                          <p:stCondLst>
                                            <p:cond delay="0"/>
                                          </p:stCondLst>
                                        </p:cTn>
                                        <p:tgtEl>
                                          <p:spTgt spid="43"/>
                                        </p:tgtEl>
                                        <p:attrNameLst>
                                          <p:attrName>style.visibility</p:attrName>
                                        </p:attrNameLst>
                                      </p:cBhvr>
                                      <p:to>
                                        <p:strVal val="visible"/>
                                      </p:to>
                                    </p:set>
                                    <p:anim calcmode="lin" valueType="num">
                                      <p:cBhvr>
                                        <p:cTn id="66" dur="500" fill="hold"/>
                                        <p:tgtEl>
                                          <p:spTgt spid="43"/>
                                        </p:tgtEl>
                                        <p:attrNameLst>
                                          <p:attrName>ppt_w</p:attrName>
                                        </p:attrNameLst>
                                      </p:cBhvr>
                                      <p:tavLst>
                                        <p:tav tm="0">
                                          <p:val>
                                            <p:fltVal val="0"/>
                                          </p:val>
                                        </p:tav>
                                        <p:tav tm="100000">
                                          <p:val>
                                            <p:strVal val="#ppt_w"/>
                                          </p:val>
                                        </p:tav>
                                      </p:tavLst>
                                    </p:anim>
                                    <p:anim calcmode="lin" valueType="num">
                                      <p:cBhvr>
                                        <p:cTn id="67" dur="500" fill="hold"/>
                                        <p:tgtEl>
                                          <p:spTgt spid="43"/>
                                        </p:tgtEl>
                                        <p:attrNameLst>
                                          <p:attrName>ppt_h</p:attrName>
                                        </p:attrNameLst>
                                      </p:cBhvr>
                                      <p:tavLst>
                                        <p:tav tm="0">
                                          <p:val>
                                            <p:fltVal val="0"/>
                                          </p:val>
                                        </p:tav>
                                        <p:tav tm="100000">
                                          <p:val>
                                            <p:strVal val="#ppt_h"/>
                                          </p:val>
                                        </p:tav>
                                      </p:tavLst>
                                    </p:anim>
                                    <p:animEffect transition="in" filter="fade">
                                      <p:cBhvr>
                                        <p:cTn id="68" dur="500"/>
                                        <p:tgtEl>
                                          <p:spTgt spid="43"/>
                                        </p:tgtEl>
                                      </p:cBhvr>
                                    </p:animEffect>
                                  </p:childTnLst>
                                </p:cTn>
                              </p:par>
                              <p:par>
                                <p:cTn id="69" presetID="53" presetClass="entr" presetSubtype="16" fill="hold" nodeType="withEffect">
                                  <p:stCondLst>
                                    <p:cond delay="1000"/>
                                  </p:stCondLst>
                                  <p:childTnLst>
                                    <p:set>
                                      <p:cBhvr>
                                        <p:cTn id="70" dur="1" fill="hold">
                                          <p:stCondLst>
                                            <p:cond delay="0"/>
                                          </p:stCondLst>
                                        </p:cTn>
                                        <p:tgtEl>
                                          <p:spTgt spid="48"/>
                                        </p:tgtEl>
                                        <p:attrNameLst>
                                          <p:attrName>style.visibility</p:attrName>
                                        </p:attrNameLst>
                                      </p:cBhvr>
                                      <p:to>
                                        <p:strVal val="visible"/>
                                      </p:to>
                                    </p:set>
                                    <p:anim calcmode="lin" valueType="num">
                                      <p:cBhvr>
                                        <p:cTn id="71" dur="500" fill="hold"/>
                                        <p:tgtEl>
                                          <p:spTgt spid="48"/>
                                        </p:tgtEl>
                                        <p:attrNameLst>
                                          <p:attrName>ppt_w</p:attrName>
                                        </p:attrNameLst>
                                      </p:cBhvr>
                                      <p:tavLst>
                                        <p:tav tm="0">
                                          <p:val>
                                            <p:fltVal val="0"/>
                                          </p:val>
                                        </p:tav>
                                        <p:tav tm="100000">
                                          <p:val>
                                            <p:strVal val="#ppt_w"/>
                                          </p:val>
                                        </p:tav>
                                      </p:tavLst>
                                    </p:anim>
                                    <p:anim calcmode="lin" valueType="num">
                                      <p:cBhvr>
                                        <p:cTn id="72" dur="500" fill="hold"/>
                                        <p:tgtEl>
                                          <p:spTgt spid="48"/>
                                        </p:tgtEl>
                                        <p:attrNameLst>
                                          <p:attrName>ppt_h</p:attrName>
                                        </p:attrNameLst>
                                      </p:cBhvr>
                                      <p:tavLst>
                                        <p:tav tm="0">
                                          <p:val>
                                            <p:fltVal val="0"/>
                                          </p:val>
                                        </p:tav>
                                        <p:tav tm="100000">
                                          <p:val>
                                            <p:strVal val="#ppt_h"/>
                                          </p:val>
                                        </p:tav>
                                      </p:tavLst>
                                    </p:anim>
                                    <p:animEffect transition="in" filter="fade">
                                      <p:cBhvr>
                                        <p:cTn id="73" dur="500"/>
                                        <p:tgtEl>
                                          <p:spTgt spid="48"/>
                                        </p:tgtEl>
                                      </p:cBhvr>
                                    </p:animEffect>
                                  </p:childTnLst>
                                </p:cTn>
                              </p:par>
                              <p:par>
                                <p:cTn id="74" presetID="53" presetClass="entr" presetSubtype="16" fill="hold" nodeType="withEffect">
                                  <p:stCondLst>
                                    <p:cond delay="1000"/>
                                  </p:stCondLst>
                                  <p:childTnLst>
                                    <p:set>
                                      <p:cBhvr>
                                        <p:cTn id="75" dur="1" fill="hold">
                                          <p:stCondLst>
                                            <p:cond delay="0"/>
                                          </p:stCondLst>
                                        </p:cTn>
                                        <p:tgtEl>
                                          <p:spTgt spid="53"/>
                                        </p:tgtEl>
                                        <p:attrNameLst>
                                          <p:attrName>style.visibility</p:attrName>
                                        </p:attrNameLst>
                                      </p:cBhvr>
                                      <p:to>
                                        <p:strVal val="visible"/>
                                      </p:to>
                                    </p:set>
                                    <p:anim calcmode="lin" valueType="num">
                                      <p:cBhvr>
                                        <p:cTn id="76" dur="500" fill="hold"/>
                                        <p:tgtEl>
                                          <p:spTgt spid="53"/>
                                        </p:tgtEl>
                                        <p:attrNameLst>
                                          <p:attrName>ppt_w</p:attrName>
                                        </p:attrNameLst>
                                      </p:cBhvr>
                                      <p:tavLst>
                                        <p:tav tm="0">
                                          <p:val>
                                            <p:fltVal val="0"/>
                                          </p:val>
                                        </p:tav>
                                        <p:tav tm="100000">
                                          <p:val>
                                            <p:strVal val="#ppt_w"/>
                                          </p:val>
                                        </p:tav>
                                      </p:tavLst>
                                    </p:anim>
                                    <p:anim calcmode="lin" valueType="num">
                                      <p:cBhvr>
                                        <p:cTn id="77" dur="500" fill="hold"/>
                                        <p:tgtEl>
                                          <p:spTgt spid="53"/>
                                        </p:tgtEl>
                                        <p:attrNameLst>
                                          <p:attrName>ppt_h</p:attrName>
                                        </p:attrNameLst>
                                      </p:cBhvr>
                                      <p:tavLst>
                                        <p:tav tm="0">
                                          <p:val>
                                            <p:fltVal val="0"/>
                                          </p:val>
                                        </p:tav>
                                        <p:tav tm="100000">
                                          <p:val>
                                            <p:strVal val="#ppt_h"/>
                                          </p:val>
                                        </p:tav>
                                      </p:tavLst>
                                    </p:anim>
                                    <p:animEffect transition="in" filter="fade">
                                      <p:cBhvr>
                                        <p:cTn id="78" dur="500"/>
                                        <p:tgtEl>
                                          <p:spTgt spid="53"/>
                                        </p:tgtEl>
                                      </p:cBhvr>
                                    </p:animEffect>
                                  </p:childTnLst>
                                </p:cTn>
                              </p:par>
                              <p:par>
                                <p:cTn id="79" presetID="53" presetClass="entr" presetSubtype="16" fill="hold" nodeType="withEffect">
                                  <p:stCondLst>
                                    <p:cond delay="1000"/>
                                  </p:stCondLst>
                                  <p:childTnLst>
                                    <p:set>
                                      <p:cBhvr>
                                        <p:cTn id="80" dur="1" fill="hold">
                                          <p:stCondLst>
                                            <p:cond delay="0"/>
                                          </p:stCondLst>
                                        </p:cTn>
                                        <p:tgtEl>
                                          <p:spTgt spid="58"/>
                                        </p:tgtEl>
                                        <p:attrNameLst>
                                          <p:attrName>style.visibility</p:attrName>
                                        </p:attrNameLst>
                                      </p:cBhvr>
                                      <p:to>
                                        <p:strVal val="visible"/>
                                      </p:to>
                                    </p:set>
                                    <p:anim calcmode="lin" valueType="num">
                                      <p:cBhvr>
                                        <p:cTn id="81" dur="500" fill="hold"/>
                                        <p:tgtEl>
                                          <p:spTgt spid="58"/>
                                        </p:tgtEl>
                                        <p:attrNameLst>
                                          <p:attrName>ppt_w</p:attrName>
                                        </p:attrNameLst>
                                      </p:cBhvr>
                                      <p:tavLst>
                                        <p:tav tm="0">
                                          <p:val>
                                            <p:fltVal val="0"/>
                                          </p:val>
                                        </p:tav>
                                        <p:tav tm="100000">
                                          <p:val>
                                            <p:strVal val="#ppt_w"/>
                                          </p:val>
                                        </p:tav>
                                      </p:tavLst>
                                    </p:anim>
                                    <p:anim calcmode="lin" valueType="num">
                                      <p:cBhvr>
                                        <p:cTn id="82" dur="500" fill="hold"/>
                                        <p:tgtEl>
                                          <p:spTgt spid="58"/>
                                        </p:tgtEl>
                                        <p:attrNameLst>
                                          <p:attrName>ppt_h</p:attrName>
                                        </p:attrNameLst>
                                      </p:cBhvr>
                                      <p:tavLst>
                                        <p:tav tm="0">
                                          <p:val>
                                            <p:fltVal val="0"/>
                                          </p:val>
                                        </p:tav>
                                        <p:tav tm="100000">
                                          <p:val>
                                            <p:strVal val="#ppt_h"/>
                                          </p:val>
                                        </p:tav>
                                      </p:tavLst>
                                    </p:anim>
                                    <p:animEffect transition="in" filter="fade">
                                      <p:cBhvr>
                                        <p:cTn id="83" dur="500"/>
                                        <p:tgtEl>
                                          <p:spTgt spid="58"/>
                                        </p:tgtEl>
                                      </p:cBhvr>
                                    </p:animEffect>
                                  </p:childTnLst>
                                </p:cTn>
                              </p:par>
                              <p:par>
                                <p:cTn id="84" presetID="53" presetClass="entr" presetSubtype="16" fill="hold" nodeType="withEffect">
                                  <p:stCondLst>
                                    <p:cond delay="1000"/>
                                  </p:stCondLst>
                                  <p:childTnLst>
                                    <p:set>
                                      <p:cBhvr>
                                        <p:cTn id="85" dur="1" fill="hold">
                                          <p:stCondLst>
                                            <p:cond delay="0"/>
                                          </p:stCondLst>
                                        </p:cTn>
                                        <p:tgtEl>
                                          <p:spTgt spid="63"/>
                                        </p:tgtEl>
                                        <p:attrNameLst>
                                          <p:attrName>style.visibility</p:attrName>
                                        </p:attrNameLst>
                                      </p:cBhvr>
                                      <p:to>
                                        <p:strVal val="visible"/>
                                      </p:to>
                                    </p:set>
                                    <p:anim calcmode="lin" valueType="num">
                                      <p:cBhvr>
                                        <p:cTn id="86" dur="500" fill="hold"/>
                                        <p:tgtEl>
                                          <p:spTgt spid="63"/>
                                        </p:tgtEl>
                                        <p:attrNameLst>
                                          <p:attrName>ppt_w</p:attrName>
                                        </p:attrNameLst>
                                      </p:cBhvr>
                                      <p:tavLst>
                                        <p:tav tm="0">
                                          <p:val>
                                            <p:fltVal val="0"/>
                                          </p:val>
                                        </p:tav>
                                        <p:tav tm="100000">
                                          <p:val>
                                            <p:strVal val="#ppt_w"/>
                                          </p:val>
                                        </p:tav>
                                      </p:tavLst>
                                    </p:anim>
                                    <p:anim calcmode="lin" valueType="num">
                                      <p:cBhvr>
                                        <p:cTn id="87" dur="500" fill="hold"/>
                                        <p:tgtEl>
                                          <p:spTgt spid="63"/>
                                        </p:tgtEl>
                                        <p:attrNameLst>
                                          <p:attrName>ppt_h</p:attrName>
                                        </p:attrNameLst>
                                      </p:cBhvr>
                                      <p:tavLst>
                                        <p:tav tm="0">
                                          <p:val>
                                            <p:fltVal val="0"/>
                                          </p:val>
                                        </p:tav>
                                        <p:tav tm="100000">
                                          <p:val>
                                            <p:strVal val="#ppt_h"/>
                                          </p:val>
                                        </p:tav>
                                      </p:tavLst>
                                    </p:anim>
                                    <p:animEffect transition="in" filter="fade">
                                      <p:cBhvr>
                                        <p:cTn id="88"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 grpId="0" animBg="1"/>
      <p:bldP spid="21" grpId="0" animBg="1"/>
      <p:bldP spid="22" grpId="0" animBg="1"/>
      <p:bldP spid="23" grpId="0" animBg="1"/>
      <p:bldP spid="4" grpId="0"/>
      <p:bldP spid="24" grpId="0"/>
      <p:bldP spid="34" grpId="0" animBg="1"/>
      <p:bldP spid="42" grpId="0"/>
    </p:bldLst>
  </p:timing>
  <p:extLst mod="1">
    <p:ext uri="{E180D4A7-C9FB-4DFB-919C-405C955672EB}">
      <p14:showEvtLst xmlns:p14="http://schemas.microsoft.com/office/powerpoint/2010/main" xmlns="">
        <p14:playEvt time="1" objId="2"/>
      </p14:showEvt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595547" y="522514"/>
            <a:ext cx="9486111" cy="487533"/>
          </a:xfrm>
          <a:prstGeom prst="rect">
            <a:avLst/>
          </a:prstGeom>
        </p:spPr>
        <p:txBody>
          <a:bodyPr lIns="91415" tIns="45708" rIns="91415" bIns="45708" anchor="ctr">
            <a:normAutofit/>
          </a:bodyPr>
          <a:lstStyle>
            <a:lvl1pPr algn="ctr" defTabSz="914156" rtl="0" eaLnBrk="1" latinLnBrk="0" hangingPunct="1">
              <a:lnSpc>
                <a:spcPct val="90000"/>
              </a:lnSpc>
              <a:spcBef>
                <a:spcPct val="0"/>
              </a:spcBef>
              <a:buNone/>
              <a:defRPr sz="2400" b="0" kern="1200">
                <a:solidFill>
                  <a:schemeClr val="bg1"/>
                </a:solidFill>
                <a:effectLst/>
                <a:latin typeface="+mj-ea"/>
                <a:ea typeface="+mj-ea"/>
                <a:cs typeface="+mj-cs"/>
              </a:defRPr>
            </a:lvl1pPr>
          </a:lstStyle>
          <a:p>
            <a:pPr algn="l"/>
            <a:r>
              <a:rPr lang="en-US" altLang="zh-CN" b="1" dirty="0" smtClean="0">
                <a:solidFill>
                  <a:schemeClr val="tx1"/>
                </a:solidFill>
                <a:latin typeface="思源黑体" panose="020B0500000000000000" pitchFamily="34" charset="-122"/>
                <a:ea typeface="思源黑体" panose="020B0500000000000000" pitchFamily="34" charset="-122"/>
              </a:rPr>
              <a:t>28BYJ-48</a:t>
            </a:r>
            <a:r>
              <a:rPr lang="zh-CN" altLang="en-US" b="1" dirty="0" smtClean="0">
                <a:solidFill>
                  <a:schemeClr val="tx1"/>
                </a:solidFill>
                <a:latin typeface="思源黑体" panose="020B0500000000000000" pitchFamily="34" charset="-122"/>
                <a:ea typeface="思源黑体" panose="020B0500000000000000" pitchFamily="34" charset="-122"/>
              </a:rPr>
              <a:t>实物图：</a:t>
            </a:r>
            <a:endParaRPr lang="zh-CN" altLang="en-US" b="1" dirty="0">
              <a:solidFill>
                <a:schemeClr val="tx1"/>
              </a:solidFill>
              <a:latin typeface="思源黑体" panose="020B0500000000000000" pitchFamily="34" charset="-122"/>
              <a:ea typeface="思源黑体" panose="020B0500000000000000" pitchFamily="34" charset="-122"/>
            </a:endParaRPr>
          </a:p>
        </p:txBody>
      </p:sp>
      <p:sp>
        <p:nvSpPr>
          <p:cNvPr id="6" name="矩形 5"/>
          <p:cNvSpPr/>
          <p:nvPr/>
        </p:nvSpPr>
        <p:spPr>
          <a:xfrm>
            <a:off x="1587500" y="1175941"/>
            <a:ext cx="10325100" cy="646331"/>
          </a:xfrm>
          <a:prstGeom prst="rect">
            <a:avLst/>
          </a:prstGeom>
        </p:spPr>
        <p:txBody>
          <a:bodyPr wrap="square">
            <a:spAutoFit/>
          </a:bodyPr>
          <a:lstStyle/>
          <a:p>
            <a:r>
              <a:rPr lang="en-US" altLang="zh-CN" dirty="0" smtClean="0"/>
              <a:t>28BYJ48:24</a:t>
            </a:r>
            <a:r>
              <a:rPr lang="zh-CN" altLang="en-US" dirty="0" smtClean="0"/>
              <a:t>是电机外径</a:t>
            </a:r>
            <a:r>
              <a:rPr lang="en-US" altLang="zh-CN" dirty="0" smtClean="0"/>
              <a:t>28mm</a:t>
            </a:r>
            <a:r>
              <a:rPr lang="en-US" altLang="zh-CN" dirty="0" smtClean="0"/>
              <a:t>, B:</a:t>
            </a:r>
            <a:r>
              <a:rPr lang="zh-CN" altLang="en-US" dirty="0" smtClean="0"/>
              <a:t>步进马达的步首字拼音</a:t>
            </a:r>
            <a:r>
              <a:rPr lang="en-US" altLang="zh-CN" dirty="0" smtClean="0"/>
              <a:t>bu, Y:</a:t>
            </a:r>
            <a:r>
              <a:rPr lang="zh-CN" altLang="en-US" dirty="0" smtClean="0"/>
              <a:t>永磁的永首字拼音</a:t>
            </a:r>
            <a:r>
              <a:rPr lang="en-US" altLang="zh-CN" dirty="0" smtClean="0"/>
              <a:t>yong</a:t>
            </a:r>
            <a:r>
              <a:rPr lang="zh-CN" altLang="en-US" dirty="0" smtClean="0"/>
              <a:t>，</a:t>
            </a:r>
            <a:r>
              <a:rPr lang="en-US" altLang="zh-CN" dirty="0" smtClean="0"/>
              <a:t>J:</a:t>
            </a:r>
            <a:r>
              <a:rPr lang="zh-CN" altLang="en-US" dirty="0" smtClean="0"/>
              <a:t>减速的首字拼音</a:t>
            </a:r>
            <a:r>
              <a:rPr lang="en-US" altLang="zh-CN" dirty="0" smtClean="0"/>
              <a:t>jian</a:t>
            </a:r>
            <a:r>
              <a:rPr lang="zh-CN" altLang="en-US" dirty="0" smtClean="0"/>
              <a:t>，</a:t>
            </a:r>
            <a:r>
              <a:rPr lang="en-US" altLang="zh-CN" dirty="0" smtClean="0"/>
              <a:t>48</a:t>
            </a:r>
            <a:r>
              <a:rPr lang="zh-CN" altLang="en-US" dirty="0" smtClean="0"/>
              <a:t>：四相</a:t>
            </a:r>
            <a:r>
              <a:rPr lang="en-US" altLang="zh-CN" dirty="0" smtClean="0"/>
              <a:t>8</a:t>
            </a:r>
            <a:r>
              <a:rPr lang="zh-CN" altLang="en-US" dirty="0" smtClean="0"/>
              <a:t>步，即单极性半步驱动。</a:t>
            </a:r>
            <a:endParaRPr lang="en-US" altLang="zh-CN" dirty="0" smtClean="0"/>
          </a:p>
        </p:txBody>
      </p:sp>
      <p:pic>
        <p:nvPicPr>
          <p:cNvPr id="5" name="图片 4" descr="22.jpg"/>
          <p:cNvPicPr>
            <a:picLocks noChangeAspect="1"/>
          </p:cNvPicPr>
          <p:nvPr/>
        </p:nvPicPr>
        <p:blipFill>
          <a:blip r:embed="rId2" cstate="print"/>
          <a:stretch>
            <a:fillRect/>
          </a:stretch>
        </p:blipFill>
        <p:spPr>
          <a:xfrm>
            <a:off x="2235200" y="2311400"/>
            <a:ext cx="3771900" cy="3771900"/>
          </a:xfrm>
          <a:prstGeom prst="rect">
            <a:avLst/>
          </a:prstGeom>
        </p:spPr>
      </p:pic>
      <p:pic>
        <p:nvPicPr>
          <p:cNvPr id="8" name="图片 7" descr="23.jpg"/>
          <p:cNvPicPr>
            <a:picLocks noChangeAspect="1"/>
          </p:cNvPicPr>
          <p:nvPr/>
        </p:nvPicPr>
        <p:blipFill>
          <a:blip r:embed="rId3" cstate="print"/>
          <a:stretch>
            <a:fillRect/>
          </a:stretch>
        </p:blipFill>
        <p:spPr>
          <a:xfrm>
            <a:off x="6972300" y="2311400"/>
            <a:ext cx="3810000" cy="381000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400" advClick="0" advTm="0">
        <p14:ripple/>
      </p:transition>
    </mc:Choice>
    <mc:Fallback>
      <p:transition spd="slow" advClick="0" advTm="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2100" y="1219200"/>
            <a:ext cx="5283200" cy="5078313"/>
          </a:xfrm>
          <a:prstGeom prst="rect">
            <a:avLst/>
          </a:prstGeom>
          <a:noFill/>
        </p:spPr>
        <p:txBody>
          <a:bodyPr wrap="square" rtlCol="0">
            <a:spAutoFit/>
          </a:bodyPr>
          <a:lstStyle/>
          <a:p>
            <a:r>
              <a:rPr lang="zh-CN" altLang="en-US" dirty="0" smtClean="0"/>
              <a:t>步进电机是一种将电脉冲转化为角位移的执行机构。通俗一点讲：当步进驱动器接收到一个脉冲信号，它就驱动步进电机按设定的方向转动一个固定的角度（及步进角）。您可以通过控制脉冲个来控制角位移量，从而达到准确定位的目的；同时您可以通过控制脉冲频率来控制电机转动的速度和加速度，从而达到调速的目的。</a:t>
            </a:r>
            <a:endParaRPr lang="en-US" altLang="zh-CN" dirty="0" smtClean="0"/>
          </a:p>
          <a:p>
            <a:endParaRPr lang="zh-CN" altLang="en-US" dirty="0" smtClean="0"/>
          </a:p>
          <a:p>
            <a:r>
              <a:rPr lang="zh-CN" altLang="en-US" dirty="0" smtClean="0"/>
              <a:t>步进电机</a:t>
            </a:r>
            <a:r>
              <a:rPr lang="en-US" altLang="zh-CN" dirty="0" smtClean="0"/>
              <a:t>28BYJ48</a:t>
            </a:r>
            <a:r>
              <a:rPr lang="zh-CN" altLang="en-US" dirty="0" smtClean="0"/>
              <a:t>型四相八拍电机，电压为</a:t>
            </a:r>
            <a:r>
              <a:rPr lang="en-US" altLang="zh-CN" dirty="0" smtClean="0"/>
              <a:t>DC5V—DC12V</a:t>
            </a:r>
            <a:r>
              <a:rPr lang="zh-CN" altLang="en-US" dirty="0" smtClean="0"/>
              <a:t>。当对步进电机施加一系列连续不断的控制脉冲时，它可以连续不断地转动。每一个脉冲信号对应步进电机的某一相或两相绕组的通电状态改变一次，也就对应转子转过一定的角度（一个步距角）。当通电状态的改变完成一个循环时，转子转过一个齿距。四相步进电机可以在不同的通电方式下运行，常见的通电方式有单（单相绕组通电）四拍（</a:t>
            </a:r>
            <a:r>
              <a:rPr lang="en-US" altLang="zh-CN" dirty="0" smtClean="0"/>
              <a:t>A-B-C-D-A</a:t>
            </a:r>
            <a:r>
              <a:rPr lang="zh-CN" altLang="en-US" dirty="0" smtClean="0"/>
              <a:t>）双（双相绕组通电）四拍（</a:t>
            </a:r>
            <a:r>
              <a:rPr lang="en-US" altLang="zh-CN" dirty="0" smtClean="0"/>
              <a:t>AB-BC-CD-DA-AB</a:t>
            </a:r>
            <a:r>
              <a:rPr lang="zh-CN" altLang="en-US" dirty="0" smtClean="0"/>
              <a:t>），八拍（</a:t>
            </a:r>
            <a:r>
              <a:rPr lang="en-US" altLang="zh-CN" dirty="0" smtClean="0"/>
              <a:t>A-AB-B-BC-C-CD-D-DA-A</a:t>
            </a:r>
            <a:r>
              <a:rPr lang="zh-CN" altLang="en-US" dirty="0" smtClean="0"/>
              <a:t>）。</a:t>
            </a:r>
          </a:p>
        </p:txBody>
      </p:sp>
      <p:sp>
        <p:nvSpPr>
          <p:cNvPr id="8" name="标题 1"/>
          <p:cNvSpPr txBox="1">
            <a:spLocks/>
          </p:cNvSpPr>
          <p:nvPr/>
        </p:nvSpPr>
        <p:spPr>
          <a:xfrm>
            <a:off x="1595547" y="522514"/>
            <a:ext cx="9486111" cy="487533"/>
          </a:xfrm>
          <a:prstGeom prst="rect">
            <a:avLst/>
          </a:prstGeom>
        </p:spPr>
        <p:txBody>
          <a:bodyPr lIns="91415" tIns="45708" rIns="91415" bIns="45708" anchor="ctr">
            <a:normAutofit/>
          </a:bodyPr>
          <a:lstStyle>
            <a:lvl1pPr algn="ctr" defTabSz="914156" rtl="0" eaLnBrk="1" latinLnBrk="0" hangingPunct="1">
              <a:lnSpc>
                <a:spcPct val="90000"/>
              </a:lnSpc>
              <a:spcBef>
                <a:spcPct val="0"/>
              </a:spcBef>
              <a:buNone/>
              <a:defRPr sz="2400" b="0" kern="1200">
                <a:solidFill>
                  <a:schemeClr val="bg1"/>
                </a:solidFill>
                <a:effectLst/>
                <a:latin typeface="+mj-ea"/>
                <a:ea typeface="+mj-ea"/>
                <a:cs typeface="+mj-cs"/>
              </a:defRPr>
            </a:lvl1pPr>
          </a:lstStyle>
          <a:p>
            <a:pPr algn="l"/>
            <a:r>
              <a:rPr lang="en-US" altLang="zh-CN" b="1" dirty="0" smtClean="0">
                <a:solidFill>
                  <a:schemeClr val="tx1"/>
                </a:solidFill>
                <a:latin typeface="思源黑体" panose="020B0500000000000000" pitchFamily="34" charset="-122"/>
                <a:ea typeface="思源黑体" panose="020B0500000000000000" pitchFamily="34" charset="-122"/>
              </a:rPr>
              <a:t>28BYJ-48</a:t>
            </a:r>
            <a:r>
              <a:rPr lang="zh-CN" altLang="en-US" b="1" dirty="0" smtClean="0">
                <a:solidFill>
                  <a:schemeClr val="tx1"/>
                </a:solidFill>
                <a:latin typeface="思源黑体" panose="020B0500000000000000" pitchFamily="34" charset="-122"/>
                <a:ea typeface="思源黑体" panose="020B0500000000000000" pitchFamily="34" charset="-122"/>
              </a:rPr>
              <a:t>工作原理：</a:t>
            </a:r>
            <a:endParaRPr lang="zh-CN" altLang="en-US" b="1" dirty="0">
              <a:solidFill>
                <a:schemeClr val="tx1"/>
              </a:solidFill>
              <a:latin typeface="思源黑体" panose="020B0500000000000000" pitchFamily="34" charset="-122"/>
              <a:ea typeface="思源黑体" panose="020B0500000000000000" pitchFamily="34" charset="-122"/>
            </a:endParaRPr>
          </a:p>
        </p:txBody>
      </p:sp>
      <p:pic>
        <p:nvPicPr>
          <p:cNvPr id="9" name="图片 8" descr="2.png"/>
          <p:cNvPicPr>
            <a:picLocks noChangeAspect="1"/>
          </p:cNvPicPr>
          <p:nvPr/>
        </p:nvPicPr>
        <p:blipFill>
          <a:blip r:embed="rId2" cstate="print"/>
          <a:stretch>
            <a:fillRect/>
          </a:stretch>
        </p:blipFill>
        <p:spPr>
          <a:xfrm>
            <a:off x="7087987" y="2082800"/>
            <a:ext cx="4646813" cy="307592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400" advClick="0" advTm="0">
        <p14:ripple/>
      </p:transition>
    </mc:Choice>
    <mc:Fallback>
      <p:transition spd="slow" advClick="0" advTm="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39900" y="1526739"/>
            <a:ext cx="10083800" cy="4247317"/>
          </a:xfrm>
          <a:prstGeom prst="rect">
            <a:avLst/>
          </a:prstGeom>
        </p:spPr>
        <p:txBody>
          <a:bodyPr wrap="square">
            <a:spAutoFit/>
          </a:bodyPr>
          <a:lstStyle/>
          <a:p>
            <a:r>
              <a:rPr lang="en-US" altLang="zh-CN" dirty="0" smtClean="0"/>
              <a:t>ULN</a:t>
            </a:r>
            <a:r>
              <a:rPr lang="zh-CN" altLang="en-US" dirty="0" smtClean="0"/>
              <a:t>是集成达林顿管</a:t>
            </a:r>
            <a:r>
              <a:rPr lang="en-US" altLang="zh-CN" dirty="0" smtClean="0"/>
              <a:t>IC</a:t>
            </a:r>
            <a:r>
              <a:rPr lang="zh-CN" altLang="en-US" dirty="0" smtClean="0"/>
              <a:t>，内部还集成了一个消线圈反电动势的</a:t>
            </a:r>
            <a:r>
              <a:rPr lang="zh-CN" altLang="en-US" u="sng" dirty="0" smtClean="0">
                <a:hlinkClick r:id="rId2"/>
              </a:rPr>
              <a:t>二极管</a:t>
            </a:r>
            <a:r>
              <a:rPr lang="zh-CN" altLang="en-US" dirty="0" smtClean="0"/>
              <a:t>，可用来驱动</a:t>
            </a:r>
            <a:r>
              <a:rPr lang="zh-CN" altLang="en-US" u="sng" dirty="0" smtClean="0">
                <a:hlinkClick r:id="rId3"/>
              </a:rPr>
              <a:t>继电器</a:t>
            </a:r>
            <a:r>
              <a:rPr lang="zh-CN" altLang="en-US" dirty="0" smtClean="0"/>
              <a:t>。</a:t>
            </a:r>
            <a:r>
              <a:rPr lang="en-US" altLang="zh-CN" dirty="0" smtClean="0"/>
              <a:t>ULN2003</a:t>
            </a:r>
            <a:r>
              <a:rPr lang="zh-CN" altLang="en-US" dirty="0" smtClean="0"/>
              <a:t>具有</a:t>
            </a:r>
            <a:r>
              <a:rPr lang="zh-CN" altLang="en-US" u="sng" dirty="0" smtClean="0">
                <a:hlinkClick r:id="rId4"/>
              </a:rPr>
              <a:t>电流</a:t>
            </a:r>
            <a:r>
              <a:rPr lang="zh-CN" altLang="en-US" dirty="0" smtClean="0"/>
              <a:t>增益高、工作电压高、温度范围宽、带负载能力强等特点，适应于各类要求高速大功率驱动的系统，所以</a:t>
            </a:r>
            <a:r>
              <a:rPr lang="en-US" altLang="zh-CN" dirty="0" smtClean="0"/>
              <a:t>ULN2003</a:t>
            </a:r>
            <a:r>
              <a:rPr lang="zh-CN" altLang="en-US" dirty="0" smtClean="0"/>
              <a:t>作为驱动大电流负载芯片使用。</a:t>
            </a:r>
            <a:r>
              <a:rPr lang="en-US" altLang="zh-CN" dirty="0" smtClean="0"/>
              <a:t>ULN2003</a:t>
            </a:r>
            <a:r>
              <a:rPr lang="zh-CN" altLang="en-US" dirty="0" smtClean="0"/>
              <a:t>有</a:t>
            </a:r>
            <a:r>
              <a:rPr lang="en-US" altLang="zh-CN" dirty="0" smtClean="0"/>
              <a:t>16</a:t>
            </a:r>
            <a:r>
              <a:rPr lang="zh-CN" altLang="en-US" dirty="0" smtClean="0"/>
              <a:t>个引脚，</a:t>
            </a:r>
            <a:r>
              <a:rPr lang="en-US" altLang="zh-CN" dirty="0" smtClean="0"/>
              <a:t>7</a:t>
            </a:r>
            <a:r>
              <a:rPr lang="zh-CN" altLang="en-US" dirty="0" smtClean="0"/>
              <a:t>个</a:t>
            </a:r>
            <a:r>
              <a:rPr lang="en-US" altLang="zh-CN" dirty="0" smtClean="0"/>
              <a:t>in</a:t>
            </a:r>
            <a:r>
              <a:rPr lang="zh-CN" altLang="en-US" dirty="0" smtClean="0"/>
              <a:t>，</a:t>
            </a:r>
            <a:r>
              <a:rPr lang="en-US" altLang="zh-CN" dirty="0" smtClean="0"/>
              <a:t>7</a:t>
            </a:r>
            <a:r>
              <a:rPr lang="zh-CN" altLang="en-US" dirty="0" smtClean="0"/>
              <a:t>个</a:t>
            </a:r>
            <a:r>
              <a:rPr lang="en-US" altLang="zh-CN" dirty="0" smtClean="0"/>
              <a:t>out</a:t>
            </a:r>
            <a:r>
              <a:rPr lang="zh-CN" altLang="en-US" dirty="0" smtClean="0"/>
              <a:t>，</a:t>
            </a:r>
            <a:r>
              <a:rPr lang="en-US" altLang="zh-CN" dirty="0" smtClean="0"/>
              <a:t>1</a:t>
            </a:r>
            <a:r>
              <a:rPr lang="zh-CN" altLang="en-US" dirty="0" smtClean="0"/>
              <a:t>个</a:t>
            </a:r>
            <a:r>
              <a:rPr lang="en-US" altLang="zh-CN" dirty="0" smtClean="0"/>
              <a:t>GND</a:t>
            </a:r>
            <a:r>
              <a:rPr lang="zh-CN" altLang="en-US" dirty="0" smtClean="0"/>
              <a:t>，</a:t>
            </a:r>
            <a:r>
              <a:rPr lang="en-US" altLang="zh-CN" dirty="0" smtClean="0"/>
              <a:t>1</a:t>
            </a:r>
            <a:r>
              <a:rPr lang="zh-CN" altLang="en-US" dirty="0" smtClean="0"/>
              <a:t>个</a:t>
            </a:r>
            <a:r>
              <a:rPr lang="en-US" altLang="zh-CN" dirty="0" smtClean="0"/>
              <a:t>COM</a:t>
            </a:r>
            <a:r>
              <a:rPr lang="zh-CN" altLang="en-US" dirty="0" smtClean="0"/>
              <a:t>。</a:t>
            </a:r>
          </a:p>
          <a:p>
            <a:r>
              <a:rPr lang="zh-CN" altLang="en-US" dirty="0" smtClean="0"/>
              <a:t>输入端可以直接接</a:t>
            </a:r>
            <a:r>
              <a:rPr lang="en-US" altLang="zh-CN" u="sng" dirty="0" err="1" smtClean="0">
                <a:hlinkClick r:id="rId5"/>
              </a:rPr>
              <a:t>MCu</a:t>
            </a:r>
            <a:r>
              <a:rPr lang="zh-CN" altLang="en-US" dirty="0" smtClean="0"/>
              <a:t>的引脚使用</a:t>
            </a:r>
            <a:r>
              <a:rPr lang="en-US" altLang="zh-CN" dirty="0" smtClean="0"/>
              <a:t>TTL</a:t>
            </a:r>
            <a:r>
              <a:rPr lang="zh-CN" altLang="en-US" dirty="0" smtClean="0"/>
              <a:t>电平控制，输出端接驱动</a:t>
            </a:r>
            <a:r>
              <a:rPr lang="zh-CN" altLang="en-US" u="sng" dirty="0" smtClean="0">
                <a:hlinkClick r:id="rId6"/>
              </a:rPr>
              <a:t>电路</a:t>
            </a:r>
            <a:r>
              <a:rPr lang="zh-CN" altLang="en-US" dirty="0" smtClean="0"/>
              <a:t>（如可以接</a:t>
            </a:r>
            <a:r>
              <a:rPr lang="zh-CN" altLang="en-US" u="sng" dirty="0" smtClean="0">
                <a:hlinkClick r:id="rId7"/>
              </a:rPr>
              <a:t>步进电机</a:t>
            </a:r>
            <a:r>
              <a:rPr lang="zh-CN" altLang="en-US" dirty="0" smtClean="0"/>
              <a:t>，直流电机等大功率电路）。</a:t>
            </a:r>
            <a:r>
              <a:rPr lang="en-US" altLang="zh-CN" dirty="0" smtClean="0"/>
              <a:t>COM</a:t>
            </a:r>
            <a:r>
              <a:rPr lang="zh-CN" altLang="en-US" dirty="0" smtClean="0"/>
              <a:t>引脚使用时可以接</a:t>
            </a:r>
            <a:r>
              <a:rPr lang="en-US" altLang="zh-CN" dirty="0" smtClean="0"/>
              <a:t>VCC</a:t>
            </a:r>
            <a:r>
              <a:rPr lang="zh-CN" altLang="en-US" dirty="0" smtClean="0"/>
              <a:t>，作为驱动电流。</a:t>
            </a:r>
            <a:endParaRPr lang="en-US" altLang="zh-CN" dirty="0" smtClean="0"/>
          </a:p>
          <a:p>
            <a:endParaRPr lang="en-US" altLang="zh-CN" dirty="0" smtClean="0"/>
          </a:p>
          <a:p>
            <a:r>
              <a:rPr lang="en-US" altLang="zh-CN" dirty="0" smtClean="0"/>
              <a:t>ULN2003</a:t>
            </a:r>
            <a:r>
              <a:rPr lang="zh-CN" altLang="en-US" dirty="0" smtClean="0"/>
              <a:t>是大电流驱动阵列，多用于</a:t>
            </a:r>
            <a:r>
              <a:rPr lang="zh-CN" altLang="en-US" u="sng" dirty="0" smtClean="0">
                <a:hlinkClick r:id="rId8"/>
              </a:rPr>
              <a:t>单片机</a:t>
            </a:r>
            <a:r>
              <a:rPr lang="zh-CN" altLang="en-US" dirty="0" smtClean="0"/>
              <a:t>、智能仪表、</a:t>
            </a:r>
            <a:r>
              <a:rPr lang="en-US" altLang="zh-CN" u="sng" dirty="0" smtClean="0">
                <a:hlinkClick r:id="rId9"/>
              </a:rPr>
              <a:t>PLC</a:t>
            </a:r>
            <a:r>
              <a:rPr lang="zh-CN" altLang="en-US" dirty="0" smtClean="0"/>
              <a:t>、数字量输出卡等控制电路中。可直接驱动继电器等负载。输入</a:t>
            </a:r>
            <a:r>
              <a:rPr lang="en-US" altLang="zh-CN" dirty="0" smtClean="0"/>
              <a:t>5VTTL</a:t>
            </a:r>
            <a:r>
              <a:rPr lang="zh-CN" altLang="en-US" dirty="0" smtClean="0"/>
              <a:t>电平，输出可达</a:t>
            </a:r>
            <a:r>
              <a:rPr lang="en-US" altLang="zh-CN" dirty="0" smtClean="0"/>
              <a:t>500mA/50V</a:t>
            </a:r>
            <a:r>
              <a:rPr lang="zh-CN" altLang="en-US" dirty="0" smtClean="0"/>
              <a:t>。</a:t>
            </a:r>
          </a:p>
          <a:p>
            <a:r>
              <a:rPr lang="en-US" altLang="zh-CN" dirty="0" smtClean="0"/>
              <a:t>ULN2003</a:t>
            </a:r>
            <a:r>
              <a:rPr lang="zh-CN" altLang="en-US" dirty="0" smtClean="0"/>
              <a:t>是高耐压、大电流达林顿陈列，由七个硅</a:t>
            </a:r>
            <a:r>
              <a:rPr lang="en-US" altLang="zh-CN" dirty="0" smtClean="0"/>
              <a:t>NPN</a:t>
            </a:r>
            <a:r>
              <a:rPr lang="zh-CN" altLang="en-US" dirty="0" smtClean="0"/>
              <a:t>达林顿管组成。 该电路的特点如下： </a:t>
            </a:r>
            <a:r>
              <a:rPr lang="en-US" altLang="zh-CN" dirty="0" smtClean="0"/>
              <a:t>ULN2003</a:t>
            </a:r>
            <a:r>
              <a:rPr lang="zh-CN" altLang="en-US" dirty="0" smtClean="0"/>
              <a:t>的每一对达林顿都串联一个</a:t>
            </a:r>
            <a:r>
              <a:rPr lang="en-US" altLang="zh-CN" dirty="0" smtClean="0"/>
              <a:t>2.7K</a:t>
            </a:r>
            <a:r>
              <a:rPr lang="zh-CN" altLang="en-US" dirty="0" smtClean="0"/>
              <a:t>的基极</a:t>
            </a:r>
            <a:r>
              <a:rPr lang="zh-CN" altLang="en-US" u="sng" dirty="0" smtClean="0">
                <a:hlinkClick r:id="rId10"/>
              </a:rPr>
              <a:t>电阻</a:t>
            </a:r>
            <a:r>
              <a:rPr lang="zh-CN" altLang="en-US" dirty="0" smtClean="0"/>
              <a:t>，在</a:t>
            </a:r>
            <a:r>
              <a:rPr lang="en-US" altLang="zh-CN" dirty="0" smtClean="0"/>
              <a:t>5V</a:t>
            </a:r>
            <a:r>
              <a:rPr lang="zh-CN" altLang="en-US" dirty="0" smtClean="0"/>
              <a:t>的工作电压下它能与</a:t>
            </a:r>
            <a:r>
              <a:rPr lang="en-US" altLang="zh-CN" dirty="0" smtClean="0"/>
              <a:t>TTL</a:t>
            </a:r>
            <a:r>
              <a:rPr lang="zh-CN" altLang="en-US" dirty="0" smtClean="0"/>
              <a:t>和</a:t>
            </a:r>
            <a:r>
              <a:rPr lang="en-US" altLang="zh-CN" dirty="0" smtClean="0"/>
              <a:t>CMOS</a:t>
            </a:r>
            <a:r>
              <a:rPr lang="zh-CN" altLang="en-US" dirty="0" smtClean="0"/>
              <a:t>电路 直接相连，可以直接处理原先需要标准逻辑缓冲器。</a:t>
            </a:r>
          </a:p>
          <a:p>
            <a:r>
              <a:rPr lang="en-US" altLang="zh-CN" dirty="0" smtClean="0"/>
              <a:t>ULN2003 </a:t>
            </a:r>
            <a:r>
              <a:rPr lang="zh-CN" altLang="en-US" dirty="0" smtClean="0"/>
              <a:t>是高压大电流达林顿</a:t>
            </a:r>
            <a:r>
              <a:rPr lang="zh-CN" altLang="en-US" u="sng" dirty="0" smtClean="0">
                <a:hlinkClick r:id="rId11"/>
              </a:rPr>
              <a:t>晶体管</a:t>
            </a:r>
            <a:r>
              <a:rPr lang="zh-CN" altLang="en-US" dirty="0" smtClean="0"/>
              <a:t>阵列系列产品，具有电流增益高、工作电压高、温度范围宽、带负载能力强等特点，适应于各类要求高速大功率驱动的系统。</a:t>
            </a:r>
          </a:p>
          <a:p>
            <a:endParaRPr lang="zh-CN" altLang="en-US" dirty="0"/>
          </a:p>
        </p:txBody>
      </p:sp>
      <p:sp>
        <p:nvSpPr>
          <p:cNvPr id="3" name="标题 1"/>
          <p:cNvSpPr txBox="1">
            <a:spLocks/>
          </p:cNvSpPr>
          <p:nvPr/>
        </p:nvSpPr>
        <p:spPr>
          <a:xfrm>
            <a:off x="1595547" y="522514"/>
            <a:ext cx="9486111" cy="487533"/>
          </a:xfrm>
          <a:prstGeom prst="rect">
            <a:avLst/>
          </a:prstGeom>
        </p:spPr>
        <p:txBody>
          <a:bodyPr lIns="91415" tIns="45708" rIns="91415" bIns="45708" anchor="ctr">
            <a:normAutofit/>
          </a:bodyPr>
          <a:lstStyle>
            <a:lvl1pPr algn="ctr" defTabSz="914156" rtl="0" eaLnBrk="1" latinLnBrk="0" hangingPunct="1">
              <a:lnSpc>
                <a:spcPct val="90000"/>
              </a:lnSpc>
              <a:spcBef>
                <a:spcPct val="0"/>
              </a:spcBef>
              <a:buNone/>
              <a:defRPr sz="2400" b="0" kern="1200">
                <a:solidFill>
                  <a:schemeClr val="bg1"/>
                </a:solidFill>
                <a:effectLst/>
                <a:latin typeface="+mj-ea"/>
                <a:ea typeface="+mj-ea"/>
                <a:cs typeface="+mj-cs"/>
              </a:defRPr>
            </a:lvl1pPr>
          </a:lstStyle>
          <a:p>
            <a:pPr algn="l"/>
            <a:r>
              <a:rPr lang="en-US" altLang="zh-CN" b="1" dirty="0" smtClean="0">
                <a:solidFill>
                  <a:schemeClr val="tx1"/>
                </a:solidFill>
                <a:latin typeface="思源黑体" panose="020B0500000000000000" pitchFamily="34" charset="-122"/>
                <a:ea typeface="思源黑体" panose="020B0500000000000000" pitchFamily="34" charset="-122"/>
              </a:rPr>
              <a:t>ULN003</a:t>
            </a:r>
            <a:r>
              <a:rPr lang="zh-CN" altLang="en-US" b="1" dirty="0" smtClean="0">
                <a:solidFill>
                  <a:schemeClr val="tx1"/>
                </a:solidFill>
                <a:latin typeface="思源黑体" panose="020B0500000000000000" pitchFamily="34" charset="-122"/>
                <a:ea typeface="思源黑体" panose="020B0500000000000000" pitchFamily="34" charset="-122"/>
              </a:rPr>
              <a:t>达林顿管简介：</a:t>
            </a:r>
            <a:endParaRPr lang="zh-CN" altLang="en-US" b="1" dirty="0">
              <a:solidFill>
                <a:schemeClr val="tx1"/>
              </a:solidFill>
              <a:latin typeface="思源黑体" panose="020B0500000000000000" pitchFamily="34" charset="-122"/>
              <a:ea typeface="思源黑体" panose="020B0500000000000000"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400" advClick="0" advTm="0">
        <p14:ripple/>
      </p:transition>
    </mc:Choice>
    <mc:Fallback>
      <p:transition spd="slow" advClick="0" advTm="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001.jpg"/>
          <p:cNvPicPr>
            <a:picLocks noChangeAspect="1"/>
          </p:cNvPicPr>
          <p:nvPr/>
        </p:nvPicPr>
        <p:blipFill>
          <a:blip r:embed="rId2"/>
          <a:stretch>
            <a:fillRect/>
          </a:stretch>
        </p:blipFill>
        <p:spPr>
          <a:xfrm>
            <a:off x="1844675" y="1697037"/>
            <a:ext cx="5280025" cy="3725863"/>
          </a:xfrm>
          <a:prstGeom prst="rect">
            <a:avLst/>
          </a:prstGeom>
        </p:spPr>
      </p:pic>
      <p:pic>
        <p:nvPicPr>
          <p:cNvPr id="4" name="图片 3" descr="002.jpg"/>
          <p:cNvPicPr>
            <a:picLocks noChangeAspect="1"/>
          </p:cNvPicPr>
          <p:nvPr/>
        </p:nvPicPr>
        <p:blipFill>
          <a:blip r:embed="rId3"/>
          <a:stretch>
            <a:fillRect/>
          </a:stretch>
        </p:blipFill>
        <p:spPr>
          <a:xfrm>
            <a:off x="7405688" y="1700213"/>
            <a:ext cx="4121262" cy="3722687"/>
          </a:xfrm>
          <a:prstGeom prst="rect">
            <a:avLst/>
          </a:prstGeom>
        </p:spPr>
      </p:pic>
      <p:sp>
        <p:nvSpPr>
          <p:cNvPr id="5" name="标题 1"/>
          <p:cNvSpPr txBox="1">
            <a:spLocks/>
          </p:cNvSpPr>
          <p:nvPr/>
        </p:nvSpPr>
        <p:spPr>
          <a:xfrm>
            <a:off x="1595547" y="522514"/>
            <a:ext cx="9486111" cy="487533"/>
          </a:xfrm>
          <a:prstGeom prst="rect">
            <a:avLst/>
          </a:prstGeom>
        </p:spPr>
        <p:txBody>
          <a:bodyPr lIns="91415" tIns="45708" rIns="91415" bIns="45708" anchor="ctr">
            <a:normAutofit/>
          </a:bodyPr>
          <a:lstStyle>
            <a:lvl1pPr algn="ctr" defTabSz="914156" rtl="0" eaLnBrk="1" latinLnBrk="0" hangingPunct="1">
              <a:lnSpc>
                <a:spcPct val="90000"/>
              </a:lnSpc>
              <a:spcBef>
                <a:spcPct val="0"/>
              </a:spcBef>
              <a:buNone/>
              <a:defRPr sz="2400" b="0" kern="1200">
                <a:solidFill>
                  <a:schemeClr val="bg1"/>
                </a:solidFill>
                <a:effectLst/>
                <a:latin typeface="+mj-ea"/>
                <a:ea typeface="+mj-ea"/>
                <a:cs typeface="+mj-cs"/>
              </a:defRPr>
            </a:lvl1pPr>
          </a:lstStyle>
          <a:p>
            <a:pPr algn="l"/>
            <a:r>
              <a:rPr lang="en-US" altLang="zh-CN" b="1" dirty="0" smtClean="0">
                <a:solidFill>
                  <a:schemeClr val="tx1"/>
                </a:solidFill>
                <a:latin typeface="思源黑体" panose="020B0500000000000000" pitchFamily="34" charset="-122"/>
                <a:ea typeface="思源黑体" panose="020B0500000000000000" pitchFamily="34" charset="-122"/>
              </a:rPr>
              <a:t>ULN003</a:t>
            </a:r>
            <a:r>
              <a:rPr lang="zh-CN" altLang="en-US" b="1" dirty="0" smtClean="0">
                <a:solidFill>
                  <a:schemeClr val="tx1"/>
                </a:solidFill>
                <a:latin typeface="思源黑体" panose="020B0500000000000000" pitchFamily="34" charset="-122"/>
                <a:ea typeface="思源黑体" panose="020B0500000000000000" pitchFamily="34" charset="-122"/>
              </a:rPr>
              <a:t>达林顿管逻辑框图：</a:t>
            </a:r>
            <a:endParaRPr lang="zh-CN" altLang="en-US" b="1" dirty="0">
              <a:solidFill>
                <a:schemeClr val="tx1"/>
              </a:solidFill>
              <a:latin typeface="思源黑体" panose="020B0500000000000000" pitchFamily="34" charset="-122"/>
              <a:ea typeface="思源黑体" panose="020B0500000000000000"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400" advClick="0" advTm="0">
        <p14:ripple/>
      </p:transition>
    </mc:Choice>
    <mc:Fallback>
      <p:transition spd="slow" advClick="0" advTm="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01.png"/>
          <p:cNvPicPr>
            <a:picLocks noChangeAspect="1"/>
          </p:cNvPicPr>
          <p:nvPr/>
        </p:nvPicPr>
        <p:blipFill>
          <a:blip r:embed="rId2"/>
          <a:stretch>
            <a:fillRect/>
          </a:stretch>
        </p:blipFill>
        <p:spPr>
          <a:xfrm>
            <a:off x="3381375" y="1808162"/>
            <a:ext cx="5581650" cy="1819275"/>
          </a:xfrm>
          <a:prstGeom prst="rect">
            <a:avLst/>
          </a:prstGeom>
        </p:spPr>
      </p:pic>
      <p:pic>
        <p:nvPicPr>
          <p:cNvPr id="3" name="图片 2" descr="02.png"/>
          <p:cNvPicPr>
            <a:picLocks noChangeAspect="1"/>
          </p:cNvPicPr>
          <p:nvPr/>
        </p:nvPicPr>
        <p:blipFill>
          <a:blip r:embed="rId3"/>
          <a:stretch>
            <a:fillRect/>
          </a:stretch>
        </p:blipFill>
        <p:spPr>
          <a:xfrm>
            <a:off x="1635125" y="4297362"/>
            <a:ext cx="3105150" cy="1819275"/>
          </a:xfrm>
          <a:prstGeom prst="rect">
            <a:avLst/>
          </a:prstGeom>
        </p:spPr>
      </p:pic>
      <p:pic>
        <p:nvPicPr>
          <p:cNvPr id="4" name="图片 3" descr="03.png"/>
          <p:cNvPicPr>
            <a:picLocks noChangeAspect="1"/>
          </p:cNvPicPr>
          <p:nvPr/>
        </p:nvPicPr>
        <p:blipFill>
          <a:blip r:embed="rId4"/>
          <a:stretch>
            <a:fillRect/>
          </a:stretch>
        </p:blipFill>
        <p:spPr>
          <a:xfrm>
            <a:off x="7972425" y="4271962"/>
            <a:ext cx="3105150" cy="1819275"/>
          </a:xfrm>
          <a:prstGeom prst="rect">
            <a:avLst/>
          </a:prstGeom>
        </p:spPr>
      </p:pic>
      <p:sp>
        <p:nvSpPr>
          <p:cNvPr id="5" name="TextBox 4"/>
          <p:cNvSpPr txBox="1"/>
          <p:nvPr/>
        </p:nvSpPr>
        <p:spPr>
          <a:xfrm>
            <a:off x="5283200" y="1308100"/>
            <a:ext cx="1569660" cy="369332"/>
          </a:xfrm>
          <a:prstGeom prst="rect">
            <a:avLst/>
          </a:prstGeom>
          <a:noFill/>
        </p:spPr>
        <p:txBody>
          <a:bodyPr wrap="none" rtlCol="0">
            <a:spAutoFit/>
          </a:bodyPr>
          <a:lstStyle/>
          <a:p>
            <a:r>
              <a:rPr lang="zh-CN" altLang="en-US" dirty="0" smtClean="0">
                <a:solidFill>
                  <a:srgbClr val="FF0000"/>
                </a:solidFill>
              </a:rPr>
              <a:t>四相八拍时序</a:t>
            </a:r>
            <a:endParaRPr lang="zh-CN" altLang="en-US" dirty="0">
              <a:solidFill>
                <a:srgbClr val="FF0000"/>
              </a:solidFill>
            </a:endParaRPr>
          </a:p>
        </p:txBody>
      </p:sp>
      <p:sp>
        <p:nvSpPr>
          <p:cNvPr id="6" name="TextBox 5"/>
          <p:cNvSpPr txBox="1"/>
          <p:nvPr/>
        </p:nvSpPr>
        <p:spPr>
          <a:xfrm>
            <a:off x="2311400" y="3810000"/>
            <a:ext cx="1800493" cy="369332"/>
          </a:xfrm>
          <a:prstGeom prst="rect">
            <a:avLst/>
          </a:prstGeom>
          <a:noFill/>
        </p:spPr>
        <p:txBody>
          <a:bodyPr wrap="none" rtlCol="0">
            <a:spAutoFit/>
          </a:bodyPr>
          <a:lstStyle/>
          <a:p>
            <a:r>
              <a:rPr lang="zh-CN" altLang="en-US" dirty="0" smtClean="0"/>
              <a:t>四相单四拍时序</a:t>
            </a:r>
            <a:endParaRPr lang="zh-CN" altLang="en-US" dirty="0"/>
          </a:p>
        </p:txBody>
      </p:sp>
      <p:sp>
        <p:nvSpPr>
          <p:cNvPr id="7" name="TextBox 6"/>
          <p:cNvSpPr txBox="1"/>
          <p:nvPr/>
        </p:nvSpPr>
        <p:spPr>
          <a:xfrm>
            <a:off x="8534400" y="3759200"/>
            <a:ext cx="1800493" cy="369332"/>
          </a:xfrm>
          <a:prstGeom prst="rect">
            <a:avLst/>
          </a:prstGeom>
          <a:noFill/>
        </p:spPr>
        <p:txBody>
          <a:bodyPr wrap="none" rtlCol="0">
            <a:spAutoFit/>
          </a:bodyPr>
          <a:lstStyle/>
          <a:p>
            <a:r>
              <a:rPr lang="zh-CN" altLang="en-US" dirty="0" smtClean="0">
                <a:solidFill>
                  <a:srgbClr val="00B050"/>
                </a:solidFill>
              </a:rPr>
              <a:t>四相双四拍时序</a:t>
            </a:r>
            <a:endParaRPr lang="zh-CN" altLang="en-US" dirty="0">
              <a:solidFill>
                <a:srgbClr val="00B050"/>
              </a:solidFill>
            </a:endParaRPr>
          </a:p>
        </p:txBody>
      </p:sp>
      <p:sp>
        <p:nvSpPr>
          <p:cNvPr id="8" name="标题 1"/>
          <p:cNvSpPr txBox="1">
            <a:spLocks/>
          </p:cNvSpPr>
          <p:nvPr/>
        </p:nvSpPr>
        <p:spPr>
          <a:xfrm>
            <a:off x="1595547" y="522514"/>
            <a:ext cx="9486111" cy="487533"/>
          </a:xfrm>
          <a:prstGeom prst="rect">
            <a:avLst/>
          </a:prstGeom>
        </p:spPr>
        <p:txBody>
          <a:bodyPr lIns="91415" tIns="45708" rIns="91415" bIns="45708" anchor="ctr">
            <a:normAutofit/>
          </a:bodyPr>
          <a:lstStyle>
            <a:lvl1pPr algn="ctr" defTabSz="914156" rtl="0" eaLnBrk="1" latinLnBrk="0" hangingPunct="1">
              <a:lnSpc>
                <a:spcPct val="90000"/>
              </a:lnSpc>
              <a:spcBef>
                <a:spcPct val="0"/>
              </a:spcBef>
              <a:buNone/>
              <a:defRPr sz="2400" b="0" kern="1200">
                <a:solidFill>
                  <a:schemeClr val="bg1"/>
                </a:solidFill>
                <a:effectLst/>
                <a:latin typeface="+mj-ea"/>
                <a:ea typeface="+mj-ea"/>
                <a:cs typeface="+mj-cs"/>
              </a:defRPr>
            </a:lvl1pPr>
          </a:lstStyle>
          <a:p>
            <a:pPr algn="l"/>
            <a:r>
              <a:rPr lang="en-US" altLang="zh-CN" b="1" dirty="0" smtClean="0">
                <a:solidFill>
                  <a:schemeClr val="tx1"/>
                </a:solidFill>
                <a:latin typeface="思源黑体" panose="020B0500000000000000" pitchFamily="34" charset="-122"/>
                <a:ea typeface="思源黑体" panose="020B0500000000000000" pitchFamily="34" charset="-122"/>
              </a:rPr>
              <a:t>24BYJ-48</a:t>
            </a:r>
            <a:r>
              <a:rPr lang="zh-CN" altLang="en-US" b="1" dirty="0" smtClean="0">
                <a:solidFill>
                  <a:schemeClr val="tx1"/>
                </a:solidFill>
                <a:latin typeface="思源黑体" panose="020B0500000000000000" pitchFamily="34" charset="-122"/>
                <a:ea typeface="思源黑体" panose="020B0500000000000000" pitchFamily="34" charset="-122"/>
              </a:rPr>
              <a:t>时序图：</a:t>
            </a:r>
            <a:endParaRPr lang="zh-CN" altLang="en-US" b="1" dirty="0">
              <a:solidFill>
                <a:schemeClr val="tx1"/>
              </a:solidFill>
              <a:latin typeface="思源黑体" panose="020B0500000000000000" pitchFamily="34" charset="-122"/>
              <a:ea typeface="思源黑体" panose="020B0500000000000000" pitchFamily="34" charset="-122"/>
            </a:endParaRPr>
          </a:p>
        </p:txBody>
      </p:sp>
      <p:pic>
        <p:nvPicPr>
          <p:cNvPr id="10" name="图片 9" descr="1.png"/>
          <p:cNvPicPr>
            <a:picLocks noChangeAspect="1"/>
          </p:cNvPicPr>
          <p:nvPr/>
        </p:nvPicPr>
        <p:blipFill>
          <a:blip r:embed="rId5"/>
          <a:stretch>
            <a:fillRect/>
          </a:stretch>
        </p:blipFill>
        <p:spPr>
          <a:xfrm>
            <a:off x="5387976" y="4279901"/>
            <a:ext cx="1923014" cy="1803399"/>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400" advClick="0" advTm="0">
        <p14:ripple/>
      </p:transition>
    </mc:Choice>
    <mc:Fallback>
      <p:transition spd="slow" advClick="0" advTm="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25600" y="1320800"/>
            <a:ext cx="10096500" cy="646331"/>
          </a:xfrm>
          <a:prstGeom prst="rect">
            <a:avLst/>
          </a:prstGeom>
        </p:spPr>
        <p:txBody>
          <a:bodyPr wrap="square">
            <a:spAutoFit/>
          </a:bodyPr>
          <a:lstStyle/>
          <a:p>
            <a:r>
              <a:rPr lang="zh-CN" altLang="en-US" dirty="0" smtClean="0"/>
              <a:t>在四线驱动方式中，每次仅有一个线圈通电，对磁铁具有吸引作用，从而使电机进行转动，每次转动一个相位。改变脉冲方向，才可以正常运转。</a:t>
            </a:r>
            <a:endParaRPr lang="zh-CN" altLang="en-US" dirty="0"/>
          </a:p>
        </p:txBody>
      </p:sp>
      <p:sp>
        <p:nvSpPr>
          <p:cNvPr id="5" name="标题 1"/>
          <p:cNvSpPr txBox="1">
            <a:spLocks/>
          </p:cNvSpPr>
          <p:nvPr/>
        </p:nvSpPr>
        <p:spPr>
          <a:xfrm>
            <a:off x="1595547" y="522514"/>
            <a:ext cx="9486111" cy="487533"/>
          </a:xfrm>
          <a:prstGeom prst="rect">
            <a:avLst/>
          </a:prstGeom>
        </p:spPr>
        <p:txBody>
          <a:bodyPr lIns="91415" tIns="45708" rIns="91415" bIns="45708" anchor="ctr">
            <a:normAutofit/>
          </a:bodyPr>
          <a:lstStyle>
            <a:lvl1pPr algn="ctr" defTabSz="914156" rtl="0" eaLnBrk="1" latinLnBrk="0" hangingPunct="1">
              <a:lnSpc>
                <a:spcPct val="90000"/>
              </a:lnSpc>
              <a:spcBef>
                <a:spcPct val="0"/>
              </a:spcBef>
              <a:buNone/>
              <a:defRPr sz="2400" b="0" kern="1200">
                <a:solidFill>
                  <a:schemeClr val="bg1"/>
                </a:solidFill>
                <a:effectLst/>
                <a:latin typeface="+mj-ea"/>
                <a:ea typeface="+mj-ea"/>
                <a:cs typeface="+mj-cs"/>
              </a:defRPr>
            </a:lvl1pPr>
          </a:lstStyle>
          <a:p>
            <a:pPr algn="l"/>
            <a:r>
              <a:rPr lang="en-US" altLang="zh-CN" b="1" dirty="0" smtClean="0">
                <a:solidFill>
                  <a:schemeClr val="tx1"/>
                </a:solidFill>
                <a:latin typeface="思源黑体" panose="020B0500000000000000" pitchFamily="34" charset="-122"/>
                <a:ea typeface="思源黑体" panose="020B0500000000000000" pitchFamily="34" charset="-122"/>
              </a:rPr>
              <a:t>28BYJ-48</a:t>
            </a:r>
            <a:r>
              <a:rPr lang="zh-CN" altLang="en-US" b="1" dirty="0" smtClean="0">
                <a:solidFill>
                  <a:schemeClr val="tx1"/>
                </a:solidFill>
                <a:latin typeface="思源黑体" panose="020B0500000000000000" pitchFamily="34" charset="-122"/>
                <a:ea typeface="思源黑体" panose="020B0500000000000000" pitchFamily="34" charset="-122"/>
              </a:rPr>
              <a:t>四拍驱动方式：</a:t>
            </a:r>
            <a:endParaRPr lang="zh-CN" altLang="en-US" b="1" dirty="0">
              <a:solidFill>
                <a:schemeClr val="tx1"/>
              </a:solidFill>
              <a:latin typeface="思源黑体" panose="020B0500000000000000" pitchFamily="34" charset="-122"/>
              <a:ea typeface="思源黑体" panose="020B0500000000000000" pitchFamily="34" charset="-122"/>
            </a:endParaRPr>
          </a:p>
        </p:txBody>
      </p:sp>
      <p:pic>
        <p:nvPicPr>
          <p:cNvPr id="6" name="图片 5" descr="3.png"/>
          <p:cNvPicPr>
            <a:picLocks noChangeAspect="1"/>
          </p:cNvPicPr>
          <p:nvPr/>
        </p:nvPicPr>
        <p:blipFill>
          <a:blip r:embed="rId2"/>
          <a:stretch>
            <a:fillRect/>
          </a:stretch>
        </p:blipFill>
        <p:spPr>
          <a:xfrm>
            <a:off x="1854201" y="2505799"/>
            <a:ext cx="9397997" cy="2970022"/>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400" advClick="0" advTm="0">
        <p14:ripple/>
      </p:transition>
    </mc:Choice>
    <mc:Fallback>
      <p:transition spd="slow" advClick="0" advTm="0">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E850C665-4CB3-4278-AA93-BB0D1B906B96"/>
  <p:tag name="ISPRING_SCORM_RATE_SLIDES" val="1"/>
  <p:tag name="ISPRINGONLINEFOLDERID" val="0"/>
  <p:tag name="ISPRINGONLINEFOLDERPATH" val="Content List"/>
  <p:tag name="ISPRINGCLOUDFOLDERID" val="0"/>
  <p:tag name="ISPRING_PRESENTATION_TITLE" val="HG00062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wQUAAIACAA8uqxIFQ6tKGQEAAAHEQAAHQAAAHVuaXZlcnNhbC9jb21tb25fbWVzc2FnZXMubG5nrVhtb9s2EP5eoP+BEFBgA7a0HdCiGBIHtMTYRGTJleg42QsERmJsIpSY6cVt9mm/Zj9sv2RHyk7ivkBSEsA2TMr33PHunrujD48/5wptRFlJXRw5bw/eOEgUqc5ksTpyFuzk5w8OqmpeZFzpQhw5hXbQ8ejli0PFi1XDVwK+v3yB0GEuqgqW1cis7tdIZkfOfJy44WyOg4vEDydhMqYTZ+Tq/IYXt8jXK/1H+cMv7z98fvvu/Y+Hr7eSfYDiGfb9fShkkd696QEUsCj0E0AjfhKQc+aMzOcwuXDBfBoQZ7T9Mkx6HpEzZ2Q+O+UWUUQClsQ+9UhC4yQImfWFTxjxnNGFbtCabwSqNdpI8QnVawGRrGUpUKVkZh+kGjaKRnQp88IZpkESkZhF1GU0DJxRrMvy9icLy5t6rUtQV6FMVvxSiczqhJyxz29KUYFqXkNOIXjVawm/1DmXxUGn6ggvaTBJWBj6cUICb7fjjEiRIa/kRs1AlAjHJAKAkleifIRsYrPMiiOs1DCEKZ1MfXgzY8JUrtYK3vVQO+YEYjAXRZcU5AiJILvieBlGnnEaqEIc3fCq+qTLbC8/HgaqC5gGbggp6LIH4Mxg7IAhxhIqR1mKtO4Cm5E4xhOSjMNzSGTgXThEIjwFup0OkbggMVCExF0yAT6jE2wS3lBsl/87fqXcpLO6RTxNQc64byN1U8GOcSmwwDKtOhimJiYfFxA2iv3v0LhFBe/a1UpuBNhRZqLsVASVxSWeyaKPC/pbcoKpT7wE0soLlwmzJc9ozPktKnSNeLbhRSrQpUh5A7l+C88ymdlnJs5W/1+N/BvxeltVXm0LUuCR81dD7dmrYd8wq6nAproW+U3dpdo4bGv+Y6wwOf1dE/oc/XH6Y5cEOKLh80Smknmj2qr75PjcWTY0Rp1GPNFT/aP13JbEbW0dUyhYY6n7SxDopqZ/QANU/aVocAKK5m2JhhpOi6sBOoNwCxBo9FiMM3DVngln4MIB8ksyjimD2WgpLitZd44dlo1tgL4d2hTmPCVqcU/GS3GlYcJRgm/a6QO6kI10Z0AfDDd7rYJR5oPJAQCu2uQBSCVzsD/rgbmYkZ0H2gK/d5KlblRmyavktS3y4NsmF1+PTVelzu2u4tUuedsmc/wUK9rDRa3S+YD2f8e/3vF5QL/HRykmOHKniYsDl5hB33BV9RQCChhX+CxOfDw24sCFnNfpGprplW6KrCdQO6t75AQD2PbMseBluv7vn397YnxhSbuLtru/DgIBYpsqSO7Afg90Lao/u0AYHu/L2UUfqe3dZifX86rDKGThs9wheNtacp3D1kG3XkjybdAwY9idzoAHsU173ZQwug1BmOHoFGqZncKd0YyX11AImdZqEIp1tUnAepj2++tlUytZiCGyT2sl5sCMzhPsefauDeRTMr1ue2YGN4p0e+lWcOnuC+ZOcQB19gs8kcl6IKBtTbsqBERv1/c033zdqe5Wlf3L4vD1g38w/gdQSwMEFAACAAgAPLqsSAh+CyMpAwAAhgwAACcAAAB1bml2ZXJzYWwvZmxhc2hfcHVibGlzaGluZ19zZXR0aW5ncy54bWzVV91u2jAUvucpLE+9LGk7unYooaoKaNVaQIVt7VVlYkOsOnYW21B6tafZg+1JdhwDBbXr0h+kTQgRn5/v/J+Y8Og2FWjCcs2VjPBudQcjJmNFuRxH+MugvX2IkTZEUiKUZBGWCqOjRiXM7FBwnfSZMSCqEcBIXc9MhBNjsnoQTKfTKtdZ7rhKWAP4uhqrNMhyppk0LA8yQWbwY2YZ03iOUAIAvqmSc7VGpYJQ6JHOFbWCIU7Bc8ldUES0BdEJDrzYkMQ341xZSU+UUDnKx8MIvzs8dp+FjIdq8pRJlxPdAKIjmzqhlDsviOjzO4YSxscJuHtQw2jKqUkivFdzKCAdPEQpsH3oxKGcKMiBNHP4lBlCiSH+6O0Zdmv0guBJdCZJyuMBcJCLP8LNwfWnq17r4uy08/l60O2eDU573olCJ1jHCYN1QyE4pGwes6WdkBhD4gT8Bp0REZqFwSppITZScs05d0ZDJSD3hRa0UTpktENStlKN/g2XbZDcxWgEgYhZhI9zTgRG3BDB46WytkNtuCmq3l6VRIAF7cnQeR/fm/fZiROSa7bq1oKjXc7jxjdlBUUzZZHgNwwZhSB+m8JTwtBqcdAoV2lBhfYxSAsOFiecTRk9KnI6B/yToSswkVrQhF7NBDPewnfL79CQjVQOuIxMoLOBzrXHrz4LOCNa34OShY9b/bPTZuv6tNNsXW65AAmdEBk/ExwKztLMbASfzJBUZqEH6YiJ1awoCuW04JWJrfryMmieWuHL/NbFWIHeYEk2Y+U5hfmrB6XNJmRSDKIbrgIaRpBDSTwmMGJYF1xaVhYwJhIpKWaIxLDWtBvrCVdWA8UPsIfWL/fQ6yMui9MYVhtYzCnLS0Hu7O69r+1/ODj8WK8Gv3783H5Sab7we4I4c37jnzy58pdr/+E2DAO3pR9f2ia3/+bO7l20vpbJa6d1OShV0la/FFy3jFT3cxmpC/+S6a28YEq5AEtp7IcM1pLgKTeMvmWLvaBNXvVu9z22mTbZYMyvGY3/JmR/Wl4T1+6FYfDoxdVxUi55ColwK3F5223s13bgpvkoq1IBtPX/Do3Kb1BLAwQUAAIACAA8uqxItfwJZLoCAABVCgAAIQAAAHVuaXZlcnNhbC9mbGFzaF9za2luX3NldHRpbmdzLnhtbJVWbW/iMAz+fr8Ccd/p7pWd1CExxkmTdrfpNu172po2Ik2qJGXHv784TdYEKPSwJhH7eWzHsc1StaV88WEySXPBhHwGrSkvFWq8bkKLm2nWai34LBdcA9czLmRN2HTx8af9pIlFXmKJHcixnA3JoQ8zt58xFBfj2xxliJCLuiF8/yBKMctIvi2laHlxMbVq34BklG8N8urHfLUeDMCo0vca6iin9TXKOEojQSnAlL6vUS6yGMmA+UhX9jOS04c6f/sD2o4qqi1t+QlliNaQEuIiXy9RhvHceI9fZY5ynqDhrzbQL59RBqGM7EHGzu++ogwyRNM2/9MjjRQlFjTmnH/Edw4TpDDjh1ldoVwk4IUw0MVXcOWxd70LQO5rOPcpjqsU7AnrerAQ8NEzBgstW0gTf+psqhJvj6028wGLDWHKAEJVD3oyST+RVnk3sa7H/YE3yovQl9P0kFfB2hpWXcKBu1jf41erW7srQqfvuiBDCTunDFLslT3yt6nrETJQ9shnRgt45Gx/nMGhqSP5R74l7jnP199YgRNzLJzVn7wVIz3g6KogVafwmFoUsFCYzgutAd8tTayuSyk5yinlZEdLoqngvxCX7e1lVJocGFyvne6sVFPN4FTD2RzNmg7LZc9xPzpr3JDdz0J/ue480WaL30yJ1iSvavOzpKYTxzNjYgozTU4zcE8aOMh7vhEBx8YeItVEbkG+CMHGhuFCgxrrXnTDNQRPk6AGaXK6yqlzcqr8vK0zkGvzahSUr3Ks7IAVLStm/vQrhTcoDhgD1o6qK+OPE/rel4HCNQEQmVe+a7tDZ6lbpimDHfjhDxT2ykN3S5Xp0qGGW+oH2Oiw5ZxmVE+6XdH3SrxDAv0J/KtJK3J8YBnR9ppkyt4smny/hvtcosXs1xk2X7jJ7Nn1UuTY2I8raJT47+Q/UEsDBBQAAgAIADy6rEgqlg9n/gIAAJcLAAAmAAAAdW5pdmVyc2FsL2h0bWxfcHVibGlzaGluZ19zZXR0aW5ncy54bWzNlm9PGjEYwN/zKZouvpRT56YjdxgjGIlOiLBNX5lyLVxjr721PfB8tU+zD7ZPsqdXQIiOnUaWhRDo0z6/51/7tOHRfSrQhGnDlYzwbn0HIyZjRbkcR/jL4HT7ECNjiaREKMkiLBVGR81amOVDwU3SZ9bCUoMAI00jsxFOrM0aQTCdTuvcZNrNKpFb4Jt6rNIg08wwaZkOMkEK+LFFxgyeESoA4JsqOVNr1moIhZ70WdFcMMQpeC65C4qIM5sKHPhVQxLfjbXKJT1RQmmkx8MIvzs8dp/5Gk9q8ZRJlxLTBKET2wahlDsniOjzB4YSxscJeHuwj9GUU5tEeG/fUWB18JRSsn3kxFFOFKRA2hk+ZZZQYokfenuW3VszF3gRLSRJeTyAGeTCj3BrcHt202tfXXQuz28H3e7FoNPzTpQ6wSonDFYNheCQynXMFnZCYi2JE/AbdEZEGBYGy6L5spGSK865MRoqAakvtTAagaeiiPCx5kRgxC0RPF7MWqLHzJ5yATE43d36SFr8CPTxxgnRhi0bms8Yl8W4+U3lgqJC5UjwO4asQhBRnsK/hKHldKORVmkpFcRYZASnDE04mzJ6VGZpBvyToRswkeagCZsvE8x6C99z/oCGbKQ0cBmZwFYFOTeeX38ROCPGPELJ3Met/kWn1b7tXLba11suQEInRMYvhEMJWZrZjfBJgaSycz1IR0xyw8qiUE7LuSqx1V9fBsPTXPgyv3UxltAbLMlmrLykMH/1oLLZhEzKg+gOV4mGI8ihJJ4JEzEcdy5zVhUYE4mUFAUiMTQq4471hKvcgMQfYI82r/fQ6yMuy9EYbg6wqCnTlZA7u3vv9z98PDj81KgHv3783F6rNGvhPUGcOd/DT9Y28UUjf9oNw8D1zufbsNX5v+rCvav21yqZumxfDyoVqd2vhOtWWdU9r7Lqyl8bvaUro5IL0GbG/thAoxE85ZbRt9w0ryj8+vvXb4s3KvwGo1i7ff/fIPxo8dxaeV+FwbMPwBrIVx/TzdpvUEsDBBQAAgAIADy6rEhocVKRmgEAAB8GAAAfAAAAdW5pdmVyc2FsL2h0bWxfc2tpbl9zZXR0aW5ncy5qc42UTW/CMAyG7/wKlF0nxD5hu6HBpEkcJo3btEMoplSkSZWkHR3iv68OX03qjsUX8vLkdewq3na61WIR6z53t+6327/7e6cBalbncO3rokVPUWdGJAuYJSmIRAILkOJ49CTvzgRlzKQznZcfaGtqfkzhP0suTB3PCAtNaIY6XBDgN6FtqMM/J7FTq2tfU63R89xaJXuRkhak7UmlU+4YdvXqVr3EAFYF6AvokkfgmQ7caiPPjg8DjDoXqTTjspyqWPXmPFrHWuVy0ZZ/VWagq0++3gP9p8HLxLMTibFvFtIw8WSI0U5mGoyBQ97HCQYJCz4HUfPtu/UH6hk3CwroIjGJPdKjG4w6nfEYGl0ajjB8TFZejW4OMJqchY3dE3e3GB4heAm6YTW+x/BAleXZPz5gplWMHWmgzZ6fUKH4IpHxIXUfg+Twsmjb1r1zoe76Y+Y9IRU8oRX1/NK22RGChgCtN5aOeU2Qd0rZCUqURA5FaNS0Kug5YsM5gvvPLuPW8miVVuOhGo5VG7heg54pJarbf126Z5irs/sFUEsDBBQAAgAIADy6rEg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Dy6rEia+ZZkawAAAGsAAAAcAAAAdW5pdmVyc2FsL2xvY2FsX3NldHRpbmdzLnhtbLOxr8jNUShLLSrOzM+zVTLUM1BSSM1Lzk/JzEu3VQoNcdO1UFIoLknMS0nMyc9LtVXKy1dSsLfjssnJT07MCU4tKQEqLFYoyEmsTC0KSc0FMkpS/RJzgSqf7ZnyfMmuZ9Pan6/Yr6RvxwUA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Dy6rEiwhyP0bAEAAPcCAAApAAAAdW5pdmVyc2FsL3NraW5fY3VzdG9taXphdGlvbl9zZXR0aW5ncy54bWyNUttKJDEQffcrgj8wSSq3hnYgt5Z5UdEBn5vp7NKsppdOxGXJx5t2dxhHRzT1VHVOnaIqp02/xmifUp4ex799Hqd4F3Ie48+0PkOo3U0P03wzhxRyWh0q92McpudN/DEttVpNuY9DPw92QdMao+71ISW1cqpmzDCKJPPUK+Q8txVrwDVgK+Yose3qncQ/3TnsQsynVdvVEfqxYRNTmPMmDuHPGo7Zb6HjDS7nfhgrL60FW6LspxbHlkCMcMl9oRoABLLcEYeLlI3UBHnMOIZiFAUKiHBOGlGIpBxq1jWiqjDfCMQkY9QV6mntRlobR22R0BCi6zSvGlu6zkiMESEEmCtcQGcwqmyoGhrUckBwYEAUbTRRgDrbmY4V77ywHCnqBcaFGQMYH4572O7tuQ7Vb6+zP+cXgie/4CS6eGt1wlzt7mmeK3kbHn8/9Dmgcbg4v7n1d/5qq7eb66vz/7589fCetZi1bv2pt18AUEsDBBQAAgAIAD26rEgk4P8XxAwAAGMZAAAXAAAAdW5pdmVyc2FsL3VuaXZlcnNhbC5wbmftV2lcU+eaP4rFTi0gagqyO7bSRcSoARSTuADiKJuEIrKLlssuyCEGCNFLWwRF2t5b8IIhEiwBwk5DMAFCReDWGFBZwmKkgiEkhyRgICFkm4P2zm9mvs3n4cP5nfP83/c9z/p/znPy/X1PmXxk9REAACanvT3OAYARAgA23vzQGEaMf+Lvhm8brp47dQJoGLARw8Km2OM+xwGguWiLNvoDWP63K94hVwHAtGft2tCfUn0JACxXTnscx12LkArO0C8Jx/tf68/mANhjVSeMpz91256/G/GxB+7xJYcvN3lUnLb5ouBzX49Ntn/Z/9f7Nx22Dedv3vpi4KhnjatKSZygBU+BE4bwCfbqhSsB7IT6oKCEkWgspzaI7VxXJS5L6QohKsdj6X4Y9ZvHm+2zYXOuPDSvtai1nhWn4bIXey2kT2DszIhZzJH8gjMl+xhbNgJAXaBt6jbEFMlAZMOL3S4j2y0kd6uT9/z5jFmdq8z4l8DaCW9hb4NDcswDBz+aB2wAAA8P2PGt5uvgOrgOroPr4Dq4Dq6D6+A6uA7+PwT3ZWukzK8A4PrQ//FH4Q0uYHGZH9kYkaMWjswUYbsy5yryvsZPEVUoWnKwoItFBrPYUgCI6iQ85RcyB26xdMLvLCLGEsLOc0ePxOhkLYMwlGdjIbdFRMLvkLzKkielzDNqk1MEsuQsAGifoFFyMnldhHvVqdFJoUxe64XZjkICPkAl3jfJaeysnBbTKMkpfzAakvFMdI2IQtJ7uKaI/UirQ5K/+WEeSrQkvYJC5+ikKY76xSJSGIrSQzDoVM5yTXAEQVhAUOjOcXmKb0BKobBrVUL/arZQge+M5KO9BqaPtDmpSjjayzMZVbN49sB0yd/9dm8wpb26je67b6nXqzjMSTT9MgssOi5gxuq+17wKSI24Vb9mR77VPcGVHhNHI0ay/kU981XmCAHxKZhjEsWV56jYfxsSptl4STUF+RMi/MvUfmFT9Q1Nu/MTOcmgYRw/D43E1YdyCwnL7dU3MnnW2EEog9X/z5Cw/iphfCj0FmoOU4iWB55UYF/XcZVxn3aPV7vG2xHe/KhcVt5Nn8RAo4f3gPYUYVla1ilPfOXAreQsX7pxNKqdPmT1AOQ+jT82YbIiIYsJDsElDK7wR7oOY/YMCl/9KH+VcHih4XqdpjanYauNavzmT81haLs+x2CUNwUb1L7YZz25f+co2ss3y5ZhMiPy4Y64FPUrKqjT/JVvFf4Ur41hKZLtf8hA5dh7K1zASPxkjhV1+u990f/O9jpm8h+iG6+PYGpWloeJLR3y+IVwGneMTumnfYhasM9dtbpXdPnJtaPD14nqmpO6rCEiW4ZMm4CqKVAqK+mhuYWCECtd07T1vabzGhlKaQlOYtc0LbMVdV2Ru748EXOdzysbcf9N4d5LtvrnHXzP4Q5Zl3VAs00Uf5B7g7CTazZzgC1kmkzACX4BjYEPk5jOz9H2ZhXsZCAjMO+RjUL1eTGLuB9+qRdoiWPqNNsQFchuaJZXnMsKMfk0oev+CgiqBCk7EQKhRUAzW8baMMZDkpAPh6S5IcyB5lps2aQ0l3iz4JnlH6Di+yMPLgsOIHaAe7Pwe9F5QXn7ebtcSTTqgH2e289qd0TrhRwbDK5PZSvpSA3pqZLjEjNvP+A3Q2nUjX+sLo+GpjAa6f11k2atyeQYpYwtb9NEB3NCcHtp4aLPWNLT0m0IxMeQHhdrguu3uJQnjCrqqdaF5UKpU8NE5KMKYynIwS0VLlj/GECLWUA3BpYcNBtNcMA2ttqMDbbBibxqu9z+UtQWlhCwKKE3tolSMn3mGqyv80x1FqsNQYKuuyBk07rk/EVBgb/Js76oJLKwwrHHbT4ublKYmhEfyX/tednj8d1gIzWyEWNrKRqMHLb7DVlcJmebA2AOOdmqia97RY6E6wX8x25cxkOnskd7RtD2/BoLRhFWf016lSRQ/wIH3uWMPjuxc8OvS8OBfuHlkZzQWYJz59ILSb5j+Xn06lxlqDPtqGa+tcS5Mqec/wUYgmr0LVG0iZW9daGxZSwnRqGCMOMymjHMSXCXTJFLIzWNOeWqmBpuvQJSvekYeBGn7P0hm3MCB2zmo+3dl0+s8FyntIaDBgn/O/WvQ+GuADTSvCSAxA2jPjFR4Y0QVGWGWYmChMNlZ1EkbfL5HOpbtYhCuYc1ntfMKfvXtCJ5RhqruUFRoesAq2Y2+MoIbvJoG3NjZVUz1sUHJDKexpGVGgR1o1u7TO2WWFrM5dHIcKnMEVde50kTxJh4KyPBOSSS4kq9aDf3NRDGShe/0ZoboXglrUsD7vJ7ew+SPvKHRnHRSGc2PZnylAW27QxMmnJLCcfdVpObfZPw3/XerL18tFDHjpsie6FdWMSW/GrAtCELY1pWheS4S9P5Jsfke/UTgT7cDdKVpfs5Miq1A+awo6joRoZPmXHfjEBz2MGrOz3PU0qddIQrLGk2LlERR6Xe1rkVR8p60qqrq/u9mH4u5oju38DB/uihQ7P4916AjZWa2hpjDqrdafcnEvJyKdYsM8E/rJh7myuuIjigMQLLqX7LXJlwVwBbovx9LWClcOtqG1GOOG6BqBcPO/VEfYvzUTjat5709BQrf99DvZgLN78puiMl++2bDUi6Ij6CaXqF8S54fVrZuyx1ysD0SKhq8bMZ5Jztcf9AkzZIswNVVepMG2j8bTFRv+PiY2/yKAs18vp4jL6LRTwAjY5XVbEEMewEd75nbwf5l7aErjp1E60UO2jt0Wv4k0Vi3P7h3OUiknZG0kjSQZLmfjv2o1wzTDtL2jbpW2xu0RSuyrZx8YnJwU+IYXa8CtHKx1E8Cu72DcV+486Z7XnI7gjT+wkTLvvLOd1HTYkX9N89IKZrLo3Wt/r4xLj3qY5JplCFxIN6dCO/xqEmbtO4lvhT9PxU652CzER43/aA5gWKQRsLisj48m9Pov35D68tTv9+gJFYPxT+yULr/6ygTv0q9K6CJg7dD/fy3Jnn5GRYHdpnNKPeXgTmbZLWvs9lvNUkkvTCfwgTEEB5NozjDiBRpjorUwRieWzuXbwrMPntovKsiR/mhlsYvviQ7kGWKCa2IxdVRXi1onJbq5/uzDWaajJZ9FIXk7+wqy3z9o0cMp5AgXlYJ+es7BMBQ2+H7hBBTcw7TxVJDc3Td4sDkCkz/s/9NTSlZw0lgdwsQFyaaeHuolLttgv0Y164sxKsvrantPh1E8+J+bIlc7HXIljeqbITPb06iMan3bWGRraEqbLHT6myw2gRDv3u7gItKCqBXT8vhxo5mGUL8hmTb1xNZBDe26lVu8UH5d2gOJU4PAg9hUYcsmCSvqSNSIvgXuwCsos1laa5tYp+2scoUmLPOadAzYOcCDvZoX20vvKZjmbSULeVpNm/KD+ZlLj7yz3LH8yvmvYesJIMEBU8V7/hQa7a7OhCt6RLI0vYXB+mYd04FCwpd9bMlReVDd+60OmdoXDp3LMWqG9iFw1B906975hsePxhCizYKzzqNPNZ0uC8cjIFSyhJN/2+9rHQ4deBspIaWGOXepZePJM9Z/w8rCara74yC2N3Ai8AElVvuc7M/9b1l4b8mHDXp15Mg+qZEeZbfrH+tliY5ipID2Tb8LuSt/J+Zom4GJZoZteaIcnvBgHG8nlQEzVaf7VO0ogmK5tox3FnPXqXa6w9rv4iU7cUydTXPhSARk1lzhztgdWcXsKfH69VWNkkscksACk2JdXK/fduruDKg9y04mzoTzNn+CufBfGfw2xk02MkbP5YzHCSoS5UZNkJf62kSvkZOL9+PRmRwzlSBn+f2TFIJNSuUjN0ceOE+0/Uz02oD8+t5daWNo52HDyXufdzAKtBRbQ2fiBoG2SBd3ghetlL9y8HoP6L7I5b6jU+XgIYt79P0i/kYevKCbP/yOh+wpBKmVNd8QDvZxkLalDC/pwkPYgoCX9nluaMwVCQINhniFkK0RbN8FuG9KQd0LwtQsSIwDs1Yw3qwVCDqzTEKRRKL/lAS73DP/rYuYb1tNXtkx3XI200qq8ydlrYKRxd8q4dTJZXuxWZtRAzXsZSiBlvBQUaOYdTePP1dO8tR+571gCAKKgz+urt6GaofeF8T22beGtKn9QWIfSXu9k9invVW+ddLQ8ejrYHWR8X5NnnrLxp+qHU8XPgegxY3pfNHsOHXetMMWB8EQj+LX4kSfeGc70Ri3J/3/8AICzlf83fP26BR+twdyN4oi6T5G/BahdOum//l6BbCvwvgW7wwdTDB5RBtgFDp3HDS1MGPTN8K7xasxp9tqSSWmVP0qYu61RTzK/gkR7njHPVHqj/2rDZPGxTofVh76/hs8BpT1+PhhNRf/1PUEsDBBQAAgAIAD26rEhwa966SwAAAGoAAAAbAAAAdW5pdmVyc2FsL3VuaXZlcnNhbC5wbmcueG1ss7GvyM1RKEstKs7Mz7NVMtQzULK34+WyKShKLctMLVeoAIoBBSFASaESyDVCcMszU0oybJXMzUwRYhmpmekZJbZKpuYmcEF9oJEAUEsBAgAAFAACAAgAQ5RXRw3AMR7AAQAA2gMAAA8AAAAAAAAAAQAAAAAAAAAAAG5vbmUvcGxheWVyLnhtbFBLAQIAABQAAgAIADy6rEgVDq0oZAQAAAcRAAAdAAAAAAAAAAEAAAAAAO0BAAB1bml2ZXJzYWwvY29tbW9uX21lc3NhZ2VzLmxuZ1BLAQIAABQAAgAIADy6rEgIfgsjKQMAAIYMAAAnAAAAAAAAAAEAAAAAAIwGAAB1bml2ZXJzYWwvZmxhc2hfcHVibGlzaGluZ19zZXR0aW5ncy54bWxQSwECAAAUAAIACAA8uqxItfwJZLoCAABVCgAAIQAAAAAAAAABAAAAAAD6CQAAdW5pdmVyc2FsL2ZsYXNoX3NraW5fc2V0dGluZ3MueG1sUEsBAgAAFAACAAgAPLqsSCqWD2f+AgAAlwsAACYAAAAAAAAAAQAAAAAA8wwAAHVuaXZlcnNhbC9odG1sX3B1Ymxpc2hpbmdfc2V0dGluZ3MueG1sUEsBAgAAFAACAAgAPLqsSGhxUpGaAQAAHwYAAB8AAAAAAAAAAQAAAAAANRAAAHVuaXZlcnNhbC9odG1sX3NraW5fc2V0dGluZ3MuanNQSwECAAAUAAIACAA8uqxIPTwv0cEAAADlAQAAGgAAAAAAAAABAAAAAAAMEgAAdW5pdmVyc2FsL2kxOG5fcHJlc2V0cy54bWxQSwECAAAUAAIACAA8uqxImvmWZGsAAABrAAAAHAAAAAAAAAABAAAAAAAFEwAAdW5pdmVyc2FsL2xvY2FsX3NldHRpbmdzLnhtbFBLAQIAABQAAgAIAESUV0cjtE77+wIAALAIAAAUAAAAAAAAAAEAAAAAAKoTAAB1bml2ZXJzYWwvcGxheWVyLnhtbFBLAQIAABQAAgAIADy6rEiwhyP0bAEAAPcCAAApAAAAAAAAAAEAAAAAANcWAAB1bml2ZXJzYWwvc2tpbl9jdXN0b21pemF0aW9uX3NldHRpbmdzLnhtbFBLAQIAABQAAgAIAD26rEgk4P8XxAwAAGMZAAAXAAAAAAAAAAAAAAAAAIoYAAB1bml2ZXJzYWwvdW5pdmVyc2FsLnBuZ1BLAQIAABQAAgAIAD26rEhwa966SwAAAGoAAAAbAAAAAAAAAAEAAAAAAIMlAAB1bml2ZXJzYWwvdW5pdmVyc2FsLnBuZy54bWxQSwUGAAAAAAwADACGAwAAByYAAAAA"/>
  <p:tag name="ISPRING_SCORM_ENDPOINT" val="&lt;endpoint&gt;&lt;enable&gt;0&lt;/enable&gt;&lt;lrs&gt;http://&lt;/lrs&gt;&lt;auth&gt;0&lt;/auth&gt;&lt;login&gt;&lt;/login&gt;&lt;password&gt;&lt;/password&gt;&lt;key&gt;&lt;/key&gt;&lt;name&gt;&lt;/name&gt;&lt;email&gt;&lt;/email&gt;&lt;/endpoint&gt;&#10;"/>
</p:tagLst>
</file>

<file path=ppt/tags/tag2.xml><?xml version="1.0" encoding="utf-8"?>
<p:tagLst xmlns:a="http://schemas.openxmlformats.org/drawingml/2006/main" xmlns:r="http://schemas.openxmlformats.org/officeDocument/2006/relationships" xmlns:p="http://schemas.openxmlformats.org/presentationml/2006/main">
  <p:tag name="MH" val="20151223201907"/>
  <p:tag name="MH_LIBRARY" val="GRAPHIC"/>
</p:tagLst>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4546A"/>
      </a:dk2>
      <a:lt2>
        <a:srgbClr val="E7E6E6"/>
      </a:lt2>
      <a:accent1>
        <a:srgbClr val="F17445"/>
      </a:accent1>
      <a:accent2>
        <a:srgbClr val="E94744"/>
      </a:accent2>
      <a:accent3>
        <a:srgbClr val="009288"/>
      </a:accent3>
      <a:accent4>
        <a:srgbClr val="015A74"/>
      </a:accent4>
      <a:accent5>
        <a:srgbClr val="4472C4"/>
      </a:accent5>
      <a:accent6>
        <a:srgbClr val="70AD47"/>
      </a:accent6>
      <a:hlink>
        <a:srgbClr val="0563C1"/>
      </a:hlink>
      <a:folHlink>
        <a:srgbClr val="954F72"/>
      </a:folHlink>
    </a:clrScheme>
    <a:fontScheme name="自定义 1">
      <a:majorFont>
        <a:latin typeface="Agency FB"/>
        <a:ea typeface="造字工房悦黑（非商用）常规体"/>
        <a:cs typeface=""/>
      </a:majorFont>
      <a:minorFont>
        <a:latin typeface="Agency FB"/>
        <a:ea typeface="造字工房悦黑（非商用）常规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76200" cap="flat" cmpd="sng" algn="ctr">
          <a:noFill/>
          <a:prstDash val="solid"/>
          <a:miter lim="800000"/>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smtClean="0">
            <a:ln>
              <a:noFill/>
            </a:ln>
            <a:solidFill>
              <a:prstClr val="white"/>
            </a:solidFill>
            <a:effectLst/>
            <a:uLnTx/>
            <a:uFillTx/>
            <a:latin typeface="Arial"/>
            <a:ea typeface="微软雅黑"/>
          </a:defRPr>
        </a:defPPr>
      </a:lst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936</Words>
  <Application>Microsoft Office PowerPoint</Application>
  <PresentationFormat>自定义</PresentationFormat>
  <Paragraphs>70</Paragraphs>
  <Slides>12</Slides>
  <Notes>3</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2020-09-11T04:17:03Z</dcterms:created>
  <dcterms:modified xsi:type="dcterms:W3CDTF">2021-11-24T10:24:57Z</dcterms:modified>
</cp:coreProperties>
</file>