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3567" y="786770"/>
            <a:ext cx="6192689" cy="3794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1 JVM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5162281" y="2075065"/>
            <a:ext cx="2347829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Mongodb-hadoop-connector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9582" y="1297195"/>
            <a:ext cx="4986554" cy="1116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/>
            <a:r>
              <a:rPr lang="fr-FR" b="1" dirty="0" err="1" smtClean="0"/>
              <a:t>Hadoop</a:t>
            </a:r>
            <a:r>
              <a:rPr lang="fr-FR" b="1" dirty="0" smtClean="0"/>
              <a:t> </a:t>
            </a:r>
            <a:r>
              <a:rPr lang="fr-FR" b="1" dirty="0" err="1" smtClean="0"/>
              <a:t>minicluster</a:t>
            </a:r>
            <a:endParaRPr lang="fr-FR" b="1" dirty="0" smtClean="0"/>
          </a:p>
          <a:p>
            <a:pPr marL="1255713"/>
            <a:r>
              <a:rPr lang="fr-FR" dirty="0" smtClean="0"/>
              <a:t>HDFS : </a:t>
            </a:r>
            <a:r>
              <a:rPr lang="fr-FR" dirty="0" err="1" smtClean="0"/>
              <a:t>Namenode</a:t>
            </a:r>
            <a:r>
              <a:rPr lang="fr-FR" dirty="0" smtClean="0"/>
              <a:t>, </a:t>
            </a:r>
            <a:r>
              <a:rPr lang="fr-FR" dirty="0" err="1" smtClean="0"/>
              <a:t>Datanode</a:t>
            </a:r>
            <a:endParaRPr lang="fr-FR" dirty="0"/>
          </a:p>
          <a:p>
            <a:pPr marL="1255713"/>
            <a:r>
              <a:rPr lang="fr-FR" dirty="0" smtClean="0"/>
              <a:t>YARN/MR : Resource </a:t>
            </a:r>
            <a:r>
              <a:rPr lang="fr-FR" dirty="0" err="1" smtClean="0"/>
              <a:t>mgr</a:t>
            </a:r>
            <a:r>
              <a:rPr lang="fr-FR" dirty="0" smtClean="0"/>
              <a:t>,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mgr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27584" y="2529024"/>
            <a:ext cx="4968552" cy="11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/>
            <a:r>
              <a:rPr lang="fr-FR" b="1" dirty="0" err="1" smtClean="0"/>
              <a:t>Hive</a:t>
            </a:r>
            <a:endParaRPr lang="fr-FR" b="1" dirty="0" smtClean="0"/>
          </a:p>
          <a:p>
            <a:pPr marL="1255713"/>
            <a:r>
              <a:rPr lang="fr-FR" dirty="0" err="1" smtClean="0"/>
              <a:t>Metastore</a:t>
            </a:r>
            <a:r>
              <a:rPr lang="fr-FR" dirty="0" smtClean="0"/>
              <a:t>, Server</a:t>
            </a:r>
            <a:endParaRPr lang="fr-FR" dirty="0"/>
          </a:p>
        </p:txBody>
      </p:sp>
      <p:pic>
        <p:nvPicPr>
          <p:cNvPr id="9" name="Picture 54" descr="\\BT0D0000\partages\251-300\M00265\CDN\EQUIPE\03 - Outils Dev\12-Design\Crystal Clear\PNG\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752" y="2132856"/>
            <a:ext cx="647696" cy="647696"/>
          </a:xfrm>
          <a:prstGeom prst="rect">
            <a:avLst/>
          </a:prstGeom>
          <a:noFill/>
        </p:spPr>
      </p:pic>
      <p:pic>
        <p:nvPicPr>
          <p:cNvPr id="11" name="Picture 2" descr="http://www.mongodb.org/download/attachments/132305/logo-mongodb-onwhite.png?version=1&amp;modificationDate=12428439172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2666971"/>
            <a:ext cx="1475580" cy="39903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809582" y="3789040"/>
            <a:ext cx="498655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Query</a:t>
            </a:r>
            <a:r>
              <a:rPr lang="fr-FR" b="1" dirty="0" smtClean="0"/>
              <a:t> Shell</a:t>
            </a:r>
          </a:p>
        </p:txBody>
      </p:sp>
      <p:cxnSp>
        <p:nvCxnSpPr>
          <p:cNvPr id="14" name="Connecteur droit avec flèche 13"/>
          <p:cNvCxnSpPr>
            <a:stCxn id="5" idx="2"/>
            <a:endCxn id="9" idx="1"/>
          </p:cNvCxnSpPr>
          <p:nvPr/>
        </p:nvCxnSpPr>
        <p:spPr>
          <a:xfrm flipV="1">
            <a:off x="6732240" y="2456704"/>
            <a:ext cx="122451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36" name="Picture 12" descr="Crédit Photo: D.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1296000"/>
            <a:ext cx="1122660" cy="113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30800"/>
            <a:ext cx="113400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3568" y="4498663"/>
            <a:ext cx="5256584" cy="1666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1 JVM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567" y="786770"/>
            <a:ext cx="6192689" cy="3074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1 JVM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5162281" y="2075065"/>
            <a:ext cx="2347829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Mongodb-hadoop-connector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9582" y="1297195"/>
            <a:ext cx="4986554" cy="1116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/>
            <a:r>
              <a:rPr lang="fr-FR" b="1" dirty="0" err="1" smtClean="0"/>
              <a:t>Hadoop</a:t>
            </a:r>
            <a:r>
              <a:rPr lang="fr-FR" b="1" dirty="0" smtClean="0"/>
              <a:t> </a:t>
            </a:r>
            <a:r>
              <a:rPr lang="fr-FR" b="1" dirty="0" err="1" smtClean="0"/>
              <a:t>minicluster</a:t>
            </a:r>
            <a:endParaRPr lang="fr-FR" b="1" dirty="0" smtClean="0"/>
          </a:p>
          <a:p>
            <a:pPr marL="1255713"/>
            <a:r>
              <a:rPr lang="fr-FR" dirty="0" smtClean="0"/>
              <a:t>HDFS : </a:t>
            </a:r>
            <a:r>
              <a:rPr lang="fr-FR" dirty="0" err="1" smtClean="0"/>
              <a:t>Namenode</a:t>
            </a:r>
            <a:r>
              <a:rPr lang="fr-FR" dirty="0" smtClean="0"/>
              <a:t>, </a:t>
            </a:r>
            <a:r>
              <a:rPr lang="fr-FR" dirty="0" err="1" smtClean="0"/>
              <a:t>Datanode</a:t>
            </a:r>
            <a:endParaRPr lang="fr-FR" dirty="0"/>
          </a:p>
          <a:p>
            <a:pPr marL="1255713"/>
            <a:r>
              <a:rPr lang="fr-FR" dirty="0" smtClean="0"/>
              <a:t>YARN/MR : Resource </a:t>
            </a:r>
            <a:r>
              <a:rPr lang="fr-FR" dirty="0" err="1" smtClean="0"/>
              <a:t>mgr</a:t>
            </a:r>
            <a:r>
              <a:rPr lang="fr-FR" dirty="0" smtClean="0"/>
              <a:t>,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mgr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27584" y="2529024"/>
            <a:ext cx="4968552" cy="11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/>
            <a:r>
              <a:rPr lang="fr-FR" b="1" dirty="0" err="1" smtClean="0"/>
              <a:t>Hive</a:t>
            </a:r>
            <a:endParaRPr lang="fr-FR" b="1" dirty="0" smtClean="0"/>
          </a:p>
          <a:p>
            <a:pPr marL="1255713"/>
            <a:r>
              <a:rPr lang="fr-FR" dirty="0" err="1" smtClean="0"/>
              <a:t>Metastore</a:t>
            </a:r>
            <a:r>
              <a:rPr lang="fr-FR" dirty="0" smtClean="0"/>
              <a:t>, Server</a:t>
            </a:r>
            <a:endParaRPr lang="fr-FR" dirty="0"/>
          </a:p>
        </p:txBody>
      </p:sp>
      <p:pic>
        <p:nvPicPr>
          <p:cNvPr id="9" name="Picture 54" descr="\\BT0D0000\partages\251-300\M00265\CDN\EQUIPE\03 - Outils Dev\12-Design\Crystal Clear\PNG\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752" y="2132856"/>
            <a:ext cx="647696" cy="647696"/>
          </a:xfrm>
          <a:prstGeom prst="rect">
            <a:avLst/>
          </a:prstGeom>
          <a:noFill/>
        </p:spPr>
      </p:pic>
      <p:pic>
        <p:nvPicPr>
          <p:cNvPr id="11" name="Picture 2" descr="http://www.mongodb.org/download/attachments/132305/logo-mongodb-onwhite.png?version=1&amp;modificationDate=12428439172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2666971"/>
            <a:ext cx="1475580" cy="39903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809582" y="5517232"/>
            <a:ext cx="498655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Application</a:t>
            </a:r>
          </a:p>
        </p:txBody>
      </p:sp>
      <p:cxnSp>
        <p:nvCxnSpPr>
          <p:cNvPr id="14" name="Connecteur droit avec flèche 13"/>
          <p:cNvCxnSpPr>
            <a:stCxn id="5" idx="2"/>
            <a:endCxn id="9" idx="1"/>
          </p:cNvCxnSpPr>
          <p:nvPr/>
        </p:nvCxnSpPr>
        <p:spPr>
          <a:xfrm flipV="1">
            <a:off x="6732240" y="2456704"/>
            <a:ext cx="122451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36" name="Picture 12" descr="Crédit Photo: D.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1296000"/>
            <a:ext cx="1122660" cy="113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30800"/>
            <a:ext cx="113400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27584" y="4887224"/>
            <a:ext cx="4968552" cy="5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JDBC (</a:t>
            </a:r>
            <a:r>
              <a:rPr lang="fr-FR" b="1" dirty="0" err="1" smtClean="0"/>
              <a:t>Hive</a:t>
            </a:r>
            <a:r>
              <a:rPr lang="fr-FR" b="1" dirty="0" smtClean="0"/>
              <a:t> driver)</a:t>
            </a:r>
          </a:p>
        </p:txBody>
      </p:sp>
      <p:cxnSp>
        <p:nvCxnSpPr>
          <p:cNvPr id="17" name="Connecteur droit avec flèche 16"/>
          <p:cNvCxnSpPr>
            <a:stCxn id="15" idx="0"/>
            <a:endCxn id="7" idx="2"/>
          </p:cNvCxnSpPr>
          <p:nvPr/>
        </p:nvCxnSpPr>
        <p:spPr>
          <a:xfrm flipV="1">
            <a:off x="3311860" y="3645024"/>
            <a:ext cx="0" cy="124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Affichage à l'écran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BONNIN, Bruno</dc:creator>
  <cp:lastModifiedBy>BONNIN, Bruno</cp:lastModifiedBy>
  <cp:revision>18</cp:revision>
  <dcterms:created xsi:type="dcterms:W3CDTF">2014-08-29T11:46:31Z</dcterms:created>
  <dcterms:modified xsi:type="dcterms:W3CDTF">2014-08-29T12:47:51Z</dcterms:modified>
</cp:coreProperties>
</file>