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566" autoAdjust="0"/>
  </p:normalViewPr>
  <p:slideViewPr>
    <p:cSldViewPr>
      <p:cViewPr>
        <p:scale>
          <a:sx n="75" d="100"/>
          <a:sy n="75" d="100"/>
        </p:scale>
        <p:origin x="-123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2EEA6-9197-423F-966C-315E8B536022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4533D-DA01-49BC-9B83-192C5F14F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33D-DA01-49BC-9B83-192C5F14F1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33D-DA01-49BC-9B83-192C5F14F1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module_a.py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 from </a:t>
            </a:r>
            <a:r>
              <a:rPr lang="en-US" dirty="0" err="1" smtClean="0"/>
              <a:t>my_package</a:t>
            </a:r>
            <a:r>
              <a:rPr lang="en-US" dirty="0" smtClean="0"/>
              <a:t> import 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</a:t>
            </a:r>
            <a:r>
              <a:rPr lang="en-US" dirty="0" err="1" smtClean="0"/>
              <a:t>module_a.function_a</a:t>
            </a:r>
            <a:r>
              <a:rPr lang="en-US" dirty="0" smtClean="0"/>
              <a:t>())  # Outputs: Function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def </a:t>
            </a:r>
            <a:r>
              <a:rPr lang="en-US" dirty="0" err="1" smtClean="0"/>
              <a:t>function_a</a:t>
            </a:r>
            <a:r>
              <a:rPr lang="en-US" dirty="0" smtClean="0"/>
              <a:t>():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"Function A"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33D-DA01-49BC-9B83-192C5F14F1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905" cy="6858000"/>
            <a:chOff x="-880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39"/>
              <a:ext cx="9143999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6928" y="0"/>
              <a:ext cx="4737070" cy="5998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20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80" y="52959"/>
              <a:ext cx="9145642" cy="900811"/>
            </a:xfrm>
            <a:prstGeom prst="rect">
              <a:avLst/>
            </a:prstGeom>
          </p:spPr>
        </p:pic>
      </p:grpSp>
      <p:pic>
        <p:nvPicPr>
          <p:cNvPr id="11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" y="3352800"/>
            <a:ext cx="5943600" cy="681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533400" y="1143000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module_b.py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def  </a:t>
            </a:r>
            <a:r>
              <a:rPr lang="en-US" dirty="0" err="1" smtClean="0"/>
              <a:t>function_b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return “function B"</a:t>
            </a:r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2743200"/>
            <a:ext cx="259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Import Using 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3657600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my_package</a:t>
            </a:r>
            <a:r>
              <a:rPr lang="en-US" dirty="0" smtClean="0"/>
              <a:t> import *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module_a.function_a</a:t>
            </a:r>
            <a:r>
              <a:rPr lang="en-US" dirty="0" smtClean="0"/>
              <a:t>())  # Outputs: Function A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module_b.function_b</a:t>
            </a:r>
            <a:r>
              <a:rPr lang="en-US" dirty="0" smtClean="0"/>
              <a:t>())  # Outputs: Function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066800"/>
            <a:ext cx="510286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400" spc="-590" dirty="0" smtClean="0">
                <a:solidFill>
                  <a:srgbClr val="1F3863"/>
                </a:solidFill>
              </a:rPr>
              <a:t> </a:t>
            </a:r>
            <a:r>
              <a:rPr lang="en-US" sz="5400" u="sng" dirty="0" smtClean="0">
                <a:solidFill>
                  <a:srgbClr val="1F3863"/>
                </a:solidFill>
              </a:rPr>
              <a:t>Python</a:t>
            </a:r>
            <a:r>
              <a:rPr lang="en-US" sz="5400" u="sng" spc="-25" dirty="0" smtClean="0">
                <a:solidFill>
                  <a:srgbClr val="1F3863"/>
                </a:solidFill>
              </a:rPr>
              <a:t> </a:t>
            </a:r>
            <a:r>
              <a:rPr lang="en-US" sz="5400" u="sng" dirty="0" smtClean="0">
                <a:solidFill>
                  <a:srgbClr val="1F3863"/>
                </a:solidFill>
              </a:rPr>
              <a:t>Modules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2743200"/>
            <a:ext cx="7378065" cy="20313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47955" marR="770890">
              <a:lnSpc>
                <a:spcPts val="1400"/>
              </a:lnSpc>
              <a:spcBef>
                <a:spcPts val="38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module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Python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containing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Python</a:t>
            </a:r>
            <a:r>
              <a:rPr sz="2000" b="1" spc="-5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code</a:t>
            </a:r>
            <a:endParaRPr lang="en-US" sz="2000" b="1" dirty="0" smtClean="0">
              <a:latin typeface="Arial"/>
              <a:cs typeface="Arial"/>
            </a:endParaRPr>
          </a:p>
          <a:p>
            <a:pPr marL="147955" marR="770890">
              <a:lnSpc>
                <a:spcPts val="1400"/>
              </a:lnSpc>
              <a:spcBef>
                <a:spcPts val="380"/>
              </a:spcBef>
            </a:pPr>
            <a:endParaRPr lang="en-US" sz="2000" b="1" dirty="0" smtClean="0">
              <a:latin typeface="Arial"/>
              <a:cs typeface="Arial"/>
            </a:endParaRPr>
          </a:p>
          <a:p>
            <a:pPr marL="147955" marR="770890">
              <a:lnSpc>
                <a:spcPts val="1400"/>
              </a:lnSpc>
              <a:spcBef>
                <a:spcPts val="380"/>
              </a:spcBef>
            </a:pPr>
            <a:r>
              <a:rPr sz="2000" b="1" smtClean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functions,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classes,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3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variables) that you </a:t>
            </a:r>
            <a:r>
              <a:rPr sz="2000" b="1">
                <a:latin typeface="Arial"/>
                <a:cs typeface="Arial"/>
              </a:rPr>
              <a:t>can </a:t>
            </a:r>
            <a:endParaRPr lang="en-US" sz="2000" b="1" dirty="0" smtClean="0">
              <a:latin typeface="Arial"/>
              <a:cs typeface="Arial"/>
            </a:endParaRPr>
          </a:p>
          <a:p>
            <a:pPr marL="147955" marR="770890">
              <a:lnSpc>
                <a:spcPts val="1400"/>
              </a:lnSpc>
              <a:spcBef>
                <a:spcPts val="380"/>
              </a:spcBef>
            </a:pPr>
            <a:endParaRPr lang="en-US" sz="2000" b="1" dirty="0" smtClean="0">
              <a:latin typeface="Arial"/>
              <a:cs typeface="Arial"/>
            </a:endParaRPr>
          </a:p>
          <a:p>
            <a:pPr marL="147955" marR="770890">
              <a:lnSpc>
                <a:spcPts val="1400"/>
              </a:lnSpc>
              <a:spcBef>
                <a:spcPts val="380"/>
              </a:spcBef>
            </a:pPr>
            <a:r>
              <a:rPr sz="2000" b="1" smtClean="0">
                <a:latin typeface="Arial"/>
                <a:cs typeface="Arial"/>
              </a:rPr>
              <a:t>import </a:t>
            </a:r>
            <a:r>
              <a:rPr sz="2000" b="1" dirty="0">
                <a:latin typeface="Arial"/>
                <a:cs typeface="Arial"/>
              </a:rPr>
              <a:t>and use in other Python programs. It </a:t>
            </a:r>
            <a:r>
              <a:rPr sz="2000" b="1">
                <a:latin typeface="Arial"/>
                <a:cs typeface="Arial"/>
              </a:rPr>
              <a:t>helps </a:t>
            </a:r>
            <a:r>
              <a:rPr sz="2000" b="1" spc="5">
                <a:latin typeface="Arial"/>
                <a:cs typeface="Arial"/>
              </a:rPr>
              <a:t> </a:t>
            </a:r>
            <a:endParaRPr lang="en-US" sz="2000" b="1" spc="5" dirty="0" smtClean="0">
              <a:latin typeface="Arial"/>
              <a:cs typeface="Arial"/>
            </a:endParaRPr>
          </a:p>
          <a:p>
            <a:pPr marL="147955" marR="770890">
              <a:lnSpc>
                <a:spcPts val="1400"/>
              </a:lnSpc>
              <a:spcBef>
                <a:spcPts val="380"/>
              </a:spcBef>
            </a:pPr>
            <a:endParaRPr lang="en-US" sz="2000" b="1" spc="5" dirty="0" smtClean="0">
              <a:latin typeface="Arial"/>
              <a:cs typeface="Arial"/>
            </a:endParaRPr>
          </a:p>
          <a:p>
            <a:pPr marL="147955" marR="770890">
              <a:lnSpc>
                <a:spcPts val="1400"/>
              </a:lnSpc>
              <a:spcBef>
                <a:spcPts val="380"/>
              </a:spcBef>
            </a:pPr>
            <a:r>
              <a:rPr sz="2000" b="1" smtClean="0">
                <a:latin typeface="Arial"/>
                <a:cs typeface="Arial"/>
              </a:rPr>
              <a:t>organize</a:t>
            </a:r>
            <a:r>
              <a:rPr sz="2000" b="1" spc="-5" smtClean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reuse code </a:t>
            </a:r>
            <a:r>
              <a:rPr sz="2000" b="1">
                <a:latin typeface="Arial"/>
                <a:cs typeface="Arial"/>
              </a:rPr>
              <a:t>easily</a:t>
            </a:r>
            <a:r>
              <a:rPr sz="2000" b="1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120"/>
              </a:spcBef>
            </a:pPr>
            <a:r>
              <a:rPr b="1" dirty="0">
                <a:latin typeface="Arial"/>
                <a:cs typeface="Arial"/>
              </a:rPr>
              <a:t>To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create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module,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save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code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file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with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.py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extension</a:t>
            </a:r>
            <a:r>
              <a:rPr b="1" smtClean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Loading the module in our python code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2133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981200"/>
            <a:ext cx="221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import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438400"/>
            <a:ext cx="2490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from-import statement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312420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import statement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37338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import statement in Python is used to bring in modules or specific functions, classes, or variables from other files or libraries, allowing you to use their functionality in your code. 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90600" y="48768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syntax to use the import statement is given below.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514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54102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 module1,module2,........ module 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14605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800" dirty="0" smtClean="0"/>
              <a:t>Example: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Save this code in a file named </a:t>
            </a:r>
            <a:r>
              <a:rPr lang="en-US" sz="1400" dirty="0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mymodule.py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400" dirty="0" smtClean="0"/>
          </a:p>
          <a:p>
            <a:r>
              <a:rPr lang="en-US" sz="1600" dirty="0" smtClean="0"/>
              <a:t>          def greeting(name):</a:t>
            </a:r>
            <a:br>
              <a:rPr lang="en-US" sz="1600" dirty="0" smtClean="0"/>
            </a:br>
            <a:r>
              <a:rPr lang="en-US" sz="1600" dirty="0" smtClean="0"/>
              <a:t>          print("Hello, " + name</a:t>
            </a:r>
            <a:r>
              <a:rPr lang="en-US" sz="14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3352800"/>
            <a:ext cx="2726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import </a:t>
            </a:r>
            <a:r>
              <a:rPr lang="en-US" dirty="0" err="1" smtClean="0"/>
              <a:t>mymodule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mymodule.greeting</a:t>
            </a:r>
            <a:r>
              <a:rPr lang="en-US" dirty="0" smtClean="0"/>
              <a:t>(“raj”)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4191000"/>
            <a:ext cx="3854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from-import statement: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990600" y="4800600"/>
            <a:ext cx="78555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from-import statement in Python allows you to import specific items (like</a:t>
            </a:r>
          </a:p>
          <a:p>
            <a:r>
              <a:rPr lang="en-US" dirty="0" smtClean="0"/>
              <a:t> functions or classes) from a module directly into your </a:t>
            </a:r>
            <a:r>
              <a:rPr lang="en-US" dirty="0" err="1" smtClean="0"/>
              <a:t>code,so</a:t>
            </a:r>
            <a:r>
              <a:rPr lang="en-US" dirty="0" smtClean="0"/>
              <a:t> you can use </a:t>
            </a:r>
          </a:p>
          <a:p>
            <a:r>
              <a:rPr lang="en-US" dirty="0" smtClean="0"/>
              <a:t>them without referencing the module name.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600" y="57150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syntax to use the from-import statement is given below.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6800" y="6172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 &lt; module-name&gt; import  &lt;name 1&gt;,&lt;name 2&gt;…,&lt;name  n&gt;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066800" y="2667000"/>
            <a:ext cx="784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Now we can use the module we just created, by using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90600"/>
            <a:ext cx="1219200" cy="39928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9050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 my_module.py</a:t>
            </a:r>
          </a:p>
          <a:p>
            <a:endParaRPr lang="en-US" dirty="0" smtClean="0"/>
          </a:p>
          <a:p>
            <a:r>
              <a:rPr lang="en-US" dirty="0" smtClean="0"/>
              <a:t> def greet(name):</a:t>
            </a:r>
          </a:p>
          <a:p>
            <a:r>
              <a:rPr lang="en-US" dirty="0" smtClean="0"/>
              <a:t>    return "Hello " + name + "!"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56260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3048000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main.py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my_module</a:t>
            </a:r>
            <a:r>
              <a:rPr lang="en-US" dirty="0" smtClean="0"/>
              <a:t>  import greet</a:t>
            </a:r>
          </a:p>
          <a:p>
            <a:endParaRPr lang="en-US" dirty="0" smtClean="0"/>
          </a:p>
          <a:p>
            <a:r>
              <a:rPr lang="en-US" dirty="0" smtClean="0"/>
              <a:t>message = greet(“Raj")</a:t>
            </a:r>
          </a:p>
          <a:p>
            <a:r>
              <a:rPr lang="en-US" dirty="0" smtClean="0"/>
              <a:t>print(message)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5943600"/>
            <a:ext cx="121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Hello Raj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54861"/>
            <a:ext cx="6265545" cy="78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dirty="0" smtClean="0"/>
              <a:t> Rename a module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457200" y="2057400"/>
            <a:ext cx="8229600" cy="11342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3370" marR="274955">
              <a:lnSpc>
                <a:spcPts val="2810"/>
              </a:lnSpc>
              <a:spcBef>
                <a:spcPts val="445"/>
              </a:spcBef>
              <a:buClr>
                <a:srgbClr val="0AD0D9"/>
              </a:buClr>
              <a:buSzPct val="94230"/>
              <a:buNone/>
              <a:tabLst>
                <a:tab pos="294005" algn="l"/>
              </a:tabLst>
            </a:pPr>
            <a:r>
              <a:rPr lang="en-US" dirty="0" smtClean="0"/>
              <a:t>   Rename a module when you import it using the as keyword. This allows you to use a different name for the module in your code.</a:t>
            </a:r>
            <a:endParaRPr i="1" spc="-5" dirty="0">
              <a:latin typeface="Constantia"/>
              <a:cs typeface="Constant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200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syntax to rename a module is given below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81000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 &lt;module-name&gt; as&lt;specific-name&gt;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343400"/>
            <a:ext cx="1405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648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#file.py</a:t>
            </a:r>
          </a:p>
          <a:p>
            <a:r>
              <a:rPr lang="en-US" dirty="0" smtClean="0"/>
              <a:t>def multiply(a, b):</a:t>
            </a:r>
          </a:p>
          <a:p>
            <a:r>
              <a:rPr lang="en-US" dirty="0" smtClean="0"/>
              <a:t>    return a *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#main.py</a:t>
            </a:r>
          </a:p>
          <a:p>
            <a:r>
              <a:rPr lang="en-US" dirty="0" smtClean="0"/>
              <a:t>import </a:t>
            </a:r>
            <a:r>
              <a:rPr lang="en-US" dirty="0"/>
              <a:t> </a:t>
            </a:r>
            <a:r>
              <a:rPr lang="en-US" dirty="0" smtClean="0"/>
              <a:t>file as calc</a:t>
            </a:r>
          </a:p>
          <a:p>
            <a:r>
              <a:rPr lang="en-US" dirty="0" smtClean="0"/>
              <a:t>result = </a:t>
            </a:r>
            <a:r>
              <a:rPr lang="en-US" dirty="0" err="1" smtClean="0"/>
              <a:t>calc.multiply</a:t>
            </a:r>
            <a:r>
              <a:rPr lang="en-US" dirty="0" smtClean="0"/>
              <a:t>(4, 5)</a:t>
            </a:r>
          </a:p>
          <a:p>
            <a:r>
              <a:rPr lang="en-US" dirty="0" smtClean="0"/>
              <a:t>print(result)  # Output: 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191000"/>
            <a:ext cx="8839200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dirty="0" smtClean="0"/>
              <a:t>How create Python package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6" name="Rectangle 5"/>
          <p:cNvSpPr/>
          <p:nvPr/>
        </p:nvSpPr>
        <p:spPr>
          <a:xfrm>
            <a:off x="762000" y="6096000"/>
            <a:ext cx="662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</a:t>
            </a:r>
            <a:r>
              <a:rPr lang="en-US" dirty="0" smtClean="0"/>
              <a:t>: Create an __</a:t>
            </a:r>
            <a:r>
              <a:rPr lang="en-US" dirty="0" err="1" smtClean="0"/>
              <a:t>init__.py</a:t>
            </a:r>
            <a:r>
              <a:rPr lang="en-US" dirty="0" smtClean="0"/>
              <a:t> file inside </a:t>
            </a:r>
            <a:r>
              <a:rPr lang="en-US" dirty="0" err="1" smtClean="0"/>
              <a:t>mypackage</a:t>
            </a:r>
            <a:r>
              <a:rPr lang="en-US" dirty="0" smtClean="0"/>
              <a:t> (it can be empty)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181600"/>
            <a:ext cx="7315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2</a:t>
            </a:r>
            <a:r>
              <a:rPr lang="en-US" sz="2000" dirty="0" smtClean="0"/>
              <a:t>:</a:t>
            </a:r>
            <a:r>
              <a:rPr lang="en-US" dirty="0" smtClean="0"/>
              <a:t>Inside </a:t>
            </a:r>
            <a:r>
              <a:rPr lang="en-US" dirty="0" err="1" smtClean="0"/>
              <a:t>mypackage</a:t>
            </a:r>
            <a:r>
              <a:rPr lang="en-US" dirty="0" smtClean="0"/>
              <a:t>, create two or more Python files: module1.py or module2.py</a:t>
            </a:r>
            <a:r>
              <a:rPr lang="en-US" sz="2400" dirty="0" smtClean="0"/>
              <a:t>  </a:t>
            </a:r>
            <a:r>
              <a:rPr lang="en-US" sz="2000" dirty="0" smtClean="0"/>
              <a:t>and  module..n.py 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" y="4800600"/>
            <a:ext cx="4136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dirty="0" smtClean="0"/>
              <a:t> 1</a:t>
            </a:r>
            <a:r>
              <a:rPr lang="en-US" dirty="0" smtClean="0"/>
              <a:t>:Create a directory named </a:t>
            </a:r>
            <a:r>
              <a:rPr lang="en-US" dirty="0" err="1" smtClean="0"/>
              <a:t>mypackage</a:t>
            </a:r>
            <a:r>
              <a:rPr lang="en-US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9144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Python package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85800" y="1752600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package is a collection of modules that are stored in a single folder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04800" y="2133600"/>
            <a:ext cx="9525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A package is typically a directory that contains an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__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init__.py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file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(which can be empty),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along with one or more modules (Python files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2743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 and possibly sub-packages.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743200"/>
            <a:ext cx="4598035" cy="385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err="1" smtClean="0"/>
              <a:t>mypackage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│</a:t>
            </a:r>
            <a:br>
              <a:rPr lang="en-US" dirty="0" smtClean="0"/>
            </a:br>
            <a:r>
              <a:rPr lang="en-US" dirty="0" smtClean="0"/>
              <a:t>├──__</a:t>
            </a:r>
            <a:r>
              <a:rPr lang="en-US" dirty="0" err="1" smtClean="0"/>
              <a:t>init__.py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module1.py</a:t>
            </a:r>
            <a:br>
              <a:rPr lang="en-US" dirty="0" smtClean="0"/>
            </a:br>
            <a:r>
              <a:rPr lang="en-US" dirty="0" smtClean="0"/>
              <a:t>└── module2.py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smtClean="0"/>
              <a:t>5</a:t>
            </a:r>
            <a:r>
              <a:rPr lang="en-US" dirty="0" smtClean="0"/>
              <a:t>:Finally, demonstrate how to import and use the modules from the package.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3430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4</a:t>
            </a:r>
            <a:r>
              <a:rPr lang="en-US" dirty="0" smtClean="0"/>
              <a:t>:Add some code to the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143000"/>
            <a:ext cx="718883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Importing *</a:t>
            </a:r>
            <a:r>
              <a:rPr sz="4000" spc="-40" dirty="0"/>
              <a:t> </a:t>
            </a:r>
            <a:r>
              <a:rPr sz="4000" spc="-20" dirty="0"/>
              <a:t>From</a:t>
            </a:r>
            <a:r>
              <a:rPr sz="4000" spc="-30" dirty="0"/>
              <a:t> </a:t>
            </a:r>
            <a:r>
              <a:rPr sz="4000" spc="-5" dirty="0"/>
              <a:t>a</a:t>
            </a:r>
            <a:r>
              <a:rPr sz="4000" spc="-25" dirty="0"/>
              <a:t> </a:t>
            </a:r>
            <a:r>
              <a:rPr sz="4000" spc="-35" dirty="0"/>
              <a:t>Package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828800"/>
            <a:ext cx="8042275" cy="177035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*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does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import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all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submodules</a:t>
            </a:r>
            <a:r>
              <a:rPr sz="2600" spc="-25" dirty="0">
                <a:latin typeface="Constantia"/>
                <a:cs typeface="Constantia"/>
              </a:rPr>
              <a:t> from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package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Ensures </a:t>
            </a:r>
            <a:r>
              <a:rPr sz="2600" spc="-10" dirty="0">
                <a:latin typeface="Constantia"/>
                <a:cs typeface="Constantia"/>
              </a:rPr>
              <a:t>that the </a:t>
            </a:r>
            <a:r>
              <a:rPr sz="2600" spc="-15" dirty="0">
                <a:latin typeface="Constantia"/>
                <a:cs typeface="Constantia"/>
              </a:rPr>
              <a:t>package </a:t>
            </a:r>
            <a:r>
              <a:rPr sz="2600" spc="-5" dirty="0">
                <a:latin typeface="Constantia"/>
                <a:cs typeface="Constantia"/>
              </a:rPr>
              <a:t>has been </a:t>
            </a:r>
            <a:r>
              <a:rPr sz="2600" spc="-15" dirty="0">
                <a:latin typeface="Constantia"/>
                <a:cs typeface="Constantia"/>
              </a:rPr>
              <a:t>imported, </a:t>
            </a:r>
            <a:r>
              <a:rPr sz="2600" spc="-20" dirty="0">
                <a:latin typeface="Constantia"/>
                <a:cs typeface="Constantia"/>
              </a:rPr>
              <a:t>only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importing 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names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submodules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defined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the </a:t>
            </a:r>
            <a:r>
              <a:rPr sz="2600" spc="-640">
                <a:latin typeface="Constantia"/>
                <a:cs typeface="Constantia"/>
              </a:rPr>
              <a:t> </a:t>
            </a:r>
            <a:r>
              <a:rPr sz="2600" spc="-15" smtClean="0">
                <a:latin typeface="Constantia"/>
                <a:cs typeface="Constantia"/>
              </a:rPr>
              <a:t>package</a:t>
            </a:r>
            <a:r>
              <a:rPr lang="en-US" sz="2600" spc="-15" dirty="0" smtClean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4114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my_package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__</a:t>
            </a:r>
            <a:r>
              <a:rPr lang="en-US" dirty="0" err="1" smtClean="0"/>
              <a:t>init__.py</a:t>
            </a:r>
            <a:endParaRPr lang="en-US" dirty="0" smtClean="0"/>
          </a:p>
          <a:p>
            <a:r>
              <a:rPr lang="en-US" dirty="0" smtClean="0"/>
              <a:t>    module_a.py</a:t>
            </a:r>
          </a:p>
          <a:p>
            <a:r>
              <a:rPr lang="en-US" dirty="0" smtClean="0"/>
              <a:t>    module_b.py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54864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Define Functions in Modules:</a:t>
            </a:r>
          </a:p>
          <a:p>
            <a:r>
              <a:rPr lang="en-US" sz="2000" dirty="0" smtClean="0"/>
              <a:t>In module_a.py: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733800"/>
            <a:ext cx="24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Create a Package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667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function_a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return “function A"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</TotalTime>
  <Words>559</Words>
  <Application>Microsoft Office PowerPoint</Application>
  <PresentationFormat>On-screen Show (4:3)</PresentationFormat>
  <Paragraphs>97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 Python Modules</vt:lpstr>
      <vt:lpstr>Loading the module in our python code</vt:lpstr>
      <vt:lpstr>Example:</vt:lpstr>
      <vt:lpstr>Example:</vt:lpstr>
      <vt:lpstr> Rename a module </vt:lpstr>
      <vt:lpstr>How create Python package </vt:lpstr>
      <vt:lpstr>mypackage/ │ ├──__init__.py ├── module1.py └── module2.py</vt:lpstr>
      <vt:lpstr>Importing * From a Package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53</cp:revision>
  <dcterms:created xsi:type="dcterms:W3CDTF">2024-09-24T12:29:35Z</dcterms:created>
  <dcterms:modified xsi:type="dcterms:W3CDTF">2024-09-26T03:38:46Z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2024-09-24T00:00:00Z</vt:filetime>
  </property>
</Properties>
</file>