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4"/>
  </p:sldMasterIdLst>
  <p:notesMasterIdLst>
    <p:notesMasterId r:id="rId9"/>
  </p:notesMasterIdLst>
  <p:handoutMasterIdLst>
    <p:handoutMasterId r:id="rId10"/>
  </p:handoutMasterIdLst>
  <p:sldIdLst>
    <p:sldId id="256"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718"/>
  </p:normalViewPr>
  <p:slideViewPr>
    <p:cSldViewPr snapToGrid="0">
      <p:cViewPr varScale="1">
        <p:scale>
          <a:sx n="155" d="100"/>
          <a:sy n="155" d="100"/>
        </p:scale>
        <p:origin x="162" y="228"/>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12/02/2024</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12/02/2024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4BBD73F3-468D-4990-B222-7C630B6F1A59}" type="datetimeFigureOut">
              <a:rPr lang="en-GB" smtClean="0"/>
              <a:t>12/02/2024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E07585-B5F9-465B-811D-3FA074EEC6A3}" type="slidenum">
              <a:rPr lang="en-GB" smtClean="0"/>
              <a:t>‹#›</a:t>
            </a:fld>
            <a:endParaRPr lang="en-GB"/>
          </a:p>
        </p:txBody>
      </p:sp>
      <p:sp>
        <p:nvSpPr>
          <p:cNvPr id="7" name="Rectangle 3">
            <a:extLst>
              <a:ext uri="{FF2B5EF4-FFF2-40B4-BE49-F238E27FC236}">
                <a16:creationId xmlns:a16="http://schemas.microsoft.com/office/drawing/2014/main" id="{D53225AE-A568-3279-9121-5BFEA54FCAE2}"/>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Oval 7">
            <a:extLst>
              <a:ext uri="{FF2B5EF4-FFF2-40B4-BE49-F238E27FC236}">
                <a16:creationId xmlns:a16="http://schemas.microsoft.com/office/drawing/2014/main" id="{83F0AA11-9F35-FBD2-199F-5EDE315019E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Freeform 10">
            <a:extLst>
              <a:ext uri="{FF2B5EF4-FFF2-40B4-BE49-F238E27FC236}">
                <a16:creationId xmlns:a16="http://schemas.microsoft.com/office/drawing/2014/main" id="{56238089-1029-800E-6B3C-DC7B2C4D7C95}"/>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Freeform 8">
            <a:extLst>
              <a:ext uri="{FF2B5EF4-FFF2-40B4-BE49-F238E27FC236}">
                <a16:creationId xmlns:a16="http://schemas.microsoft.com/office/drawing/2014/main" id="{9D03A07F-3F0B-01BB-6159-DEA0E27EC721}"/>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11" name="Group 5">
            <a:extLst>
              <a:ext uri="{FF2B5EF4-FFF2-40B4-BE49-F238E27FC236}">
                <a16:creationId xmlns:a16="http://schemas.microsoft.com/office/drawing/2014/main" id="{C4964DFD-E097-3102-B8DB-B0824F4CCA5C}"/>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id="{FCEE53D8-A9B1-47F0-EAF0-054FFE18CDA1}"/>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Freeform 15">
              <a:extLst>
                <a:ext uri="{FF2B5EF4-FFF2-40B4-BE49-F238E27FC236}">
                  <a16:creationId xmlns:a16="http://schemas.microsoft.com/office/drawing/2014/main" id="{E6D0C189-B461-CEAA-C710-A3F8ECE2C231}"/>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4" name="Freeform 21">
            <a:extLst>
              <a:ext uri="{FF2B5EF4-FFF2-40B4-BE49-F238E27FC236}">
                <a16:creationId xmlns:a16="http://schemas.microsoft.com/office/drawing/2014/main" id="{457B1B94-86F4-9140-4778-E73090C2F7B2}"/>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27">
            <a:extLst>
              <a:ext uri="{FF2B5EF4-FFF2-40B4-BE49-F238E27FC236}">
                <a16:creationId xmlns:a16="http://schemas.microsoft.com/office/drawing/2014/main" id="{67662D2F-FD3F-76B8-56A3-72F759C7C175}"/>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186811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pPr rtl="0"/>
            <a:r>
              <a:rPr lang="en-GB" noProof="0"/>
              <a:t>10/9/2021</a:t>
            </a:r>
          </a:p>
        </p:txBody>
      </p:sp>
      <p:sp>
        <p:nvSpPr>
          <p:cNvPr id="5" name="Footer Placeholder 4"/>
          <p:cNvSpPr>
            <a:spLocks noGrp="1"/>
          </p:cNvSpPr>
          <p:nvPr>
            <p:ph type="ftr" sz="quarter" idx="11"/>
          </p:nvPr>
        </p:nvSpPr>
        <p:spPr/>
        <p:txBody>
          <a:bodyPr/>
          <a:lstStyle/>
          <a:p>
            <a:pPr rtl="0"/>
            <a:r>
              <a:rPr lang="en-GB" noProof="0"/>
              <a:t>PRESENTATION TITLE</a:t>
            </a:r>
          </a:p>
        </p:txBody>
      </p:sp>
      <p:sp>
        <p:nvSpPr>
          <p:cNvPr id="6" name="Slide Number Placeholder 5"/>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87981445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pPr rtl="0"/>
            <a:r>
              <a:rPr lang="en-GB" noProof="0"/>
              <a:t>10/9/2021</a:t>
            </a:r>
          </a:p>
        </p:txBody>
      </p:sp>
      <p:sp>
        <p:nvSpPr>
          <p:cNvPr id="5" name="Footer Placeholder 4"/>
          <p:cNvSpPr>
            <a:spLocks noGrp="1"/>
          </p:cNvSpPr>
          <p:nvPr>
            <p:ph type="ftr" sz="quarter" idx="11"/>
          </p:nvPr>
        </p:nvSpPr>
        <p:spPr/>
        <p:txBody>
          <a:bodyPr/>
          <a:lstStyle/>
          <a:p>
            <a:pPr rtl="0"/>
            <a:r>
              <a:rPr lang="en-GB" noProof="0"/>
              <a:t>PRESENTATION TITLE</a:t>
            </a:r>
          </a:p>
        </p:txBody>
      </p:sp>
      <p:sp>
        <p:nvSpPr>
          <p:cNvPr id="6" name="Slide Number Placeholder 5"/>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50899721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Antet secțiune">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ro-RO" noProof="0"/>
              <a:t>Faceți clic pentru a edita stilul de titlu coordonator</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o-RO" noProof="0"/>
              <a:t>Faceţi clic pentru a edita Master stiluri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ro-RO" noProof="0"/>
              <a:t>Faceți clic pentru a edita stilul de titlu coordonator</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ro-RO" noProof="0"/>
              <a:t>Faceţi clic pentru a edita Master stiluri text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ro-RO" noProof="0"/>
              <a:t>Faceți clic pentru a edita stilul de titlu coordonator</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ro-RO" noProof="0"/>
              <a:t>Faceți clic pe pictogramă pentru a adăuga o imagine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ro-RO" noProof="0"/>
              <a:t>Faceți clic pe pictogramă pentru a adăuga o imagine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ro-RO" noProof="0"/>
              <a:t>Faceți clic pe pictogramă pentru a adăuga o imagine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ro-RO" noProof="0"/>
              <a:t>Faceți clic pe pictogramă pentru a adăuga o imagine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ro-RO" noProof="0"/>
              <a:t>Faceți clic pentru a edita stilul de titlu coordonator</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ro-RO" noProof="0"/>
              <a:t>Faceți clic pe pictogramă pentru a adăuga o imagine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ro-RO" noProof="0"/>
              <a:t>Faceți clic pe pictogramă pentru a adăuga o imagine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ro-RO" noProof="0"/>
              <a:t>Faceți clic pe pictogramă pentru a adăuga o imagine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ro-RO" noProof="0"/>
              <a:t>Faceți clic pe pictogramă pentru a adăuga o imagine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ro-RO" noProof="0"/>
              <a:t>Faceți clic pe pictogramă pentru a adăuga o imagine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ro-RO" noProof="0"/>
              <a:t>Faceți clic pe pictogramă pentru a adăuga o imagine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ro-RO" noProof="0"/>
              <a:t>Faceți clic pe pictogramă pentru a adăuga o imagine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ro-RO" noProof="0"/>
              <a:t>Faceți clic pe pictogramă pentru a adăuga o imagine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pPr rtl="0"/>
            <a:r>
              <a:rPr lang="en-GB" noProof="0"/>
              <a:t>10/9/2021</a:t>
            </a:r>
          </a:p>
        </p:txBody>
      </p:sp>
      <p:sp>
        <p:nvSpPr>
          <p:cNvPr id="5" name="Footer Placeholder 4"/>
          <p:cNvSpPr>
            <a:spLocks noGrp="1"/>
          </p:cNvSpPr>
          <p:nvPr>
            <p:ph type="ftr" sz="quarter" idx="11"/>
          </p:nvPr>
        </p:nvSpPr>
        <p:spPr/>
        <p:txBody>
          <a:bodyPr/>
          <a:lstStyle/>
          <a:p>
            <a:pPr rtl="0"/>
            <a:r>
              <a:rPr lang="en-GB" noProof="0"/>
              <a:t>PRESENTATION TITLE</a:t>
            </a:r>
          </a:p>
        </p:txBody>
      </p:sp>
      <p:sp>
        <p:nvSpPr>
          <p:cNvPr id="6" name="Slide Number Placeholder 5"/>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
        <p:nvSpPr>
          <p:cNvPr id="7" name="Freeform 3">
            <a:extLst>
              <a:ext uri="{FF2B5EF4-FFF2-40B4-BE49-F238E27FC236}">
                <a16:creationId xmlns:a16="http://schemas.microsoft.com/office/drawing/2014/main" id="{908F0ED4-FB90-9787-3421-FD43D65E785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8" name="Freeform 4">
            <a:extLst>
              <a:ext uri="{FF2B5EF4-FFF2-40B4-BE49-F238E27FC236}">
                <a16:creationId xmlns:a16="http://schemas.microsoft.com/office/drawing/2014/main" id="{7EA55A1F-A84B-63DC-E7D0-BB11404C078C}"/>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9" name="Freeform 5">
            <a:extLst>
              <a:ext uri="{FF2B5EF4-FFF2-40B4-BE49-F238E27FC236}">
                <a16:creationId xmlns:a16="http://schemas.microsoft.com/office/drawing/2014/main" id="{01116206-8497-6597-2483-48CFBEDEFA3B}"/>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10" name="Group 8">
            <a:extLst>
              <a:ext uri="{FF2B5EF4-FFF2-40B4-BE49-F238E27FC236}">
                <a16:creationId xmlns:a16="http://schemas.microsoft.com/office/drawing/2014/main" id="{6E754BCB-4F4A-FF33-8F97-BF2B07004B07}"/>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75106C67-7E26-62FD-FB9B-20750C1944DB}"/>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12" name="Freeform 7">
              <a:extLst>
                <a:ext uri="{FF2B5EF4-FFF2-40B4-BE49-F238E27FC236}">
                  <a16:creationId xmlns:a16="http://schemas.microsoft.com/office/drawing/2014/main" id="{7F000B52-8367-CAE7-8552-611DC86157CC}"/>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Tree>
    <p:extLst>
      <p:ext uri="{BB962C8B-B14F-4D97-AF65-F5344CB8AC3E}">
        <p14:creationId xmlns:p14="http://schemas.microsoft.com/office/powerpoint/2010/main" val="205442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pPr rtl="0"/>
            <a:r>
              <a:rPr lang="en-GB" noProof="0"/>
              <a:t>10/9/2021</a:t>
            </a:r>
          </a:p>
        </p:txBody>
      </p:sp>
      <p:sp>
        <p:nvSpPr>
          <p:cNvPr id="5" name="Footer Placeholder 4"/>
          <p:cNvSpPr>
            <a:spLocks noGrp="1"/>
          </p:cNvSpPr>
          <p:nvPr>
            <p:ph type="ftr" sz="quarter" idx="11"/>
          </p:nvPr>
        </p:nvSpPr>
        <p:spPr/>
        <p:txBody>
          <a:bodyPr/>
          <a:lstStyle/>
          <a:p>
            <a:pPr rtl="0"/>
            <a:r>
              <a:rPr lang="en-GB" noProof="0"/>
              <a:t>PRESENTATION TITLE</a:t>
            </a:r>
          </a:p>
        </p:txBody>
      </p:sp>
      <p:sp>
        <p:nvSpPr>
          <p:cNvPr id="6" name="Slide Number Placeholder 5"/>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
        <p:nvSpPr>
          <p:cNvPr id="7" name="Rectangle 6">
            <a:extLst>
              <a:ext uri="{FF2B5EF4-FFF2-40B4-BE49-F238E27FC236}">
                <a16:creationId xmlns:a16="http://schemas.microsoft.com/office/drawing/2014/main" id="{E8574644-AD23-3706-DAFD-F598CADA2C1F}"/>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11">
            <a:extLst>
              <a:ext uri="{FF2B5EF4-FFF2-40B4-BE49-F238E27FC236}">
                <a16:creationId xmlns:a16="http://schemas.microsoft.com/office/drawing/2014/main" id="{0E36BAAC-3357-6774-0521-5A552B88F6F6}"/>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13">
            <a:extLst>
              <a:ext uri="{FF2B5EF4-FFF2-40B4-BE49-F238E27FC236}">
                <a16:creationId xmlns:a16="http://schemas.microsoft.com/office/drawing/2014/main" id="{A27D117E-B081-FDF4-BCBC-1C2FF4239908}"/>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Freeform 14">
            <a:extLst>
              <a:ext uri="{FF2B5EF4-FFF2-40B4-BE49-F238E27FC236}">
                <a16:creationId xmlns:a16="http://schemas.microsoft.com/office/drawing/2014/main" id="{C2009B6D-6A0F-9D9B-EABA-B94481E31D0F}"/>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89251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pPr rtl="0"/>
            <a:r>
              <a:rPr lang="en-GB" noProof="0"/>
              <a:t>10/9/2021</a:t>
            </a:r>
          </a:p>
        </p:txBody>
      </p:sp>
      <p:sp>
        <p:nvSpPr>
          <p:cNvPr id="6" name="Footer Placeholder 5"/>
          <p:cNvSpPr>
            <a:spLocks noGrp="1"/>
          </p:cNvSpPr>
          <p:nvPr>
            <p:ph type="ftr" sz="quarter" idx="11"/>
          </p:nvPr>
        </p:nvSpPr>
        <p:spPr/>
        <p:txBody>
          <a:bodyPr/>
          <a:lstStyle/>
          <a:p>
            <a:pPr rtl="0"/>
            <a:r>
              <a:rPr lang="en-GB" noProof="0"/>
              <a:t>PRESENTATION TITLE</a:t>
            </a:r>
          </a:p>
        </p:txBody>
      </p:sp>
      <p:sp>
        <p:nvSpPr>
          <p:cNvPr id="7" name="Slide Number Placeholder 6"/>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8594119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pPr rtl="0"/>
            <a:r>
              <a:rPr lang="en-GB" noProof="0"/>
              <a:t>10/9/2021</a:t>
            </a:r>
          </a:p>
        </p:txBody>
      </p:sp>
      <p:sp>
        <p:nvSpPr>
          <p:cNvPr id="8" name="Footer Placeholder 7"/>
          <p:cNvSpPr>
            <a:spLocks noGrp="1"/>
          </p:cNvSpPr>
          <p:nvPr>
            <p:ph type="ftr" sz="quarter" idx="11"/>
          </p:nvPr>
        </p:nvSpPr>
        <p:spPr/>
        <p:txBody>
          <a:bodyPr/>
          <a:lstStyle/>
          <a:p>
            <a:pPr rtl="0"/>
            <a:r>
              <a:rPr lang="en-GB" noProof="0"/>
              <a:t>PRESENTATION TITLE</a:t>
            </a:r>
          </a:p>
        </p:txBody>
      </p:sp>
      <p:sp>
        <p:nvSpPr>
          <p:cNvPr id="9" name="Slide Number Placeholder 8"/>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17435256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pPr rtl="0"/>
            <a:r>
              <a:rPr lang="en-GB" noProof="0"/>
              <a:t>10/9/2021</a:t>
            </a:r>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Slide Number Placeholder 4"/>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93987099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n-GB" noProof="0"/>
              <a:t>10/9/2021</a:t>
            </a:r>
          </a:p>
        </p:txBody>
      </p:sp>
      <p:sp>
        <p:nvSpPr>
          <p:cNvPr id="3" name="Footer Placeholder 2"/>
          <p:cNvSpPr>
            <a:spLocks noGrp="1"/>
          </p:cNvSpPr>
          <p:nvPr>
            <p:ph type="ftr" sz="quarter" idx="11"/>
          </p:nvPr>
        </p:nvSpPr>
        <p:spPr/>
        <p:txBody>
          <a:bodyPr/>
          <a:lstStyle/>
          <a:p>
            <a:pPr rtl="0"/>
            <a:r>
              <a:rPr lang="en-GB" noProof="0"/>
              <a:t>PRESENTATION TITLE</a:t>
            </a:r>
          </a:p>
        </p:txBody>
      </p:sp>
      <p:sp>
        <p:nvSpPr>
          <p:cNvPr id="4" name="Slide Number Placeholder 3"/>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71687865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pPr rtl="0"/>
            <a:r>
              <a:rPr lang="en-GB" noProof="0"/>
              <a:t>10/9/2021</a:t>
            </a:r>
          </a:p>
        </p:txBody>
      </p:sp>
      <p:sp>
        <p:nvSpPr>
          <p:cNvPr id="6" name="Footer Placeholder 5"/>
          <p:cNvSpPr>
            <a:spLocks noGrp="1"/>
          </p:cNvSpPr>
          <p:nvPr>
            <p:ph type="ftr" sz="quarter" idx="11"/>
          </p:nvPr>
        </p:nvSpPr>
        <p:spPr/>
        <p:txBody>
          <a:bodyPr/>
          <a:lstStyle/>
          <a:p>
            <a:pPr rtl="0"/>
            <a:r>
              <a:rPr lang="en-GB" noProof="0"/>
              <a:t>PRESENTATION TITLE</a:t>
            </a:r>
          </a:p>
        </p:txBody>
      </p:sp>
      <p:sp>
        <p:nvSpPr>
          <p:cNvPr id="7" name="Slide Number Placeholder 6"/>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99372442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pPr rtl="0"/>
            <a:r>
              <a:rPr lang="en-GB" noProof="0"/>
              <a:t>10/9/2021</a:t>
            </a:r>
          </a:p>
        </p:txBody>
      </p:sp>
      <p:sp>
        <p:nvSpPr>
          <p:cNvPr id="6" name="Footer Placeholder 5"/>
          <p:cNvSpPr>
            <a:spLocks noGrp="1"/>
          </p:cNvSpPr>
          <p:nvPr>
            <p:ph type="ftr" sz="quarter" idx="11"/>
          </p:nvPr>
        </p:nvSpPr>
        <p:spPr/>
        <p:txBody>
          <a:bodyPr/>
          <a:lstStyle/>
          <a:p>
            <a:pPr rtl="0"/>
            <a:r>
              <a:rPr lang="en-GB" noProof="0"/>
              <a:t>PRESENTATION TITLE</a:t>
            </a:r>
          </a:p>
        </p:txBody>
      </p:sp>
      <p:sp>
        <p:nvSpPr>
          <p:cNvPr id="7" name="Slide Number Placeholder 6"/>
          <p:cNvSpPr>
            <a:spLocks noGrp="1"/>
          </p:cNvSpPr>
          <p:nvPr>
            <p:ph type="sldNum" sz="quarter" idx="12"/>
          </p:nvPr>
        </p:nvSpPr>
        <p:spPr/>
        <p:txBody>
          <a:body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0423513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GB" noProof="0"/>
              <a:t>10/9/2021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PRESENTATION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66426225"/>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651" r:id="rId12"/>
    <p:sldLayoutId id="2147483654" r:id="rId13"/>
    <p:sldLayoutId id="2147483658" r:id="rId14"/>
    <p:sldLayoutId id="2147483662"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tx1"/>
              </a:gs>
              <a:gs pos="35000">
                <a:schemeClr val="tx1">
                  <a:alpha val="77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u 1">
            <a:extLst>
              <a:ext uri="{FF2B5EF4-FFF2-40B4-BE49-F238E27FC236}">
                <a16:creationId xmlns:a16="http://schemas.microsoft.com/office/drawing/2014/main" id="{76BD2B94-12D8-126C-E1A2-7ECCF68EDBFB}"/>
              </a:ext>
            </a:extLst>
          </p:cNvPr>
          <p:cNvSpPr>
            <a:spLocks noGrp="1"/>
          </p:cNvSpPr>
          <p:nvPr>
            <p:ph type="ctrTitle"/>
          </p:nvPr>
        </p:nvSpPr>
        <p:spPr>
          <a:xfrm>
            <a:off x="3175687" y="636373"/>
            <a:ext cx="6283411" cy="2032086"/>
          </a:xfrm>
          <a:noFill/>
        </p:spPr>
        <p:txBody>
          <a:bodyPr>
            <a:normAutofit/>
          </a:bodyPr>
          <a:lstStyle/>
          <a:p>
            <a:r>
              <a:rPr lang="en-GB" sz="5200" dirty="0">
                <a:solidFill>
                  <a:schemeClr val="bg2"/>
                </a:solidFill>
              </a:rPr>
              <a:t>Chill and Blaze: Ninja Rivals</a:t>
            </a:r>
          </a:p>
        </p:txBody>
      </p:sp>
      <p:sp>
        <p:nvSpPr>
          <p:cNvPr id="3" name="Subtitlu 2">
            <a:extLst>
              <a:ext uri="{FF2B5EF4-FFF2-40B4-BE49-F238E27FC236}">
                <a16:creationId xmlns:a16="http://schemas.microsoft.com/office/drawing/2014/main" id="{1AB081AD-260A-E642-B2CF-7A7C6143C26A}"/>
              </a:ext>
            </a:extLst>
          </p:cNvPr>
          <p:cNvSpPr>
            <a:spLocks noGrp="1"/>
          </p:cNvSpPr>
          <p:nvPr>
            <p:ph type="subTitle" idx="1"/>
          </p:nvPr>
        </p:nvSpPr>
        <p:spPr>
          <a:xfrm>
            <a:off x="952229" y="4629234"/>
            <a:ext cx="3973386" cy="1485319"/>
          </a:xfrm>
          <a:noFill/>
        </p:spPr>
        <p:txBody>
          <a:bodyPr>
            <a:normAutofit/>
          </a:bodyPr>
          <a:lstStyle/>
          <a:p>
            <a:pPr algn="l"/>
            <a:r>
              <a:rPr lang="en-GB">
                <a:solidFill>
                  <a:schemeClr val="bg1"/>
                </a:solidFill>
              </a:rPr>
              <a:t>2D game projected created in Solar2D</a:t>
            </a:r>
            <a:endParaRPr lang="en-GB" dirty="0">
              <a:solidFill>
                <a:schemeClr val="bg1"/>
              </a:solidFill>
            </a:endParaRPr>
          </a:p>
        </p:txBody>
      </p:sp>
      <p:sp>
        <p:nvSpPr>
          <p:cNvPr id="13" name="CasetăText 12">
            <a:extLst>
              <a:ext uri="{FF2B5EF4-FFF2-40B4-BE49-F238E27FC236}">
                <a16:creationId xmlns:a16="http://schemas.microsoft.com/office/drawing/2014/main" id="{486C162A-381C-0458-FDEA-D54FA61A3E55}"/>
              </a:ext>
            </a:extLst>
          </p:cNvPr>
          <p:cNvSpPr txBox="1"/>
          <p:nvPr/>
        </p:nvSpPr>
        <p:spPr>
          <a:xfrm>
            <a:off x="9610020" y="5791387"/>
            <a:ext cx="2079472" cy="646331"/>
          </a:xfrm>
          <a:prstGeom prst="rect">
            <a:avLst/>
          </a:prstGeom>
          <a:noFill/>
        </p:spPr>
        <p:txBody>
          <a:bodyPr wrap="square">
            <a:spAutoFit/>
          </a:bodyPr>
          <a:lstStyle/>
          <a:p>
            <a:r>
              <a:rPr lang="en-GB"/>
              <a:t>Victor Daniel Bucur</a:t>
            </a:r>
          </a:p>
          <a:p>
            <a:r>
              <a:rPr lang="en-GB"/>
              <a:t>20211235</a:t>
            </a:r>
            <a:endParaRPr lang="en-GB" dirty="0"/>
          </a:p>
        </p:txBody>
      </p:sp>
    </p:spTree>
    <p:extLst>
      <p:ext uri="{BB962C8B-B14F-4D97-AF65-F5344CB8AC3E}">
        <p14:creationId xmlns:p14="http://schemas.microsoft.com/office/powerpoint/2010/main" val="172689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ine 6" descr="O imagine care conține text, desen animat, captură de ecran, Animație&#10;&#10;Descriere generată automat">
            <a:extLst>
              <a:ext uri="{FF2B5EF4-FFF2-40B4-BE49-F238E27FC236}">
                <a16:creationId xmlns:a16="http://schemas.microsoft.com/office/drawing/2014/main" id="{568B5891-28A2-E778-6EEB-27CFEBEC6A54}"/>
              </a:ext>
            </a:extLst>
          </p:cNvPr>
          <p:cNvPicPr>
            <a:picLocks noChangeAspect="1"/>
          </p:cNvPicPr>
          <p:nvPr/>
        </p:nvPicPr>
        <p:blipFill rotWithShape="1">
          <a:blip r:embed="rId2"/>
          <a:srcRect l="12068" r="13554" b="-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918D2CF0-1620-2222-DE09-EE485C8E808F}"/>
              </a:ext>
            </a:extLst>
          </p:cNvPr>
          <p:cNvSpPr>
            <a:spLocks noGrp="1"/>
          </p:cNvSpPr>
          <p:nvPr>
            <p:ph type="title"/>
          </p:nvPr>
        </p:nvSpPr>
        <p:spPr>
          <a:xfrm>
            <a:off x="838200" y="365125"/>
            <a:ext cx="3822189" cy="1899912"/>
          </a:xfrm>
        </p:spPr>
        <p:txBody>
          <a:bodyPr>
            <a:normAutofit/>
          </a:bodyPr>
          <a:lstStyle/>
          <a:p>
            <a:r>
              <a:rPr lang="en-GB" sz="4000"/>
              <a:t>Introduction</a:t>
            </a:r>
          </a:p>
        </p:txBody>
      </p:sp>
      <p:sp>
        <p:nvSpPr>
          <p:cNvPr id="3" name="Substituent conținut 2">
            <a:extLst>
              <a:ext uri="{FF2B5EF4-FFF2-40B4-BE49-F238E27FC236}">
                <a16:creationId xmlns:a16="http://schemas.microsoft.com/office/drawing/2014/main" id="{6D7BE94C-2678-9EF8-3E57-6A9789728597}"/>
              </a:ext>
            </a:extLst>
          </p:cNvPr>
          <p:cNvSpPr>
            <a:spLocks noGrp="1"/>
          </p:cNvSpPr>
          <p:nvPr>
            <p:ph idx="1"/>
          </p:nvPr>
        </p:nvSpPr>
        <p:spPr>
          <a:xfrm>
            <a:off x="838200" y="2434201"/>
            <a:ext cx="3822189" cy="3742762"/>
          </a:xfrm>
        </p:spPr>
        <p:txBody>
          <a:bodyPr>
            <a:normAutofit/>
          </a:bodyPr>
          <a:lstStyle/>
          <a:p>
            <a:endParaRPr lang="en-GB" sz="1600">
              <a:latin typeface="Calibri" panose="020F0502020204030204" pitchFamily="34" charset="0"/>
              <a:ea typeface="Calibri" panose="020F0502020204030204" pitchFamily="34" charset="0"/>
              <a:cs typeface="Times New Roman" panose="02020603050405020304" pitchFamily="18" charset="0"/>
            </a:endParaRPr>
          </a:p>
          <a:p>
            <a:r>
              <a:rPr lang="en-GB" sz="1600">
                <a:latin typeface="Calibri" panose="020F0502020204030204" pitchFamily="34" charset="0"/>
                <a:ea typeface="Calibri" panose="020F0502020204030204" pitchFamily="34" charset="0"/>
                <a:cs typeface="Times New Roman" panose="02020603050405020304" pitchFamily="18" charset="0"/>
              </a:rPr>
              <a:t>There are two primary characters in the story, each possessing unique abilities. The female character wields the power of fire projectiles, while the male character commands frost projectiles.</a:t>
            </a:r>
          </a:p>
          <a:p>
            <a:endParaRPr lang="en-GB" sz="1600">
              <a:latin typeface="Calibri" panose="020F0502020204030204" pitchFamily="34" charset="0"/>
              <a:ea typeface="Calibri" panose="020F0502020204030204" pitchFamily="34" charset="0"/>
              <a:cs typeface="Times New Roman" panose="02020603050405020304" pitchFamily="18" charset="0"/>
            </a:endParaRPr>
          </a:p>
          <a:p>
            <a:r>
              <a:rPr lang="en-GB" sz="1600" kern="100">
                <a:effectLst/>
                <a:latin typeface="Calibri" panose="020F0502020204030204" pitchFamily="34" charset="0"/>
                <a:ea typeface="Calibri" panose="020F0502020204030204" pitchFamily="34" charset="0"/>
                <a:cs typeface="Times New Roman" panose="02020603050405020304" pitchFamily="18" charset="0"/>
              </a:rPr>
              <a:t>The initial screen presents an image crafted in Photoshop, showcasing the two characters with a tree standing between them, frosted and burned at the same time. On top of its inserted a play button who redirects to the main game scene.</a:t>
            </a:r>
          </a:p>
          <a:p>
            <a:endParaRPr lang="en-GB" sz="1600"/>
          </a:p>
        </p:txBody>
      </p:sp>
      <p:sp>
        <p:nvSpPr>
          <p:cNvPr id="6" name="Substituent număr diapozitiv 5">
            <a:extLst>
              <a:ext uri="{FF2B5EF4-FFF2-40B4-BE49-F238E27FC236}">
                <a16:creationId xmlns:a16="http://schemas.microsoft.com/office/drawing/2014/main" id="{CD746A39-0468-0BC5-FCEE-0B3D7B927D09}"/>
              </a:ext>
            </a:extLst>
          </p:cNvPr>
          <p:cNvSpPr>
            <a:spLocks noGrp="1"/>
          </p:cNvSpPr>
          <p:nvPr>
            <p:ph type="sldNum" sz="quarter" idx="12"/>
          </p:nvPr>
        </p:nvSpPr>
        <p:spPr>
          <a:xfrm>
            <a:off x="8610600" y="6356350"/>
            <a:ext cx="2743200" cy="365125"/>
          </a:xfrm>
        </p:spPr>
        <p:txBody>
          <a:bodyPr>
            <a:normAutofit/>
          </a:bodyPr>
          <a:lstStyle/>
          <a:p>
            <a:pPr rtl="0">
              <a:spcAft>
                <a:spcPts val="600"/>
              </a:spcAft>
            </a:pPr>
            <a:fld id="{294A09A9-5501-47C1-A89A-A340965A2BE2}" type="slidenum">
              <a:rPr lang="en-GB" noProof="0">
                <a:solidFill>
                  <a:srgbClr val="FFFFFF"/>
                </a:solidFill>
              </a:rPr>
              <a:pPr rtl="0">
                <a:spcAft>
                  <a:spcPts val="600"/>
                </a:spcAft>
              </a:pPr>
              <a:t>2</a:t>
            </a:fld>
            <a:endParaRPr lang="en-GB" noProof="0">
              <a:solidFill>
                <a:srgbClr val="FFFFFF"/>
              </a:solidFill>
            </a:endParaRPr>
          </a:p>
        </p:txBody>
      </p:sp>
    </p:spTree>
    <p:extLst>
      <p:ext uri="{BB962C8B-B14F-4D97-AF65-F5344CB8AC3E}">
        <p14:creationId xmlns:p14="http://schemas.microsoft.com/office/powerpoint/2010/main" val="280286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Imagine 23" descr="O imagine care conține captură de ecran, Software multimedia, desen animat, software&#10;&#10;Descriere generată automat">
            <a:extLst>
              <a:ext uri="{FF2B5EF4-FFF2-40B4-BE49-F238E27FC236}">
                <a16:creationId xmlns:a16="http://schemas.microsoft.com/office/drawing/2014/main" id="{10255476-067A-BFF4-87A8-D568C34B9F72}"/>
              </a:ext>
            </a:extLst>
          </p:cNvPr>
          <p:cNvPicPr>
            <a:picLocks noChangeAspect="1"/>
          </p:cNvPicPr>
          <p:nvPr/>
        </p:nvPicPr>
        <p:blipFill rotWithShape="1">
          <a:blip r:embed="rId2">
            <a:extLst>
              <a:ext uri="{28A0092B-C50C-407E-A947-70E740481C1C}">
                <a14:useLocalDpi xmlns:a14="http://schemas.microsoft.com/office/drawing/2010/main" val="0"/>
              </a:ext>
            </a:extLst>
          </a:blip>
          <a:srcRect l="8070" r="18258" b="-1"/>
          <a:stretch/>
        </p:blipFill>
        <p:spPr>
          <a:xfrm>
            <a:off x="2522356" y="10"/>
            <a:ext cx="9669642" cy="6857990"/>
          </a:xfrm>
          <a:prstGeom prst="rect">
            <a:avLst/>
          </a:prstGeom>
        </p:spPr>
      </p:pic>
      <p:sp>
        <p:nvSpPr>
          <p:cNvPr id="31" name="Rectangle 3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37BCFFD1-CA80-09AD-3900-3070DFBBBF78}"/>
              </a:ext>
            </a:extLst>
          </p:cNvPr>
          <p:cNvSpPr>
            <a:spLocks noGrp="1"/>
          </p:cNvSpPr>
          <p:nvPr>
            <p:ph type="title"/>
          </p:nvPr>
        </p:nvSpPr>
        <p:spPr>
          <a:xfrm>
            <a:off x="838200" y="365125"/>
            <a:ext cx="3822189" cy="1899912"/>
          </a:xfrm>
        </p:spPr>
        <p:txBody>
          <a:bodyPr>
            <a:normAutofit/>
          </a:bodyPr>
          <a:lstStyle/>
          <a:p>
            <a:r>
              <a:rPr lang="en-GB" sz="3100" kern="100">
                <a:effectLst/>
                <a:latin typeface="Calibri" panose="020F0502020204030204" pitchFamily="34" charset="0"/>
                <a:ea typeface="Calibri" panose="020F0502020204030204" pitchFamily="34" charset="0"/>
                <a:cs typeface="Times New Roman" panose="02020603050405020304" pitchFamily="18" charset="0"/>
              </a:rPr>
              <a:t>On the main scene we can see various elements : </a:t>
            </a:r>
            <a:br>
              <a:rPr lang="en-GB" sz="3100" kern="100">
                <a:effectLst/>
                <a:latin typeface="Calibri" panose="020F0502020204030204" pitchFamily="34" charset="0"/>
                <a:ea typeface="Calibri" panose="020F0502020204030204" pitchFamily="34" charset="0"/>
                <a:cs typeface="Times New Roman" panose="02020603050405020304" pitchFamily="18" charset="0"/>
              </a:rPr>
            </a:br>
            <a:endParaRPr lang="en-GB" sz="3100"/>
          </a:p>
        </p:txBody>
      </p:sp>
      <p:sp>
        <p:nvSpPr>
          <p:cNvPr id="3" name="Substituent conținut 2">
            <a:extLst>
              <a:ext uri="{FF2B5EF4-FFF2-40B4-BE49-F238E27FC236}">
                <a16:creationId xmlns:a16="http://schemas.microsoft.com/office/drawing/2014/main" id="{722A0566-25B1-5F59-DD21-EDD7A33016FF}"/>
              </a:ext>
            </a:extLst>
          </p:cNvPr>
          <p:cNvSpPr>
            <a:spLocks noGrp="1"/>
          </p:cNvSpPr>
          <p:nvPr>
            <p:ph idx="1"/>
          </p:nvPr>
        </p:nvSpPr>
        <p:spPr>
          <a:xfrm>
            <a:off x="838200" y="2434201"/>
            <a:ext cx="3822189" cy="3742762"/>
          </a:xfrm>
        </p:spPr>
        <p:txBody>
          <a:bodyPr>
            <a:normAutofit/>
          </a:bodyPr>
          <a:lstStyle/>
          <a:p>
            <a:pPr indent="0">
              <a:buNone/>
            </a:pPr>
            <a:r>
              <a:rPr lang="en-GB" sz="1100" kern="100">
                <a:effectLst/>
                <a:latin typeface="Calibri" panose="020F0502020204030204" pitchFamily="34" charset="0"/>
                <a:ea typeface="Calibri" panose="020F0502020204030204" pitchFamily="34" charset="0"/>
                <a:cs typeface="Times New Roman" panose="02020603050405020304" pitchFamily="18" charset="0"/>
              </a:rPr>
              <a:t>Visual Elements:</a:t>
            </a:r>
          </a:p>
          <a:p>
            <a:pPr marL="457200"/>
            <a:r>
              <a:rPr lang="en-GB" sz="1100" kern="100">
                <a:effectLst/>
                <a:latin typeface="Calibri" panose="020F0502020204030204" pitchFamily="34" charset="0"/>
                <a:ea typeface="Calibri" panose="020F0502020204030204" pitchFamily="34" charset="0"/>
                <a:cs typeface="Times New Roman" panose="02020603050405020304" pitchFamily="18" charset="0"/>
              </a:rPr>
              <a:t>Health Bars for each of the characters</a:t>
            </a:r>
          </a:p>
          <a:p>
            <a:pPr marL="457200"/>
            <a:r>
              <a:rPr lang="en-GB" sz="1100" kern="100">
                <a:effectLst/>
                <a:latin typeface="Calibri" panose="020F0502020204030204" pitchFamily="34" charset="0"/>
                <a:ea typeface="Calibri" panose="020F0502020204030204" pitchFamily="34" charset="0"/>
                <a:cs typeface="Times New Roman" panose="02020603050405020304" pitchFamily="18" charset="0"/>
              </a:rPr>
              <a:t>Timer : if the timer goes from 30 to 0 the game will be Tie ( Game Over) and the game should be relaunched with CTRL + R</a:t>
            </a:r>
          </a:p>
          <a:p>
            <a:pPr marL="457200"/>
            <a:r>
              <a:rPr lang="en-GB" sz="1100" kern="100">
                <a:effectLst/>
                <a:latin typeface="Calibri" panose="020F0502020204030204" pitchFamily="34" charset="0"/>
                <a:ea typeface="Calibri" panose="020F0502020204030204" pitchFamily="34" charset="0"/>
                <a:cs typeface="Times New Roman" panose="02020603050405020304" pitchFamily="18" charset="0"/>
              </a:rPr>
              <a:t>Objects like : Tree, Bush, Skeleton and a Platform ( made from 3 segments)</a:t>
            </a:r>
          </a:p>
          <a:p>
            <a:pPr marL="457200">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The 2 Characters  </a:t>
            </a:r>
          </a:p>
          <a:p>
            <a:pPr marL="457200">
              <a:spcAft>
                <a:spcPts val="800"/>
              </a:spcAft>
            </a:pPr>
            <a:endParaRPr lang="en-GB" sz="1100" kern="100">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p>
            <a:pPr indent="0">
              <a:spcAft>
                <a:spcPts val="800"/>
              </a:spcAft>
              <a:buNone/>
            </a:pPr>
            <a:r>
              <a:rPr lang="en-GB" sz="1100" kern="100">
                <a:latin typeface="Calibri" panose="020F0502020204030204" pitchFamily="34" charset="0"/>
                <a:ea typeface="Calibri" panose="020F0502020204030204" pitchFamily="34" charset="0"/>
                <a:cs typeface="Times New Roman" panose="02020603050405020304" pitchFamily="18" charset="0"/>
              </a:rPr>
              <a:t>Audio elements:</a:t>
            </a:r>
          </a:p>
          <a:p>
            <a:pPr indent="0">
              <a:spcAft>
                <a:spcPts val="800"/>
              </a:spcAft>
              <a:buNone/>
            </a:pPr>
            <a:r>
              <a:rPr lang="en-GB" sz="1100" kern="100">
                <a:effectLst/>
                <a:latin typeface="Calibri" panose="020F0502020204030204" pitchFamily="34" charset="0"/>
                <a:ea typeface="Calibri" panose="020F0502020204030204" pitchFamily="34" charset="0"/>
                <a:cs typeface="Times New Roman" panose="02020603050405020304" pitchFamily="18" charset="0"/>
              </a:rPr>
              <a:t>Background music, Movement sound</a:t>
            </a:r>
            <a:r>
              <a:rPr lang="en-GB" sz="1100" kern="100">
                <a:latin typeface="Calibri" panose="020F0502020204030204" pitchFamily="34" charset="0"/>
                <a:ea typeface="Calibri" panose="020F0502020204030204" pitchFamily="34" charset="0"/>
                <a:cs typeface="Times New Roman" panose="02020603050405020304" pitchFamily="18" charset="0"/>
              </a:rPr>
              <a:t>, Shooting projectile sounds and Explosion sound.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p>
            <a:endParaRPr lang="en-GB" sz="1100"/>
          </a:p>
        </p:txBody>
      </p:sp>
      <p:sp>
        <p:nvSpPr>
          <p:cNvPr id="6" name="Substituent număr diapozitiv 5">
            <a:extLst>
              <a:ext uri="{FF2B5EF4-FFF2-40B4-BE49-F238E27FC236}">
                <a16:creationId xmlns:a16="http://schemas.microsoft.com/office/drawing/2014/main" id="{A5F9D717-88A7-04FB-C563-514C57EFB3BD}"/>
              </a:ext>
            </a:extLst>
          </p:cNvPr>
          <p:cNvSpPr>
            <a:spLocks noGrp="1"/>
          </p:cNvSpPr>
          <p:nvPr>
            <p:ph type="sldNum" sz="quarter" idx="12"/>
          </p:nvPr>
        </p:nvSpPr>
        <p:spPr>
          <a:xfrm>
            <a:off x="8610600" y="6356350"/>
            <a:ext cx="2743200" cy="365125"/>
          </a:xfrm>
        </p:spPr>
        <p:txBody>
          <a:bodyPr>
            <a:normAutofit/>
          </a:bodyPr>
          <a:lstStyle/>
          <a:p>
            <a:pPr rtl="0">
              <a:spcAft>
                <a:spcPts val="600"/>
              </a:spcAft>
            </a:pPr>
            <a:fld id="{294A09A9-5501-47C1-A89A-A340965A2BE2}" type="slidenum">
              <a:rPr lang="en-GB" noProof="0">
                <a:solidFill>
                  <a:srgbClr val="FFFFFF"/>
                </a:solidFill>
              </a:rPr>
              <a:pPr rtl="0">
                <a:spcAft>
                  <a:spcPts val="600"/>
                </a:spcAft>
              </a:pPr>
              <a:t>3</a:t>
            </a:fld>
            <a:endParaRPr lang="en-GB" noProof="0">
              <a:solidFill>
                <a:srgbClr val="FFFFFF"/>
              </a:solidFill>
            </a:endParaRPr>
          </a:p>
        </p:txBody>
      </p:sp>
    </p:spTree>
    <p:extLst>
      <p:ext uri="{BB962C8B-B14F-4D97-AF65-F5344CB8AC3E}">
        <p14:creationId xmlns:p14="http://schemas.microsoft.com/office/powerpoint/2010/main" val="14228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88C21305-7729-67C9-7B39-4EAD97E4DBCE}"/>
              </a:ext>
            </a:extLst>
          </p:cNvPr>
          <p:cNvSpPr>
            <a:spLocks noGrp="1"/>
          </p:cNvSpPr>
          <p:nvPr>
            <p:ph type="title"/>
          </p:nvPr>
        </p:nvSpPr>
        <p:spPr>
          <a:xfrm>
            <a:off x="6803409" y="762001"/>
            <a:ext cx="4156512" cy="1708244"/>
          </a:xfrm>
        </p:spPr>
        <p:txBody>
          <a:bodyPr anchor="ctr">
            <a:normAutofit/>
          </a:bodyPr>
          <a:lstStyle/>
          <a:p>
            <a:r>
              <a:rPr lang="en-GB" sz="4000" dirty="0"/>
              <a:t>Game logic</a:t>
            </a:r>
          </a:p>
        </p:txBody>
      </p:sp>
      <p:pic>
        <p:nvPicPr>
          <p:cNvPr id="8" name="Imagine 7" descr="O imagine care conține captură de ecran, text, Software multimedia&#10;&#10;Descriere generată automat">
            <a:extLst>
              <a:ext uri="{FF2B5EF4-FFF2-40B4-BE49-F238E27FC236}">
                <a16:creationId xmlns:a16="http://schemas.microsoft.com/office/drawing/2014/main" id="{D9386086-E053-28EA-112C-4A8AD7DE721B}"/>
              </a:ext>
            </a:extLst>
          </p:cNvPr>
          <p:cNvPicPr>
            <a:picLocks noChangeAspect="1"/>
          </p:cNvPicPr>
          <p:nvPr/>
        </p:nvPicPr>
        <p:blipFill rotWithShape="1">
          <a:blip r:embed="rId2"/>
          <a:srcRect l="21809" r="32413" b="-1"/>
          <a:stretch/>
        </p:blipFill>
        <p:spPr>
          <a:xfrm>
            <a:off x="-1" y="-2"/>
            <a:ext cx="6096001" cy="6858002"/>
          </a:xfrm>
          <a:prstGeom prst="rect">
            <a:avLst/>
          </a:prstGeom>
        </p:spPr>
      </p:pic>
      <p:sp>
        <p:nvSpPr>
          <p:cNvPr id="3" name="Substituent conținut 2">
            <a:extLst>
              <a:ext uri="{FF2B5EF4-FFF2-40B4-BE49-F238E27FC236}">
                <a16:creationId xmlns:a16="http://schemas.microsoft.com/office/drawing/2014/main" id="{8F90D1C3-EB85-D01B-3466-C5EEE6F44FD6}"/>
              </a:ext>
            </a:extLst>
          </p:cNvPr>
          <p:cNvSpPr>
            <a:spLocks noGrp="1"/>
          </p:cNvSpPr>
          <p:nvPr>
            <p:ph idx="1"/>
          </p:nvPr>
        </p:nvSpPr>
        <p:spPr>
          <a:xfrm>
            <a:off x="6803409" y="2470245"/>
            <a:ext cx="4156512" cy="3769835"/>
          </a:xfrm>
        </p:spPr>
        <p:txBody>
          <a:bodyPr anchor="ctr">
            <a:normAutofit fontScale="85000" lnSpcReduction="20000"/>
          </a:bodyPr>
          <a:lstStyle/>
          <a:p>
            <a:pPr marL="0" indent="0">
              <a:buNone/>
            </a:pPr>
            <a:r>
              <a:rPr lang="en-GB" sz="1900" dirty="0"/>
              <a:t>   The game follows a simple yet engaging logic, like every other  fighting game. Two opponents face off, each possessing unique abilities and they must drain opponents' life by shooting with his projectile. The opponent have the option to get shot or jump over that projectile. The first player to drain their opponent's life completely wins the match. However, if the timer counts down from 30 to 0 or if either character successfully jumps and escapes the platform, the game ends in a tie, resulting in a draw for both players. </a:t>
            </a:r>
          </a:p>
          <a:p>
            <a:pPr marL="0" indent="0">
              <a:buNone/>
            </a:pPr>
            <a:endParaRPr lang="en-GB" sz="1900" dirty="0"/>
          </a:p>
          <a:p>
            <a:pPr marL="0" indent="0">
              <a:buNone/>
            </a:pPr>
            <a:r>
              <a:rPr lang="en-GB" sz="1900" dirty="0"/>
              <a:t>The movement is the following:</a:t>
            </a:r>
          </a:p>
          <a:p>
            <a:pPr>
              <a:buFontTx/>
              <a:buChar char="-"/>
            </a:pPr>
            <a:r>
              <a:rPr lang="en-GB" sz="1900" dirty="0"/>
              <a:t>Girl moves with WAD and shoot with S;</a:t>
            </a:r>
          </a:p>
          <a:p>
            <a:pPr>
              <a:buFontTx/>
              <a:buChar char="-"/>
            </a:pPr>
            <a:r>
              <a:rPr lang="en-GB" sz="1900" dirty="0"/>
              <a:t>Guy move with the ARROWS and shoot with Down arrow.</a:t>
            </a:r>
          </a:p>
          <a:p>
            <a:pPr marL="0" indent="0">
              <a:buNone/>
            </a:pPr>
            <a:endParaRPr lang="en-GB" sz="1900" dirty="0"/>
          </a:p>
        </p:txBody>
      </p:sp>
      <p:sp>
        <p:nvSpPr>
          <p:cNvPr id="6" name="Substituent număr diapozitiv 5">
            <a:extLst>
              <a:ext uri="{FF2B5EF4-FFF2-40B4-BE49-F238E27FC236}">
                <a16:creationId xmlns:a16="http://schemas.microsoft.com/office/drawing/2014/main" id="{0072991A-268F-F976-0855-4E7909123435}"/>
              </a:ext>
            </a:extLst>
          </p:cNvPr>
          <p:cNvSpPr>
            <a:spLocks noGrp="1"/>
          </p:cNvSpPr>
          <p:nvPr>
            <p:ph type="sldNum" sz="quarter" idx="12"/>
          </p:nvPr>
        </p:nvSpPr>
        <p:spPr>
          <a:xfrm>
            <a:off x="10657268" y="6356350"/>
            <a:ext cx="1275652" cy="365125"/>
          </a:xfrm>
        </p:spPr>
        <p:txBody>
          <a:bodyPr>
            <a:normAutofit/>
          </a:bodyPr>
          <a:lstStyle/>
          <a:p>
            <a:pPr rtl="0">
              <a:spcAft>
                <a:spcPts val="600"/>
              </a:spcAft>
            </a:pPr>
            <a:fld id="{294A09A9-5501-47C1-A89A-A340965A2BE2}" type="slidenum">
              <a:rPr lang="en-GB" noProof="0">
                <a:solidFill>
                  <a:schemeClr val="tx1"/>
                </a:solidFill>
              </a:rPr>
              <a:pPr rtl="0">
                <a:spcAft>
                  <a:spcPts val="600"/>
                </a:spcAft>
              </a:pPr>
              <a:t>4</a:t>
            </a:fld>
            <a:endParaRPr lang="en-GB" noProof="0">
              <a:solidFill>
                <a:schemeClr val="tx1"/>
              </a:solidFill>
            </a:endParaRPr>
          </a:p>
        </p:txBody>
      </p:sp>
    </p:spTree>
    <p:extLst>
      <p:ext uri="{BB962C8B-B14F-4D97-AF65-F5344CB8AC3E}">
        <p14:creationId xmlns:p14="http://schemas.microsoft.com/office/powerpoint/2010/main" val="1909814700"/>
      </p:ext>
    </p:extLst>
  </p:cSld>
  <p:clrMapOvr>
    <a:masterClrMapping/>
  </p:clrMapOvr>
</p:sld>
</file>

<file path=ppt/theme/theme1.xml><?xml version="1.0" encoding="utf-8"?>
<a:theme xmlns:a="http://schemas.openxmlformats.org/drawingml/2006/main" name="Temă Off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emă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ă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Circuit</Template>
  <TotalTime>40</TotalTime>
  <Words>313</Words>
  <Application>Microsoft Office PowerPoint</Application>
  <PresentationFormat>Ecran lat</PresentationFormat>
  <Paragraphs>28</Paragraphs>
  <Slides>4</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4</vt:i4>
      </vt:variant>
    </vt:vector>
  </HeadingPairs>
  <TitlesOfParts>
    <vt:vector size="9" baseType="lpstr">
      <vt:lpstr>Arial</vt:lpstr>
      <vt:lpstr>Calibri</vt:lpstr>
      <vt:lpstr>Calibri Light</vt:lpstr>
      <vt:lpstr>Tenorite</vt:lpstr>
      <vt:lpstr>Temă Office</vt:lpstr>
      <vt:lpstr>Chill and Blaze: Ninja Rivals</vt:lpstr>
      <vt:lpstr>Introduction</vt:lpstr>
      <vt:lpstr>On the main scene we can see various elements :  </vt:lpstr>
      <vt:lpstr>Game logic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Chill and Blaze: Ninja Rivals</dc:title>
  <dc:creator>20211235</dc:creator>
  <cp:lastModifiedBy>20211235</cp:lastModifiedBy>
  <cp:revision>1</cp:revision>
  <dcterms:created xsi:type="dcterms:W3CDTF">2024-02-12T14:38:30Z</dcterms:created>
  <dcterms:modified xsi:type="dcterms:W3CDTF">2024-02-12T15:19:20Z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