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jar Benaissa" userId="9632a7df998e774a" providerId="LiveId" clId="{7F7CA4B8-C3FA-41A2-B08A-79383DFA140B}"/>
    <pc:docChg chg="undo custSel addSld modSld">
      <pc:chgData name="Hajar Benaissa" userId="9632a7df998e774a" providerId="LiveId" clId="{7F7CA4B8-C3FA-41A2-B08A-79383DFA140B}" dt="2023-09-01T14:35:37.682" v="2575"/>
      <pc:docMkLst>
        <pc:docMk/>
      </pc:docMkLst>
      <pc:sldChg chg="modSp mod setBg modAnim">
        <pc:chgData name="Hajar Benaissa" userId="9632a7df998e774a" providerId="LiveId" clId="{7F7CA4B8-C3FA-41A2-B08A-79383DFA140B}" dt="2023-09-01T13:48:16.845" v="2174"/>
        <pc:sldMkLst>
          <pc:docMk/>
          <pc:sldMk cId="2475805559" sldId="257"/>
        </pc:sldMkLst>
        <pc:picChg chg="mod">
          <ac:chgData name="Hajar Benaissa" userId="9632a7df998e774a" providerId="LiveId" clId="{7F7CA4B8-C3FA-41A2-B08A-79383DFA140B}" dt="2023-09-01T13:47:45.088" v="2172" actId="1038"/>
          <ac:picMkLst>
            <pc:docMk/>
            <pc:sldMk cId="2475805559" sldId="257"/>
            <ac:picMk id="6" creationId="{F1A8C364-94D4-4630-BAD0-78722F347055}"/>
          </ac:picMkLst>
        </pc:picChg>
      </pc:sldChg>
      <pc:sldChg chg="modSp mod setBg modAnim">
        <pc:chgData name="Hajar Benaissa" userId="9632a7df998e774a" providerId="LiveId" clId="{7F7CA4B8-C3FA-41A2-B08A-79383DFA140B}" dt="2023-09-01T13:48:29.492" v="2175"/>
        <pc:sldMkLst>
          <pc:docMk/>
          <pc:sldMk cId="263784652" sldId="258"/>
        </pc:sldMkLst>
        <pc:spChg chg="mod">
          <ac:chgData name="Hajar Benaissa" userId="9632a7df998e774a" providerId="LiveId" clId="{7F7CA4B8-C3FA-41A2-B08A-79383DFA140B}" dt="2023-09-01T08:09:54.743" v="13" actId="5793"/>
          <ac:spMkLst>
            <pc:docMk/>
            <pc:sldMk cId="263784652" sldId="258"/>
            <ac:spMk id="9" creationId="{5614F159-FCD5-ABE1-741A-88BF53D4117A}"/>
          </ac:spMkLst>
        </pc:spChg>
      </pc:sldChg>
      <pc:sldChg chg="addSp delSp modSp mod setBg modAnim">
        <pc:chgData name="Hajar Benaissa" userId="9632a7df998e774a" providerId="LiveId" clId="{7F7CA4B8-C3FA-41A2-B08A-79383DFA140B}" dt="2023-09-01T13:48:40.039" v="2176"/>
        <pc:sldMkLst>
          <pc:docMk/>
          <pc:sldMk cId="3744860342" sldId="259"/>
        </pc:sldMkLst>
        <pc:spChg chg="mod">
          <ac:chgData name="Hajar Benaissa" userId="9632a7df998e774a" providerId="LiveId" clId="{7F7CA4B8-C3FA-41A2-B08A-79383DFA140B}" dt="2023-09-01T10:14:58.426" v="711" actId="255"/>
          <ac:spMkLst>
            <pc:docMk/>
            <pc:sldMk cId="3744860342" sldId="259"/>
            <ac:spMk id="4" creationId="{8039E932-944C-4B08-8C04-280004841AF6}"/>
          </ac:spMkLst>
        </pc:spChg>
        <pc:picChg chg="add mod">
          <ac:chgData name="Hajar Benaissa" userId="9632a7df998e774a" providerId="LiveId" clId="{7F7CA4B8-C3FA-41A2-B08A-79383DFA140B}" dt="2023-09-01T09:15:25.880" v="45" actId="1038"/>
          <ac:picMkLst>
            <pc:docMk/>
            <pc:sldMk cId="3744860342" sldId="259"/>
            <ac:picMk id="5" creationId="{AF7382F2-3637-BF93-0E62-B9A6BB0000FE}"/>
          </ac:picMkLst>
        </pc:picChg>
        <pc:picChg chg="del">
          <ac:chgData name="Hajar Benaissa" userId="9632a7df998e774a" providerId="LiveId" clId="{7F7CA4B8-C3FA-41A2-B08A-79383DFA140B}" dt="2023-09-01T09:10:34.931" v="14" actId="478"/>
          <ac:picMkLst>
            <pc:docMk/>
            <pc:sldMk cId="3744860342" sldId="259"/>
            <ac:picMk id="6" creationId="{8CAE5647-1300-1E4A-6141-13E1415F10C9}"/>
          </ac:picMkLst>
        </pc:picChg>
      </pc:sldChg>
      <pc:sldChg chg="addSp delSp modSp mod setBg modAnim">
        <pc:chgData name="Hajar Benaissa" userId="9632a7df998e774a" providerId="LiveId" clId="{7F7CA4B8-C3FA-41A2-B08A-79383DFA140B}" dt="2023-09-01T13:48:51.017" v="2177"/>
        <pc:sldMkLst>
          <pc:docMk/>
          <pc:sldMk cId="2578551290" sldId="260"/>
        </pc:sldMkLst>
        <pc:spChg chg="mod">
          <ac:chgData name="Hajar Benaissa" userId="9632a7df998e774a" providerId="LiveId" clId="{7F7CA4B8-C3FA-41A2-B08A-79383DFA140B}" dt="2023-09-01T13:34:09.428" v="1986" actId="1076"/>
          <ac:spMkLst>
            <pc:docMk/>
            <pc:sldMk cId="2578551290" sldId="260"/>
            <ac:spMk id="4" creationId="{681E6CDE-A384-88B2-F1FB-3A5A2FDEBCA0}"/>
          </ac:spMkLst>
        </pc:spChg>
        <pc:picChg chg="add mod">
          <ac:chgData name="Hajar Benaissa" userId="9632a7df998e774a" providerId="LiveId" clId="{7F7CA4B8-C3FA-41A2-B08A-79383DFA140B}" dt="2023-09-01T09:17:17.855" v="52" actId="1076"/>
          <ac:picMkLst>
            <pc:docMk/>
            <pc:sldMk cId="2578551290" sldId="260"/>
            <ac:picMk id="5" creationId="{75EEBFED-550C-CC50-BB7F-53FF963D8755}"/>
          </ac:picMkLst>
        </pc:picChg>
        <pc:picChg chg="del">
          <ac:chgData name="Hajar Benaissa" userId="9632a7df998e774a" providerId="LiveId" clId="{7F7CA4B8-C3FA-41A2-B08A-79383DFA140B}" dt="2023-09-01T09:16:57.123" v="46" actId="478"/>
          <ac:picMkLst>
            <pc:docMk/>
            <pc:sldMk cId="2578551290" sldId="260"/>
            <ac:picMk id="7" creationId="{57EF174B-90E7-9BBF-A21C-BF4117C704DA}"/>
          </ac:picMkLst>
        </pc:picChg>
      </pc:sldChg>
      <pc:sldChg chg="addSp delSp modSp mod setBg modAnim">
        <pc:chgData name="Hajar Benaissa" userId="9632a7df998e774a" providerId="LiveId" clId="{7F7CA4B8-C3FA-41A2-B08A-79383DFA140B}" dt="2023-09-01T14:35:37.682" v="2575"/>
        <pc:sldMkLst>
          <pc:docMk/>
          <pc:sldMk cId="2684727961" sldId="261"/>
        </pc:sldMkLst>
        <pc:spChg chg="add del mod">
          <ac:chgData name="Hajar Benaissa" userId="9632a7df998e774a" providerId="LiveId" clId="{7F7CA4B8-C3FA-41A2-B08A-79383DFA140B}" dt="2023-09-01T09:40:31.568" v="154"/>
          <ac:spMkLst>
            <pc:docMk/>
            <pc:sldMk cId="2684727961" sldId="261"/>
            <ac:spMk id="12" creationId="{50A886DB-A9B5-6D32-B0D6-DA5EA4F0B86A}"/>
          </ac:spMkLst>
        </pc:spChg>
        <pc:spChg chg="del mod">
          <ac:chgData name="Hajar Benaissa" userId="9632a7df998e774a" providerId="LiveId" clId="{7F7CA4B8-C3FA-41A2-B08A-79383DFA140B}" dt="2023-09-01T09:18:59.596" v="55" actId="478"/>
          <ac:spMkLst>
            <pc:docMk/>
            <pc:sldMk cId="2684727961" sldId="261"/>
            <ac:spMk id="15" creationId="{29570A69-830E-EB1C-9385-F6095A1BEF97}"/>
          </ac:spMkLst>
        </pc:spChg>
        <pc:spChg chg="add mod">
          <ac:chgData name="Hajar Benaissa" userId="9632a7df998e774a" providerId="LiveId" clId="{7F7CA4B8-C3FA-41A2-B08A-79383DFA140B}" dt="2023-09-01T09:41:58.804" v="164" actId="1037"/>
          <ac:spMkLst>
            <pc:docMk/>
            <pc:sldMk cId="2684727961" sldId="261"/>
            <ac:spMk id="16" creationId="{19906BED-A6E2-8634-1944-03133B82061F}"/>
          </ac:spMkLst>
        </pc:spChg>
        <pc:spChg chg="add mod">
          <ac:chgData name="Hajar Benaissa" userId="9632a7df998e774a" providerId="LiveId" clId="{7F7CA4B8-C3FA-41A2-B08A-79383DFA140B}" dt="2023-09-01T09:45:02.941" v="174" actId="14100"/>
          <ac:spMkLst>
            <pc:docMk/>
            <pc:sldMk cId="2684727961" sldId="261"/>
            <ac:spMk id="20" creationId="{D7D01900-D536-D0A6-2223-9BDAB4F8488F}"/>
          </ac:spMkLst>
        </pc:spChg>
        <pc:spChg chg="add mod">
          <ac:chgData name="Hajar Benaissa" userId="9632a7df998e774a" providerId="LiveId" clId="{7F7CA4B8-C3FA-41A2-B08A-79383DFA140B}" dt="2023-09-01T09:47:28.625" v="236" actId="1036"/>
          <ac:spMkLst>
            <pc:docMk/>
            <pc:sldMk cId="2684727961" sldId="261"/>
            <ac:spMk id="23" creationId="{9A14810C-E456-B29E-E290-CA627F60E230}"/>
          </ac:spMkLst>
        </pc:spChg>
        <pc:picChg chg="add mod">
          <ac:chgData name="Hajar Benaissa" userId="9632a7df998e774a" providerId="LiveId" clId="{7F7CA4B8-C3FA-41A2-B08A-79383DFA140B}" dt="2023-09-01T09:21:27.136" v="120" actId="1076"/>
          <ac:picMkLst>
            <pc:docMk/>
            <pc:sldMk cId="2684727961" sldId="261"/>
            <ac:picMk id="2" creationId="{86DC25F7-32C9-78A8-9136-213677323E67}"/>
          </ac:picMkLst>
        </pc:picChg>
        <pc:picChg chg="add del mod">
          <ac:chgData name="Hajar Benaissa" userId="9632a7df998e774a" providerId="LiveId" clId="{7F7CA4B8-C3FA-41A2-B08A-79383DFA140B}" dt="2023-09-01T09:39:22.980" v="144" actId="478"/>
          <ac:picMkLst>
            <pc:docMk/>
            <pc:sldMk cId="2684727961" sldId="261"/>
            <ac:picMk id="3" creationId="{FF8FBADE-FE2B-19B6-87E1-97480C5A5196}"/>
          </ac:picMkLst>
        </pc:picChg>
        <pc:picChg chg="add mod">
          <ac:chgData name="Hajar Benaissa" userId="9632a7df998e774a" providerId="LiveId" clId="{7F7CA4B8-C3FA-41A2-B08A-79383DFA140B}" dt="2023-09-01T09:26:15.595" v="133" actId="1076"/>
          <ac:picMkLst>
            <pc:docMk/>
            <pc:sldMk cId="2684727961" sldId="261"/>
            <ac:picMk id="4" creationId="{5EC37CBF-0C30-A67C-97E8-D9FB9641804B}"/>
          </ac:picMkLst>
        </pc:picChg>
        <pc:picChg chg="add del mod">
          <ac:chgData name="Hajar Benaissa" userId="9632a7df998e774a" providerId="LiveId" clId="{7F7CA4B8-C3FA-41A2-B08A-79383DFA140B}" dt="2023-09-01T09:39:30.672" v="145" actId="478"/>
          <ac:picMkLst>
            <pc:docMk/>
            <pc:sldMk cId="2684727961" sldId="261"/>
            <ac:picMk id="5" creationId="{FEE65942-07DB-269D-E4D5-C209EC43695D}"/>
          </ac:picMkLst>
        </pc:picChg>
        <pc:picChg chg="add del mod">
          <ac:chgData name="Hajar Benaissa" userId="9632a7df998e774a" providerId="LiveId" clId="{7F7CA4B8-C3FA-41A2-B08A-79383DFA140B}" dt="2023-09-01T09:29:10.309" v="138" actId="478"/>
          <ac:picMkLst>
            <pc:docMk/>
            <pc:sldMk cId="2684727961" sldId="261"/>
            <ac:picMk id="6" creationId="{6A0A99D4-47AB-BB32-A9FE-C89E8E6A596C}"/>
          </ac:picMkLst>
        </pc:picChg>
        <pc:picChg chg="add mod">
          <ac:chgData name="Hajar Benaissa" userId="9632a7df998e774a" providerId="LiveId" clId="{7F7CA4B8-C3FA-41A2-B08A-79383DFA140B}" dt="2023-09-01T09:39:17.770" v="143" actId="1076"/>
          <ac:picMkLst>
            <pc:docMk/>
            <pc:sldMk cId="2684727961" sldId="261"/>
            <ac:picMk id="7" creationId="{999371F1-1F9F-D49A-1E37-58BA82861751}"/>
          </ac:picMkLst>
        </pc:picChg>
        <pc:picChg chg="del">
          <ac:chgData name="Hajar Benaissa" userId="9632a7df998e774a" providerId="LiveId" clId="{7F7CA4B8-C3FA-41A2-B08A-79383DFA140B}" dt="2023-09-01T09:18:53.545" v="53" actId="478"/>
          <ac:picMkLst>
            <pc:docMk/>
            <pc:sldMk cId="2684727961" sldId="261"/>
            <ac:picMk id="14" creationId="{17965755-E6EA-0CBF-DFA7-2211838CF184}"/>
          </ac:picMkLst>
        </pc:picChg>
        <pc:cxnChg chg="add del mod">
          <ac:chgData name="Hajar Benaissa" userId="9632a7df998e774a" providerId="LiveId" clId="{7F7CA4B8-C3FA-41A2-B08A-79383DFA140B}" dt="2023-09-01T09:39:51.791" v="148" actId="478"/>
          <ac:cxnSpMkLst>
            <pc:docMk/>
            <pc:sldMk cId="2684727961" sldId="261"/>
            <ac:cxnSpMk id="9" creationId="{16FBB55D-BEE6-6070-9FF0-8A7B1E5FE056}"/>
          </ac:cxnSpMkLst>
        </pc:cxnChg>
        <pc:cxnChg chg="add mod">
          <ac:chgData name="Hajar Benaissa" userId="9632a7df998e774a" providerId="LiveId" clId="{7F7CA4B8-C3FA-41A2-B08A-79383DFA140B}" dt="2023-09-01T09:42:59.440" v="165" actId="13822"/>
          <ac:cxnSpMkLst>
            <pc:docMk/>
            <pc:sldMk cId="2684727961" sldId="261"/>
            <ac:cxnSpMk id="11" creationId="{69579085-7741-8E8A-38A7-F29427CC8CBD}"/>
          </ac:cxnSpMkLst>
        </pc:cxnChg>
        <pc:cxnChg chg="add mod">
          <ac:chgData name="Hajar Benaissa" userId="9632a7df998e774a" providerId="LiveId" clId="{7F7CA4B8-C3FA-41A2-B08A-79383DFA140B}" dt="2023-09-01T09:45:44.732" v="181" actId="1036"/>
          <ac:cxnSpMkLst>
            <pc:docMk/>
            <pc:sldMk cId="2684727961" sldId="261"/>
            <ac:cxnSpMk id="18" creationId="{C7A0766E-A4E0-1FE2-0431-7DDCE1450C23}"/>
          </ac:cxnSpMkLst>
        </pc:cxnChg>
        <pc:cxnChg chg="del">
          <ac:chgData name="Hajar Benaissa" userId="9632a7df998e774a" providerId="LiveId" clId="{7F7CA4B8-C3FA-41A2-B08A-79383DFA140B}" dt="2023-09-01T09:19:01.586" v="56" actId="478"/>
          <ac:cxnSpMkLst>
            <pc:docMk/>
            <pc:sldMk cId="2684727961" sldId="261"/>
            <ac:cxnSpMk id="19" creationId="{EE996C4D-8294-1DA0-BA15-3E73F7E41FE5}"/>
          </ac:cxnSpMkLst>
        </pc:cxnChg>
        <pc:cxnChg chg="add mod">
          <ac:chgData name="Hajar Benaissa" userId="9632a7df998e774a" providerId="LiveId" clId="{7F7CA4B8-C3FA-41A2-B08A-79383DFA140B}" dt="2023-09-01T09:47:37.893" v="237" actId="13822"/>
          <ac:cxnSpMkLst>
            <pc:docMk/>
            <pc:sldMk cId="2684727961" sldId="261"/>
            <ac:cxnSpMk id="22" creationId="{5F63D4B4-279B-69E4-2794-172AA28F4260}"/>
          </ac:cxnSpMkLst>
        </pc:cxnChg>
      </pc:sldChg>
      <pc:sldChg chg="addSp delSp modSp mod setBg modAnim">
        <pc:chgData name="Hajar Benaissa" userId="9632a7df998e774a" providerId="LiveId" clId="{7F7CA4B8-C3FA-41A2-B08A-79383DFA140B}" dt="2023-09-01T13:50:09.636" v="2180"/>
        <pc:sldMkLst>
          <pc:docMk/>
          <pc:sldMk cId="950948812" sldId="262"/>
        </pc:sldMkLst>
        <pc:spChg chg="mod">
          <ac:chgData name="Hajar Benaissa" userId="9632a7df998e774a" providerId="LiveId" clId="{7F7CA4B8-C3FA-41A2-B08A-79383DFA140B}" dt="2023-09-01T10:14:21.216" v="678" actId="14100"/>
          <ac:spMkLst>
            <pc:docMk/>
            <pc:sldMk cId="950948812" sldId="262"/>
            <ac:spMk id="3" creationId="{5C49CF82-67FD-9D62-E1DE-19BC002AF65C}"/>
          </ac:spMkLst>
        </pc:spChg>
        <pc:spChg chg="add mod">
          <ac:chgData name="Hajar Benaissa" userId="9632a7df998e774a" providerId="LiveId" clId="{7F7CA4B8-C3FA-41A2-B08A-79383DFA140B}" dt="2023-09-01T09:53:58.705" v="339" actId="1037"/>
          <ac:spMkLst>
            <pc:docMk/>
            <pc:sldMk cId="950948812" sldId="262"/>
            <ac:spMk id="11" creationId="{C853DA4D-E3C5-314B-A59F-9BE230807482}"/>
          </ac:spMkLst>
        </pc:spChg>
        <pc:spChg chg="add mod">
          <ac:chgData name="Hajar Benaissa" userId="9632a7df998e774a" providerId="LiveId" clId="{7F7CA4B8-C3FA-41A2-B08A-79383DFA140B}" dt="2023-09-01T10:01:03.869" v="442" actId="207"/>
          <ac:spMkLst>
            <pc:docMk/>
            <pc:sldMk cId="950948812" sldId="262"/>
            <ac:spMk id="17" creationId="{B838D0C0-F160-C19E-0C1C-7CA2D4ECA9E3}"/>
          </ac:spMkLst>
        </pc:spChg>
        <pc:spChg chg="add mod">
          <ac:chgData name="Hajar Benaissa" userId="9632a7df998e774a" providerId="LiveId" clId="{7F7CA4B8-C3FA-41A2-B08A-79383DFA140B}" dt="2023-09-01T10:11:59.141" v="600" actId="20577"/>
          <ac:spMkLst>
            <pc:docMk/>
            <pc:sldMk cId="950948812" sldId="262"/>
            <ac:spMk id="25" creationId="{D574830E-D2F4-A7AF-A98B-04AD295F6D47}"/>
          </ac:spMkLst>
        </pc:spChg>
        <pc:picChg chg="add mod">
          <ac:chgData name="Hajar Benaissa" userId="9632a7df998e774a" providerId="LiveId" clId="{7F7CA4B8-C3FA-41A2-B08A-79383DFA140B}" dt="2023-09-01T09:50:48.766" v="243" actId="1076"/>
          <ac:picMkLst>
            <pc:docMk/>
            <pc:sldMk cId="950948812" sldId="262"/>
            <ac:picMk id="5" creationId="{D9CE292E-7159-E372-7BF5-47F86F43D674}"/>
          </ac:picMkLst>
        </pc:picChg>
        <pc:picChg chg="del">
          <ac:chgData name="Hajar Benaissa" userId="9632a7df998e774a" providerId="LiveId" clId="{7F7CA4B8-C3FA-41A2-B08A-79383DFA140B}" dt="2023-09-01T09:48:34.317" v="238" actId="478"/>
          <ac:picMkLst>
            <pc:docMk/>
            <pc:sldMk cId="950948812" sldId="262"/>
            <ac:picMk id="6" creationId="{470AFC1A-E5D2-38A1-48CD-AA45680CD250}"/>
          </ac:picMkLst>
        </pc:picChg>
        <pc:picChg chg="add mod">
          <ac:chgData name="Hajar Benaissa" userId="9632a7df998e774a" providerId="LiveId" clId="{7F7CA4B8-C3FA-41A2-B08A-79383DFA140B}" dt="2023-09-01T09:57:10.881" v="341" actId="1076"/>
          <ac:picMkLst>
            <pc:docMk/>
            <pc:sldMk cId="950948812" sldId="262"/>
            <ac:picMk id="12" creationId="{0DD8A361-A586-C988-E052-FBBE627673B1}"/>
          </ac:picMkLst>
        </pc:picChg>
        <pc:picChg chg="add mod">
          <ac:chgData name="Hajar Benaissa" userId="9632a7df998e774a" providerId="LiveId" clId="{7F7CA4B8-C3FA-41A2-B08A-79383DFA140B}" dt="2023-09-01T10:00:21.087" v="348" actId="1076"/>
          <ac:picMkLst>
            <pc:docMk/>
            <pc:sldMk cId="950948812" sldId="262"/>
            <ac:picMk id="13" creationId="{8370ECEA-0D1B-C3A6-F0D5-6796A7A08F44}"/>
          </ac:picMkLst>
        </pc:picChg>
        <pc:picChg chg="add del mod">
          <ac:chgData name="Hajar Benaissa" userId="9632a7df998e774a" providerId="LiveId" clId="{7F7CA4B8-C3FA-41A2-B08A-79383DFA140B}" dt="2023-09-01T10:00:29.084" v="350" actId="478"/>
          <ac:picMkLst>
            <pc:docMk/>
            <pc:sldMk cId="950948812" sldId="262"/>
            <ac:picMk id="15" creationId="{3E84968D-A71A-08D9-242B-C765E7C78582}"/>
          </ac:picMkLst>
        </pc:picChg>
        <pc:picChg chg="add del">
          <ac:chgData name="Hajar Benaissa" userId="9632a7df998e774a" providerId="LiveId" clId="{7F7CA4B8-C3FA-41A2-B08A-79383DFA140B}" dt="2023-09-01T10:00:39.910" v="352" actId="478"/>
          <ac:picMkLst>
            <pc:docMk/>
            <pc:sldMk cId="950948812" sldId="262"/>
            <ac:picMk id="16" creationId="{9DCC3145-A441-8EDE-84A8-941D90BEB32B}"/>
          </ac:picMkLst>
        </pc:picChg>
        <pc:picChg chg="add mod">
          <ac:chgData name="Hajar Benaissa" userId="9632a7df998e774a" providerId="LiveId" clId="{7F7CA4B8-C3FA-41A2-B08A-79383DFA140B}" dt="2023-09-01T10:02:00.789" v="449" actId="1076"/>
          <ac:picMkLst>
            <pc:docMk/>
            <pc:sldMk cId="950948812" sldId="262"/>
            <ac:picMk id="22" creationId="{092D72A1-90E8-E5FE-ED3F-64E854E449A9}"/>
          </ac:picMkLst>
        </pc:picChg>
        <pc:picChg chg="add mod">
          <ac:chgData name="Hajar Benaissa" userId="9632a7df998e774a" providerId="LiveId" clId="{7F7CA4B8-C3FA-41A2-B08A-79383DFA140B}" dt="2023-09-01T10:05:22.365" v="459" actId="14100"/>
          <ac:picMkLst>
            <pc:docMk/>
            <pc:sldMk cId="950948812" sldId="262"/>
            <ac:picMk id="23" creationId="{0834F358-BA35-5B1C-9DF2-A2E548B617BF}"/>
          </ac:picMkLst>
        </pc:picChg>
        <pc:picChg chg="add del mod">
          <ac:chgData name="Hajar Benaissa" userId="9632a7df998e774a" providerId="LiveId" clId="{7F7CA4B8-C3FA-41A2-B08A-79383DFA140B}" dt="2023-09-01T10:10:43.817" v="470" actId="478"/>
          <ac:picMkLst>
            <pc:docMk/>
            <pc:sldMk cId="950948812" sldId="262"/>
            <ac:picMk id="24" creationId="{1AFE5849-0675-3DF3-CD8D-5AC7F833CCB2}"/>
          </ac:picMkLst>
        </pc:picChg>
        <pc:cxnChg chg="add del">
          <ac:chgData name="Hajar Benaissa" userId="9632a7df998e774a" providerId="LiveId" clId="{7F7CA4B8-C3FA-41A2-B08A-79383DFA140B}" dt="2023-09-01T09:51:20.667" v="245" actId="478"/>
          <ac:cxnSpMkLst>
            <pc:docMk/>
            <pc:sldMk cId="950948812" sldId="262"/>
            <ac:cxnSpMk id="8" creationId="{8546A09D-FAB7-BAAB-7646-FBBDB01D3F86}"/>
          </ac:cxnSpMkLst>
        </pc:cxnChg>
        <pc:cxnChg chg="add mod">
          <ac:chgData name="Hajar Benaissa" userId="9632a7df998e774a" providerId="LiveId" clId="{7F7CA4B8-C3FA-41A2-B08A-79383DFA140B}" dt="2023-09-01T09:53:34.265" v="287" actId="13822"/>
          <ac:cxnSpMkLst>
            <pc:docMk/>
            <pc:sldMk cId="950948812" sldId="262"/>
            <ac:cxnSpMk id="10" creationId="{2AAAADDA-6EA0-2DC5-F8B8-E0167047E5C1}"/>
          </ac:cxnSpMkLst>
        </pc:cxnChg>
        <pc:cxnChg chg="add mod">
          <ac:chgData name="Hajar Benaissa" userId="9632a7df998e774a" providerId="LiveId" clId="{7F7CA4B8-C3FA-41A2-B08A-79383DFA140B}" dt="2023-09-01T10:01:27.972" v="447" actId="14100"/>
          <ac:cxnSpMkLst>
            <pc:docMk/>
            <pc:sldMk cId="950948812" sldId="262"/>
            <ac:cxnSpMk id="18" creationId="{92350140-FBE7-571B-C048-2CAF4F8BE72D}"/>
          </ac:cxnSpMkLst>
        </pc:cxnChg>
        <pc:cxnChg chg="add mod">
          <ac:chgData name="Hajar Benaissa" userId="9632a7df998e774a" providerId="LiveId" clId="{7F7CA4B8-C3FA-41A2-B08A-79383DFA140B}" dt="2023-09-01T10:12:27.683" v="660" actId="1038"/>
          <ac:cxnSpMkLst>
            <pc:docMk/>
            <pc:sldMk cId="950948812" sldId="262"/>
            <ac:cxnSpMk id="26" creationId="{D13CD4D8-B6F9-D09B-D1BC-341A735C96C6}"/>
          </ac:cxnSpMkLst>
        </pc:cxnChg>
      </pc:sldChg>
      <pc:sldChg chg="addSp delSp modSp mod setBg modAnim">
        <pc:chgData name="Hajar Benaissa" userId="9632a7df998e774a" providerId="LiveId" clId="{7F7CA4B8-C3FA-41A2-B08A-79383DFA140B}" dt="2023-09-01T13:50:22.596" v="2181"/>
        <pc:sldMkLst>
          <pc:docMk/>
          <pc:sldMk cId="1144017938" sldId="263"/>
        </pc:sldMkLst>
        <pc:spChg chg="add mod">
          <ac:chgData name="Hajar Benaissa" userId="9632a7df998e774a" providerId="LiveId" clId="{7F7CA4B8-C3FA-41A2-B08A-79383DFA140B}" dt="2023-09-01T10:15:19.969" v="713" actId="14100"/>
          <ac:spMkLst>
            <pc:docMk/>
            <pc:sldMk cId="1144017938" sldId="263"/>
            <ac:spMk id="3" creationId="{1633DD30-2DB6-6C97-6C20-BAEF83F2F058}"/>
          </ac:spMkLst>
        </pc:spChg>
        <pc:spChg chg="add del mod">
          <ac:chgData name="Hajar Benaissa" userId="9632a7df998e774a" providerId="LiveId" clId="{7F7CA4B8-C3FA-41A2-B08A-79383DFA140B}" dt="2023-09-01T12:56:29.553" v="737" actId="478"/>
          <ac:spMkLst>
            <pc:docMk/>
            <pc:sldMk cId="1144017938" sldId="263"/>
            <ac:spMk id="5" creationId="{24814FE0-2FC6-A7D6-9CCA-41894DDE9F59}"/>
          </ac:spMkLst>
        </pc:spChg>
        <pc:spChg chg="add mod">
          <ac:chgData name="Hajar Benaissa" userId="9632a7df998e774a" providerId="LiveId" clId="{7F7CA4B8-C3FA-41A2-B08A-79383DFA140B}" dt="2023-09-01T12:57:37.710" v="743" actId="255"/>
          <ac:spMkLst>
            <pc:docMk/>
            <pc:sldMk cId="1144017938" sldId="263"/>
            <ac:spMk id="6" creationId="{283AD0F6-D091-1646-2959-DD770322FF04}"/>
          </ac:spMkLst>
        </pc:spChg>
        <pc:picChg chg="add mod">
          <ac:chgData name="Hajar Benaissa" userId="9632a7df998e774a" providerId="LiveId" clId="{7F7CA4B8-C3FA-41A2-B08A-79383DFA140B}" dt="2023-09-01T13:09:58.818" v="765" actId="1076"/>
          <ac:picMkLst>
            <pc:docMk/>
            <pc:sldMk cId="1144017938" sldId="263"/>
            <ac:picMk id="4" creationId="{23B59D82-2C2B-D378-E0EE-B8B03BDEB01F}"/>
          </ac:picMkLst>
        </pc:picChg>
        <pc:picChg chg="add mod">
          <ac:chgData name="Hajar Benaissa" userId="9632a7df998e774a" providerId="LiveId" clId="{7F7CA4B8-C3FA-41A2-B08A-79383DFA140B}" dt="2023-09-01T13:10:13.793" v="766"/>
          <ac:picMkLst>
            <pc:docMk/>
            <pc:sldMk cId="1144017938" sldId="263"/>
            <ac:picMk id="7" creationId="{D8D619AC-4A21-E08E-82CD-5B8D151F9327}"/>
          </ac:picMkLst>
        </pc:picChg>
      </pc:sldChg>
      <pc:sldChg chg="addSp modSp new mod setBg modAnim">
        <pc:chgData name="Hajar Benaissa" userId="9632a7df998e774a" providerId="LiveId" clId="{7F7CA4B8-C3FA-41A2-B08A-79383DFA140B}" dt="2023-09-01T13:50:35.108" v="2182"/>
        <pc:sldMkLst>
          <pc:docMk/>
          <pc:sldMk cId="692471479" sldId="264"/>
        </pc:sldMkLst>
        <pc:spChg chg="add mod">
          <ac:chgData name="Hajar Benaissa" userId="9632a7df998e774a" providerId="LiveId" clId="{7F7CA4B8-C3FA-41A2-B08A-79383DFA140B}" dt="2023-09-01T13:05:51.740" v="751" actId="207"/>
          <ac:spMkLst>
            <pc:docMk/>
            <pc:sldMk cId="692471479" sldId="264"/>
            <ac:spMk id="3" creationId="{21D51A4F-CFF4-1E45-AEED-DC8603069213}"/>
          </ac:spMkLst>
        </pc:spChg>
        <pc:spChg chg="add mod">
          <ac:chgData name="Hajar Benaissa" userId="9632a7df998e774a" providerId="LiveId" clId="{7F7CA4B8-C3FA-41A2-B08A-79383DFA140B}" dt="2023-09-01T13:06:42.298" v="756" actId="207"/>
          <ac:spMkLst>
            <pc:docMk/>
            <pc:sldMk cId="692471479" sldId="264"/>
            <ac:spMk id="4" creationId="{3ABD0140-B24D-4A91-B2E3-9DE14D48D6B9}"/>
          </ac:spMkLst>
        </pc:spChg>
        <pc:picChg chg="add mod">
          <ac:chgData name="Hajar Benaissa" userId="9632a7df998e774a" providerId="LiveId" clId="{7F7CA4B8-C3FA-41A2-B08A-79383DFA140B}" dt="2023-09-01T13:07:02.340" v="758" actId="1076"/>
          <ac:picMkLst>
            <pc:docMk/>
            <pc:sldMk cId="692471479" sldId="264"/>
            <ac:picMk id="5" creationId="{DC565192-48AD-F6C4-E6B0-7FBAD7FA13EC}"/>
          </ac:picMkLst>
        </pc:picChg>
        <pc:picChg chg="add mod">
          <ac:chgData name="Hajar Benaissa" userId="9632a7df998e774a" providerId="LiveId" clId="{7F7CA4B8-C3FA-41A2-B08A-79383DFA140B}" dt="2023-09-01T13:10:29.449" v="769" actId="14100"/>
          <ac:picMkLst>
            <pc:docMk/>
            <pc:sldMk cId="692471479" sldId="264"/>
            <ac:picMk id="6" creationId="{3BE5622F-C356-F8E3-30B6-2BB2775495C2}"/>
          </ac:picMkLst>
        </pc:picChg>
        <pc:picChg chg="add mod">
          <ac:chgData name="Hajar Benaissa" userId="9632a7df998e774a" providerId="LiveId" clId="{7F7CA4B8-C3FA-41A2-B08A-79383DFA140B}" dt="2023-09-01T13:10:24.668" v="768" actId="1076"/>
          <ac:picMkLst>
            <pc:docMk/>
            <pc:sldMk cId="692471479" sldId="264"/>
            <ac:picMk id="7" creationId="{90E28B8E-8D6A-7128-FB2C-6E6DE51BD3B6}"/>
          </ac:picMkLst>
        </pc:picChg>
      </pc:sldChg>
      <pc:sldChg chg="addSp delSp modSp new mod setBg modAnim">
        <pc:chgData name="Hajar Benaissa" userId="9632a7df998e774a" providerId="LiveId" clId="{7F7CA4B8-C3FA-41A2-B08A-79383DFA140B}" dt="2023-09-01T13:51:08.411" v="2183"/>
        <pc:sldMkLst>
          <pc:docMk/>
          <pc:sldMk cId="483573803" sldId="265"/>
        </pc:sldMkLst>
        <pc:spChg chg="add del mod">
          <ac:chgData name="Hajar Benaissa" userId="9632a7df998e774a" providerId="LiveId" clId="{7F7CA4B8-C3FA-41A2-B08A-79383DFA140B}" dt="2023-09-01T13:12:48.291" v="873" actId="478"/>
          <ac:spMkLst>
            <pc:docMk/>
            <pc:sldMk cId="483573803" sldId="265"/>
            <ac:spMk id="4" creationId="{11B93709-63BE-55D8-0947-D6F505E814EC}"/>
          </ac:spMkLst>
        </pc:spChg>
        <pc:spChg chg="add mod">
          <ac:chgData name="Hajar Benaissa" userId="9632a7df998e774a" providerId="LiveId" clId="{7F7CA4B8-C3FA-41A2-B08A-79383DFA140B}" dt="2023-09-01T13:20:45.146" v="1083" actId="1037"/>
          <ac:spMkLst>
            <pc:docMk/>
            <pc:sldMk cId="483573803" sldId="265"/>
            <ac:spMk id="5" creationId="{AFBEEAD3-A13E-1715-8665-B40F92A53E49}"/>
          </ac:spMkLst>
        </pc:spChg>
        <pc:spChg chg="add del mod">
          <ac:chgData name="Hajar Benaissa" userId="9632a7df998e774a" providerId="LiveId" clId="{7F7CA4B8-C3FA-41A2-B08A-79383DFA140B}" dt="2023-09-01T13:20:12.999" v="1063" actId="478"/>
          <ac:spMkLst>
            <pc:docMk/>
            <pc:sldMk cId="483573803" sldId="265"/>
            <ac:spMk id="10" creationId="{0AE71DBE-6897-0046-0942-A53F49A6F2F5}"/>
          </ac:spMkLst>
        </pc:spChg>
        <pc:spChg chg="add mod">
          <ac:chgData name="Hajar Benaissa" userId="9632a7df998e774a" providerId="LiveId" clId="{7F7CA4B8-C3FA-41A2-B08A-79383DFA140B}" dt="2023-09-01T13:21:10.701" v="1169" actId="14100"/>
          <ac:spMkLst>
            <pc:docMk/>
            <pc:sldMk cId="483573803" sldId="265"/>
            <ac:spMk id="12" creationId="{A43BF717-6049-C145-F1B7-C923A6F1C2A8}"/>
          </ac:spMkLst>
        </pc:spChg>
        <pc:spChg chg="add del">
          <ac:chgData name="Hajar Benaissa" userId="9632a7df998e774a" providerId="LiveId" clId="{7F7CA4B8-C3FA-41A2-B08A-79383DFA140B}" dt="2023-09-01T13:23:37.100" v="1180" actId="478"/>
          <ac:spMkLst>
            <pc:docMk/>
            <pc:sldMk cId="483573803" sldId="265"/>
            <ac:spMk id="14" creationId="{F705C693-9A6D-A2BB-C44F-BE5C82F35CED}"/>
          </ac:spMkLst>
        </pc:spChg>
        <pc:spChg chg="add del">
          <ac:chgData name="Hajar Benaissa" userId="9632a7df998e774a" providerId="LiveId" clId="{7F7CA4B8-C3FA-41A2-B08A-79383DFA140B}" dt="2023-09-01T13:24:12.113" v="1182" actId="478"/>
          <ac:spMkLst>
            <pc:docMk/>
            <pc:sldMk cId="483573803" sldId="265"/>
            <ac:spMk id="15" creationId="{D11FE1E1-1D46-732C-11CA-4A6FB6A6C4D7}"/>
          </ac:spMkLst>
        </pc:spChg>
        <pc:spChg chg="add del">
          <ac:chgData name="Hajar Benaissa" userId="9632a7df998e774a" providerId="LiveId" clId="{7F7CA4B8-C3FA-41A2-B08A-79383DFA140B}" dt="2023-09-01T13:24:25.369" v="1184" actId="478"/>
          <ac:spMkLst>
            <pc:docMk/>
            <pc:sldMk cId="483573803" sldId="265"/>
            <ac:spMk id="16" creationId="{8930E586-F61F-C5E6-E306-9F12D210C602}"/>
          </ac:spMkLst>
        </pc:spChg>
        <pc:spChg chg="add mod">
          <ac:chgData name="Hajar Benaissa" userId="9632a7df998e774a" providerId="LiveId" clId="{7F7CA4B8-C3FA-41A2-B08A-79383DFA140B}" dt="2023-09-01T13:25:27.082" v="1218" actId="14100"/>
          <ac:spMkLst>
            <pc:docMk/>
            <pc:sldMk cId="483573803" sldId="265"/>
            <ac:spMk id="17" creationId="{AB58010C-4E4B-2B00-CCE8-D06F4F4DDC15}"/>
          </ac:spMkLst>
        </pc:spChg>
        <pc:spChg chg="add mod">
          <ac:chgData name="Hajar Benaissa" userId="9632a7df998e774a" providerId="LiveId" clId="{7F7CA4B8-C3FA-41A2-B08A-79383DFA140B}" dt="2023-09-01T13:26:46.454" v="1372" actId="14100"/>
          <ac:spMkLst>
            <pc:docMk/>
            <pc:sldMk cId="483573803" sldId="265"/>
            <ac:spMk id="18" creationId="{57B823FD-B311-DDB3-DB9D-9457FDA3FEEC}"/>
          </ac:spMkLst>
        </pc:spChg>
        <pc:spChg chg="add mod">
          <ac:chgData name="Hajar Benaissa" userId="9632a7df998e774a" providerId="LiveId" clId="{7F7CA4B8-C3FA-41A2-B08A-79383DFA140B}" dt="2023-09-01T13:32:01.367" v="1833" actId="1035"/>
          <ac:spMkLst>
            <pc:docMk/>
            <pc:sldMk cId="483573803" sldId="265"/>
            <ac:spMk id="19" creationId="{3547033A-D386-243E-2D4B-77980DD4BE14}"/>
          </ac:spMkLst>
        </pc:spChg>
        <pc:spChg chg="add mod">
          <ac:chgData name="Hajar Benaissa" userId="9632a7df998e774a" providerId="LiveId" clId="{7F7CA4B8-C3FA-41A2-B08A-79383DFA140B}" dt="2023-09-01T13:32:11.387" v="1855" actId="1038"/>
          <ac:spMkLst>
            <pc:docMk/>
            <pc:sldMk cId="483573803" sldId="265"/>
            <ac:spMk id="21" creationId="{BFFDAF08-1EA6-CCA3-19AA-4F53F0B5AFA9}"/>
          </ac:spMkLst>
        </pc:spChg>
        <pc:spChg chg="add mod">
          <ac:chgData name="Hajar Benaissa" userId="9632a7df998e774a" providerId="LiveId" clId="{7F7CA4B8-C3FA-41A2-B08A-79383DFA140B}" dt="2023-09-01T13:29:17.326" v="1653" actId="1035"/>
          <ac:spMkLst>
            <pc:docMk/>
            <pc:sldMk cId="483573803" sldId="265"/>
            <ac:spMk id="23" creationId="{5047A0C6-E104-3463-6CD8-D5331FAAD307}"/>
          </ac:spMkLst>
        </pc:spChg>
        <pc:spChg chg="add mod">
          <ac:chgData name="Hajar Benaissa" userId="9632a7df998e774a" providerId="LiveId" clId="{7F7CA4B8-C3FA-41A2-B08A-79383DFA140B}" dt="2023-09-01T13:30:25.950" v="1804" actId="14100"/>
          <ac:spMkLst>
            <pc:docMk/>
            <pc:sldMk cId="483573803" sldId="265"/>
            <ac:spMk id="25" creationId="{DF26554A-EDE9-8C5E-C3C3-1233AEF5576A}"/>
          </ac:spMkLst>
        </pc:spChg>
        <pc:spChg chg="add del">
          <ac:chgData name="Hajar Benaissa" userId="9632a7df998e774a" providerId="LiveId" clId="{7F7CA4B8-C3FA-41A2-B08A-79383DFA140B}" dt="2023-09-01T13:31:26.306" v="1806" actId="478"/>
          <ac:spMkLst>
            <pc:docMk/>
            <pc:sldMk cId="483573803" sldId="265"/>
            <ac:spMk id="26" creationId="{F572F26D-4910-A739-5F4B-97FC919FD433}"/>
          </ac:spMkLst>
        </pc:spChg>
        <pc:spChg chg="add mod">
          <ac:chgData name="Hajar Benaissa" userId="9632a7df998e774a" providerId="LiveId" clId="{7F7CA4B8-C3FA-41A2-B08A-79383DFA140B}" dt="2023-09-01T13:31:51.952" v="1814" actId="13822"/>
          <ac:spMkLst>
            <pc:docMk/>
            <pc:sldMk cId="483573803" sldId="265"/>
            <ac:spMk id="27" creationId="{CB7E58CC-88F0-CAD9-EF43-B858484A0373}"/>
          </ac:spMkLst>
        </pc:spChg>
        <pc:picChg chg="add del mod">
          <ac:chgData name="Hajar Benaissa" userId="9632a7df998e774a" providerId="LiveId" clId="{7F7CA4B8-C3FA-41A2-B08A-79383DFA140B}" dt="2023-09-01T13:15:25.525" v="1039" actId="478"/>
          <ac:picMkLst>
            <pc:docMk/>
            <pc:sldMk cId="483573803" sldId="265"/>
            <ac:picMk id="6" creationId="{DC46130E-9743-87C1-8280-EC2F4E7F32E3}"/>
          </ac:picMkLst>
        </pc:picChg>
        <pc:picChg chg="add mod">
          <ac:chgData name="Hajar Benaissa" userId="9632a7df998e774a" providerId="LiveId" clId="{7F7CA4B8-C3FA-41A2-B08A-79383DFA140B}" dt="2023-09-01T13:20:49.113" v="1108" actId="1037"/>
          <ac:picMkLst>
            <pc:docMk/>
            <pc:sldMk cId="483573803" sldId="265"/>
            <ac:picMk id="7" creationId="{B192B6BD-FD81-9D2B-E1A9-0EA2451BB886}"/>
          </ac:picMkLst>
        </pc:picChg>
        <pc:picChg chg="add mod">
          <ac:chgData name="Hajar Benaissa" userId="9632a7df998e774a" providerId="LiveId" clId="{7F7CA4B8-C3FA-41A2-B08A-79383DFA140B}" dt="2023-09-01T13:20:57.600" v="1144" actId="1037"/>
          <ac:picMkLst>
            <pc:docMk/>
            <pc:sldMk cId="483573803" sldId="265"/>
            <ac:picMk id="8" creationId="{849BA8D4-694E-BB5A-2EF7-AA478BDE5C5C}"/>
          </ac:picMkLst>
        </pc:picChg>
        <pc:picChg chg="add del mod">
          <ac:chgData name="Hajar Benaissa" userId="9632a7df998e774a" providerId="LiveId" clId="{7F7CA4B8-C3FA-41A2-B08A-79383DFA140B}" dt="2023-09-01T13:19:45.530" v="1061" actId="478"/>
          <ac:picMkLst>
            <pc:docMk/>
            <pc:sldMk cId="483573803" sldId="265"/>
            <ac:picMk id="9" creationId="{C3E55984-0F4C-3D5D-EEA3-31932F678710}"/>
          </ac:picMkLst>
        </pc:picChg>
        <pc:picChg chg="add mod">
          <ac:chgData name="Hajar Benaissa" userId="9632a7df998e774a" providerId="LiveId" clId="{7F7CA4B8-C3FA-41A2-B08A-79383DFA140B}" dt="2023-09-01T13:22:57.944" v="1178" actId="14100"/>
          <ac:picMkLst>
            <pc:docMk/>
            <pc:sldMk cId="483573803" sldId="265"/>
            <ac:picMk id="13" creationId="{A8801B2F-1F6C-13E8-48A1-458E28E8BACF}"/>
          </ac:picMkLst>
        </pc:picChg>
        <pc:picChg chg="add mod">
          <ac:chgData name="Hajar Benaissa" userId="9632a7df998e774a" providerId="LiveId" clId="{7F7CA4B8-C3FA-41A2-B08A-79383DFA140B}" dt="2023-09-01T13:32:27.421" v="1856"/>
          <ac:picMkLst>
            <pc:docMk/>
            <pc:sldMk cId="483573803" sldId="265"/>
            <ac:picMk id="28" creationId="{04808788-43F5-91B1-7390-EC5CA6F25884}"/>
          </ac:picMkLst>
        </pc:picChg>
      </pc:sldChg>
      <pc:sldChg chg="addSp delSp modSp new mod setBg modAnim">
        <pc:chgData name="Hajar Benaissa" userId="9632a7df998e774a" providerId="LiveId" clId="{7F7CA4B8-C3FA-41A2-B08A-79383DFA140B}" dt="2023-09-01T13:51:47.187" v="2186"/>
        <pc:sldMkLst>
          <pc:docMk/>
          <pc:sldMk cId="3865012075" sldId="266"/>
        </pc:sldMkLst>
        <pc:spChg chg="add mod">
          <ac:chgData name="Hajar Benaissa" userId="9632a7df998e774a" providerId="LiveId" clId="{7F7CA4B8-C3FA-41A2-B08A-79383DFA140B}" dt="2023-09-01T13:35:10.711" v="1997" actId="108"/>
          <ac:spMkLst>
            <pc:docMk/>
            <pc:sldMk cId="3865012075" sldId="266"/>
            <ac:spMk id="5" creationId="{D2560990-EDF4-DA5A-E17D-B3E017AA70F4}"/>
          </ac:spMkLst>
        </pc:spChg>
        <pc:spChg chg="add mod">
          <ac:chgData name="Hajar Benaissa" userId="9632a7df998e774a" providerId="LiveId" clId="{7F7CA4B8-C3FA-41A2-B08A-79383DFA140B}" dt="2023-09-01T13:44:29.901" v="2140" actId="108"/>
          <ac:spMkLst>
            <pc:docMk/>
            <pc:sldMk cId="3865012075" sldId="266"/>
            <ac:spMk id="14" creationId="{1446B737-2485-35F9-E0A8-D3F6C43D1914}"/>
          </ac:spMkLst>
        </pc:spChg>
        <pc:picChg chg="add mod">
          <ac:chgData name="Hajar Benaissa" userId="9632a7df998e774a" providerId="LiveId" clId="{7F7CA4B8-C3FA-41A2-B08A-79383DFA140B}" dt="2023-09-01T13:33:17.743" v="1859"/>
          <ac:picMkLst>
            <pc:docMk/>
            <pc:sldMk cId="3865012075" sldId="266"/>
            <ac:picMk id="3" creationId="{76852592-AFFA-BA94-D4C4-0B632EB73A97}"/>
          </ac:picMkLst>
        </pc:picChg>
        <pc:picChg chg="add del mod">
          <ac:chgData name="Hajar Benaissa" userId="9632a7df998e774a" providerId="LiveId" clId="{7F7CA4B8-C3FA-41A2-B08A-79383DFA140B}" dt="2023-09-01T13:37:20.890" v="2001" actId="478"/>
          <ac:picMkLst>
            <pc:docMk/>
            <pc:sldMk cId="3865012075" sldId="266"/>
            <ac:picMk id="7" creationId="{4F06B97F-84D2-AC3F-53D4-229434782C37}"/>
          </ac:picMkLst>
        </pc:picChg>
        <pc:picChg chg="add mod">
          <ac:chgData name="Hajar Benaissa" userId="9632a7df998e774a" providerId="LiveId" clId="{7F7CA4B8-C3FA-41A2-B08A-79383DFA140B}" dt="2023-09-01T13:38:53.146" v="2008" actId="1076"/>
          <ac:picMkLst>
            <pc:docMk/>
            <pc:sldMk cId="3865012075" sldId="266"/>
            <ac:picMk id="8" creationId="{A5F7DA6C-8069-D4E4-A4FE-45F05F1BFE43}"/>
          </ac:picMkLst>
        </pc:picChg>
        <pc:picChg chg="add mod">
          <ac:chgData name="Hajar Benaissa" userId="9632a7df998e774a" providerId="LiveId" clId="{7F7CA4B8-C3FA-41A2-B08A-79383DFA140B}" dt="2023-09-01T13:42:23.397" v="2049" actId="1038"/>
          <ac:picMkLst>
            <pc:docMk/>
            <pc:sldMk cId="3865012075" sldId="266"/>
            <ac:picMk id="9" creationId="{3F61D91A-B901-7021-4C64-B77CDF25DFCD}"/>
          </ac:picMkLst>
        </pc:picChg>
        <pc:picChg chg="add mod">
          <ac:chgData name="Hajar Benaissa" userId="9632a7df998e774a" providerId="LiveId" clId="{7F7CA4B8-C3FA-41A2-B08A-79383DFA140B}" dt="2023-09-01T13:42:28.704" v="2062" actId="1037"/>
          <ac:picMkLst>
            <pc:docMk/>
            <pc:sldMk cId="3865012075" sldId="266"/>
            <ac:picMk id="10" creationId="{DBC38C1E-7F8E-284E-0900-91154409F9F8}"/>
          </ac:picMkLst>
        </pc:picChg>
        <pc:picChg chg="add mod">
          <ac:chgData name="Hajar Benaissa" userId="9632a7df998e774a" providerId="LiveId" clId="{7F7CA4B8-C3FA-41A2-B08A-79383DFA140B}" dt="2023-09-01T13:43:11.064" v="2064" actId="1076"/>
          <ac:picMkLst>
            <pc:docMk/>
            <pc:sldMk cId="3865012075" sldId="266"/>
            <ac:picMk id="11" creationId="{8C24E482-F5D0-E10F-BBDE-D1EE0E49AB7C}"/>
          </ac:picMkLst>
        </pc:picChg>
        <pc:picChg chg="add mod">
          <ac:chgData name="Hajar Benaissa" userId="9632a7df998e774a" providerId="LiveId" clId="{7F7CA4B8-C3FA-41A2-B08A-79383DFA140B}" dt="2023-09-01T13:43:19.490" v="2066" actId="1076"/>
          <ac:picMkLst>
            <pc:docMk/>
            <pc:sldMk cId="3865012075" sldId="266"/>
            <ac:picMk id="12" creationId="{95661117-0020-22A1-3B36-A80F694C2F7D}"/>
          </ac:picMkLst>
        </pc:picChg>
      </pc:sldChg>
      <pc:sldChg chg="addSp modSp new mod setBg modAnim">
        <pc:chgData name="Hajar Benaissa" userId="9632a7df998e774a" providerId="LiveId" clId="{7F7CA4B8-C3FA-41A2-B08A-79383DFA140B}" dt="2023-09-01T14:35:16.912" v="2574"/>
        <pc:sldMkLst>
          <pc:docMk/>
          <pc:sldMk cId="2315760855" sldId="267"/>
        </pc:sldMkLst>
        <pc:spChg chg="add mod">
          <ac:chgData name="Hajar Benaissa" userId="9632a7df998e774a" providerId="LiveId" clId="{7F7CA4B8-C3FA-41A2-B08A-79383DFA140B}" dt="2023-09-01T14:25:15.058" v="2321" actId="1038"/>
          <ac:spMkLst>
            <pc:docMk/>
            <pc:sldMk cId="2315760855" sldId="267"/>
            <ac:spMk id="6" creationId="{F027BA0C-3D57-1CE8-43D0-B842DE77E63F}"/>
          </ac:spMkLst>
        </pc:spChg>
        <pc:spChg chg="add mod">
          <ac:chgData name="Hajar Benaissa" userId="9632a7df998e774a" providerId="LiveId" clId="{7F7CA4B8-C3FA-41A2-B08A-79383DFA140B}" dt="2023-09-01T14:31:53.971" v="2490" actId="14100"/>
          <ac:spMkLst>
            <pc:docMk/>
            <pc:sldMk cId="2315760855" sldId="267"/>
            <ac:spMk id="8" creationId="{F0B82EBA-801A-4832-3881-2D88E5B3CFD6}"/>
          </ac:spMkLst>
        </pc:spChg>
        <pc:picChg chg="add mod">
          <ac:chgData name="Hajar Benaissa" userId="9632a7df998e774a" providerId="LiveId" clId="{7F7CA4B8-C3FA-41A2-B08A-79383DFA140B}" dt="2023-09-01T14:31:48.302" v="2489" actId="14100"/>
          <ac:picMkLst>
            <pc:docMk/>
            <pc:sldMk cId="2315760855" sldId="267"/>
            <ac:picMk id="3" creationId="{6C62B94D-5B45-3ADB-BE83-0664418417B3}"/>
          </ac:picMkLst>
        </pc:picChg>
        <pc:picChg chg="add mod">
          <ac:chgData name="Hajar Benaissa" userId="9632a7df998e774a" providerId="LiveId" clId="{7F7CA4B8-C3FA-41A2-B08A-79383DFA140B}" dt="2023-09-01T14:21:52.501" v="2194"/>
          <ac:picMkLst>
            <pc:docMk/>
            <pc:sldMk cId="2315760855" sldId="267"/>
            <ac:picMk id="4" creationId="{BA4EB3C6-F11A-8641-6E49-353F223AFF67}"/>
          </ac:picMkLst>
        </pc:picChg>
        <pc:picChg chg="add mod">
          <ac:chgData name="Hajar Benaissa" userId="9632a7df998e774a" providerId="LiveId" clId="{7F7CA4B8-C3FA-41A2-B08A-79383DFA140B}" dt="2023-09-01T14:31:41.399" v="2487" actId="1036"/>
          <ac:picMkLst>
            <pc:docMk/>
            <pc:sldMk cId="2315760855" sldId="267"/>
            <ac:picMk id="9" creationId="{01E79E5D-90BE-B208-CB2C-490F5C45D47A}"/>
          </ac:picMkLst>
        </pc:picChg>
        <pc:picChg chg="add mod">
          <ac:chgData name="Hajar Benaissa" userId="9632a7df998e774a" providerId="LiveId" clId="{7F7CA4B8-C3FA-41A2-B08A-79383DFA140B}" dt="2023-09-01T14:33:03.688" v="2569" actId="14100"/>
          <ac:picMkLst>
            <pc:docMk/>
            <pc:sldMk cId="2315760855" sldId="267"/>
            <ac:picMk id="10" creationId="{C0473614-2887-A4E8-1843-8C475DBD2AC7}"/>
          </ac:picMkLst>
        </pc:picChg>
        <pc:picChg chg="add mod">
          <ac:chgData name="Hajar Benaissa" userId="9632a7df998e774a" providerId="LiveId" clId="{7F7CA4B8-C3FA-41A2-B08A-79383DFA140B}" dt="2023-09-01T14:33:15.669" v="2571" actId="1076"/>
          <ac:picMkLst>
            <pc:docMk/>
            <pc:sldMk cId="2315760855" sldId="267"/>
            <ac:picMk id="11" creationId="{B304A06D-3ED7-B1E2-961E-7887784D00FA}"/>
          </ac:picMkLst>
        </pc:picChg>
        <pc:picChg chg="add mod">
          <ac:chgData name="Hajar Benaissa" userId="9632a7df998e774a" providerId="LiveId" clId="{7F7CA4B8-C3FA-41A2-B08A-79383DFA140B}" dt="2023-09-01T14:33:36.099" v="2573" actId="1076"/>
          <ac:picMkLst>
            <pc:docMk/>
            <pc:sldMk cId="2315760855" sldId="267"/>
            <ac:picMk id="12" creationId="{EBBB753A-3962-1133-557F-68076283DC7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FC74BDE-6627-49B6-90F1-0334E723F64C}" type="datetime1">
              <a:rPr lang="fr-FR" smtClean="0"/>
              <a:t>01/09/2023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8DAF60-E56A-4648-8936-22D801672B6C}" type="datetime1">
              <a:rPr lang="fr-FR" smtClean="0"/>
              <a:t>30/08/2023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41DF6C-ECED-4BD8-8025-73323DD5D35C}" type="datetime1">
              <a:rPr lang="fr-FR" smtClean="0"/>
              <a:t>30/08/2023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5B03D9-FC89-4784-BD60-336471BA7724}" type="datetime1">
              <a:rPr lang="fr-FR" smtClean="0"/>
              <a:t>30/08/2023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 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216CB3-B929-446C-876F-83C9B86D9FDE}" type="datetime1">
              <a:rPr lang="fr-FR" smtClean="0"/>
              <a:t>30/08/2023</a:t>
            </a:fld>
            <a:endParaRPr lang="en-US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97033-9A55-4DAC-991D-1FF1921C78B7}" type="datetime1">
              <a:rPr lang="fr-FR" smtClean="0"/>
              <a:t>30/08/2023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255F31-5DB3-4925-BA87-822F5B17A2F1}" type="datetime1">
              <a:rPr lang="fr-FR" smtClean="0"/>
              <a:t>30/08/2023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4EF44C-5F50-4A80-A957-57B3338337C0}" type="datetime1">
              <a:rPr lang="fr-FR" smtClean="0"/>
              <a:t>30/08/2023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D0F46D-59FD-4484-924E-E79DD516B5ED}" type="datetime1">
              <a:rPr lang="fr-FR" smtClean="0"/>
              <a:t>30/08/2023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AEC910-4AAA-42A1-A49C-7DDC64BC53C6}" type="datetime1">
              <a:rPr lang="fr-FR" smtClean="0"/>
              <a:t>30/08/2023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EC98BE-FCE2-445F-8146-3A7F8CC3881D}" type="datetime1">
              <a:rPr lang="fr-FR" smtClean="0"/>
              <a:t>30/08/2023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6D0953DD-A6BD-427D-B7A8-BDE378B2E678}" type="datetime1">
              <a:rPr lang="fr-FR" smtClean="0"/>
              <a:t>30/08/2023</a:t>
            </a:fld>
            <a:endParaRPr lang="en-US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E77B56-6788-4F40-A65E-12AFEB3AC095}" type="datetime1">
              <a:rPr lang="fr-FR" smtClean="0"/>
              <a:t>30/08/2023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69A0D1A-B1A6-4A33-B3AE-513EF3B4A7E7}" type="datetime1">
              <a:rPr lang="fr-FR" smtClean="0"/>
              <a:t>30/08/2023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fr" dirty="0"/>
              <a:t>Outil de veille TECHNOLOGIQUE :    DAILY.DEV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H</a:t>
            </a:r>
            <a:r>
              <a:rPr lang="fr-FR" dirty="0"/>
              <a:t>ajar Benaissa</a:t>
            </a:r>
            <a:endParaRPr lang="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19" y="3149968"/>
            <a:ext cx="11260667" cy="331046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B9CE86E-DB33-50D4-D829-C5F1F2B13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4067" y="1750549"/>
            <a:ext cx="926202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980531D-0873-0DEF-A500-326CA0C6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EC98BE-FCE2-445F-8146-3A7F8CC3881D}" type="datetime1">
              <a:rPr lang="fr-FR" smtClean="0"/>
              <a:t>01/09/2023</a:t>
            </a:fld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6852592-AFFA-BA94-D4C4-0B632EB73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137" y="6081013"/>
            <a:ext cx="926202" cy="68580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2560990-EDF4-DA5A-E17D-B3E017AA70F4}"/>
              </a:ext>
            </a:extLst>
          </p:cNvPr>
          <p:cNvSpPr txBox="1"/>
          <p:nvPr/>
        </p:nvSpPr>
        <p:spPr>
          <a:xfrm>
            <a:off x="375920" y="887214"/>
            <a:ext cx="6075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fr-FR" sz="2400" b="1" dirty="0">
                <a:solidFill>
                  <a:schemeClr val="bg2"/>
                </a:solidFill>
              </a:rPr>
              <a:t>5.Commenter et diffuser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5F7DA6C-8069-D4E4-A4FE-45F05F1BF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48" y="1472059"/>
            <a:ext cx="3904902" cy="513441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F61D91A-B901-7021-4C64-B77CDF25D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084" y="1968817"/>
            <a:ext cx="4648213" cy="146018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BC38C1E-7F8E-284E-0900-91154409F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426" y="4139676"/>
            <a:ext cx="5325044" cy="228423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C24E482-F5D0-E10F-BBDE-D1EE0E49A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6944" y="1847668"/>
            <a:ext cx="1335140" cy="133514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5661117-0020-22A1-3B36-A80F694C2F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8118" y="3116768"/>
            <a:ext cx="1335140" cy="133514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446B737-2485-35F9-E0A8-D3F6C43D1914}"/>
              </a:ext>
            </a:extLst>
          </p:cNvPr>
          <p:cNvSpPr txBox="1"/>
          <p:nvPr/>
        </p:nvSpPr>
        <p:spPr>
          <a:xfrm>
            <a:off x="5468114" y="1470028"/>
            <a:ext cx="28840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Commenter un post </a:t>
            </a:r>
          </a:p>
        </p:txBody>
      </p:sp>
    </p:spTree>
    <p:extLst>
      <p:ext uri="{BB962C8B-B14F-4D97-AF65-F5344CB8AC3E}">
        <p14:creationId xmlns:p14="http://schemas.microsoft.com/office/powerpoint/2010/main" val="386501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AC753-63CF-2D93-EE51-AC87CDDE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EC98BE-FCE2-445F-8146-3A7F8CC3881D}" type="datetime1">
              <a:rPr lang="fr-FR" smtClean="0"/>
              <a:t>01/09/2023</a:t>
            </a:fld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C62B94D-5B45-3ADB-BE83-066441841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353363"/>
            <a:ext cx="4876800" cy="435147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A4EB3C6-F11A-8641-6E49-353F223AF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2137" y="6081013"/>
            <a:ext cx="926202" cy="68580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027BA0C-3D57-1CE8-43D0-B842DE77E63F}"/>
              </a:ext>
            </a:extLst>
          </p:cNvPr>
          <p:cNvSpPr txBox="1"/>
          <p:nvPr/>
        </p:nvSpPr>
        <p:spPr>
          <a:xfrm>
            <a:off x="406400" y="887214"/>
            <a:ext cx="2062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Diffuser un post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0B82EBA-801A-4832-3881-2D88E5B3CFD6}"/>
              </a:ext>
            </a:extLst>
          </p:cNvPr>
          <p:cNvSpPr txBox="1"/>
          <p:nvPr/>
        </p:nvSpPr>
        <p:spPr>
          <a:xfrm>
            <a:off x="5113424" y="2828836"/>
            <a:ext cx="34311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Permet de partager l’information sur de multiples applications web.</a:t>
            </a:r>
          </a:p>
          <a:p>
            <a:r>
              <a:rPr lang="fr-FR" dirty="0"/>
              <a:t>Sa permet aussi de partager l’information avec d’autre membre de l’équipe par mail ou application de messagerie.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1E79E5D-90BE-B208-CB2C-490F5C45D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824" y="1714044"/>
            <a:ext cx="3431136" cy="381299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0473614-2887-A4E8-1843-8C475DBD2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720" y="5961305"/>
            <a:ext cx="3850640" cy="74810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304A06D-3ED7-B1E2-961E-7887784D0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4653" y="5285416"/>
            <a:ext cx="1591194" cy="159119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BBB753A-3962-1133-557F-68076283DC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2224" y="4271155"/>
            <a:ext cx="1249788" cy="12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6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C018C03C-1FBA-E172-C513-159DFC9DB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537" y="6024367"/>
            <a:ext cx="926202" cy="68580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614F159-FCD5-ABE1-741A-88BF53D4117A}"/>
              </a:ext>
            </a:extLst>
          </p:cNvPr>
          <p:cNvSpPr txBox="1"/>
          <p:nvPr/>
        </p:nvSpPr>
        <p:spPr>
          <a:xfrm>
            <a:off x="636104" y="1252330"/>
            <a:ext cx="901479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sz="4000" b="1" dirty="0"/>
              <a:t>Sommaire:</a:t>
            </a:r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bg1"/>
              </a:buClr>
            </a:pPr>
            <a:r>
              <a:rPr lang="fr-FR" sz="3200" b="1" dirty="0"/>
              <a:t>1.Le flux(Feed)</a:t>
            </a:r>
          </a:p>
          <a:p>
            <a:pPr>
              <a:buClr>
                <a:schemeClr val="bg1"/>
              </a:buClr>
            </a:pPr>
            <a:r>
              <a:rPr lang="fr-FR" sz="3200" b="1" dirty="0"/>
              <a:t>2.Bookmarks </a:t>
            </a:r>
          </a:p>
          <a:p>
            <a:pPr>
              <a:buClr>
                <a:schemeClr val="bg1"/>
              </a:buClr>
            </a:pPr>
            <a:r>
              <a:rPr lang="fr-FR" sz="3200" b="1" dirty="0"/>
              <a:t>3.Effectuer une recherche</a:t>
            </a:r>
          </a:p>
          <a:p>
            <a:pPr>
              <a:buClr>
                <a:schemeClr val="bg1"/>
              </a:buClr>
            </a:pPr>
            <a:r>
              <a:rPr lang="fr-FR" sz="3200" b="1" dirty="0"/>
              <a:t>4.Sélectionner ses sources d’informations</a:t>
            </a:r>
          </a:p>
          <a:p>
            <a:pPr>
              <a:buClr>
                <a:schemeClr val="bg1"/>
              </a:buClr>
            </a:pPr>
            <a:r>
              <a:rPr lang="fr-FR" sz="3200" b="1" dirty="0"/>
              <a:t>5.Commenter et diffuser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17F166-3EE8-520D-F9CC-91FDD00C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EC98BE-FCE2-445F-8146-3A7F8CC3881D}" type="datetime1">
              <a:rPr lang="fr-FR" smtClean="0"/>
              <a:t>30/08/2023</a:t>
            </a:fld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360D188-B17A-9045-C9BD-9CD62145E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537" y="6024367"/>
            <a:ext cx="926202" cy="68580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039E932-944C-4B08-8C04-280004841AF6}"/>
              </a:ext>
            </a:extLst>
          </p:cNvPr>
          <p:cNvSpPr txBox="1"/>
          <p:nvPr/>
        </p:nvSpPr>
        <p:spPr>
          <a:xfrm>
            <a:off x="417444" y="978011"/>
            <a:ext cx="3359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1.Le flux(Feed)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7382F2-3637-BF93-0E62-B9A6BB000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4" y="1696720"/>
            <a:ext cx="10353040" cy="467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707B24B-666C-B4ED-7281-04BEAF06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EC98BE-FCE2-445F-8146-3A7F8CC3881D}" type="datetime1">
              <a:rPr lang="fr-FR" smtClean="0"/>
              <a:t>30/08/2023</a:t>
            </a:fld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92B1D2-F1C0-AC5E-8A1D-0EC7CC3FF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537" y="6081013"/>
            <a:ext cx="926202" cy="68580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81E6CDE-A384-88B2-F1FB-3A5A2FDEBCA0}"/>
              </a:ext>
            </a:extLst>
          </p:cNvPr>
          <p:cNvSpPr txBox="1"/>
          <p:nvPr/>
        </p:nvSpPr>
        <p:spPr>
          <a:xfrm>
            <a:off x="550678" y="831894"/>
            <a:ext cx="26835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2"/>
                </a:solidFill>
              </a:rPr>
              <a:t>2.Bookmarks :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EEBFED-550C-CC50-BB7F-53FF963D8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78" y="1570559"/>
            <a:ext cx="10442442" cy="48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5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89A49F59-E615-755D-1D3D-051CDB9D7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537" y="6081013"/>
            <a:ext cx="926202" cy="685801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86DC25F7-32C9-78A8-9136-21367732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1" y="873760"/>
            <a:ext cx="2373357" cy="578104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EC37CBF-0C30-A67C-97E8-D9FB96418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60" y="1143254"/>
            <a:ext cx="4742584" cy="3581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99371F1-1F9F-D49A-1E37-58BA82861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332" y="2477740"/>
            <a:ext cx="3895396" cy="2662174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9579085-7741-8E8A-38A7-F29427CC8CBD}"/>
              </a:ext>
            </a:extLst>
          </p:cNvPr>
          <p:cNvCxnSpPr/>
          <p:nvPr/>
        </p:nvCxnSpPr>
        <p:spPr>
          <a:xfrm flipH="1" flipV="1">
            <a:off x="2568618" y="5496560"/>
            <a:ext cx="895942" cy="680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19906BED-A6E2-8634-1944-03133B82061F}"/>
              </a:ext>
            </a:extLst>
          </p:cNvPr>
          <p:cNvSpPr txBox="1"/>
          <p:nvPr/>
        </p:nvSpPr>
        <p:spPr>
          <a:xfrm>
            <a:off x="3454400" y="5966767"/>
            <a:ext cx="391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Accéder à ses bookmarks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7A0766E-A4E0-1FE2-0431-7DDCE1450C23}"/>
              </a:ext>
            </a:extLst>
          </p:cNvPr>
          <p:cNvCxnSpPr/>
          <p:nvPr/>
        </p:nvCxnSpPr>
        <p:spPr>
          <a:xfrm flipV="1">
            <a:off x="10322560" y="463296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D7D01900-D536-D0A6-2223-9BDAB4F8488F}"/>
              </a:ext>
            </a:extLst>
          </p:cNvPr>
          <p:cNvSpPr txBox="1"/>
          <p:nvPr/>
        </p:nvSpPr>
        <p:spPr>
          <a:xfrm>
            <a:off x="7254156" y="5232400"/>
            <a:ext cx="4742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Ajouter un article a ses Bookmarks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F63D4B4-279B-69E4-2794-172AA28F4260}"/>
              </a:ext>
            </a:extLst>
          </p:cNvPr>
          <p:cNvCxnSpPr/>
          <p:nvPr/>
        </p:nvCxnSpPr>
        <p:spPr>
          <a:xfrm>
            <a:off x="4246880" y="2235200"/>
            <a:ext cx="0" cy="711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A14810C-E456-B29E-E290-CA627F60E230}"/>
              </a:ext>
            </a:extLst>
          </p:cNvPr>
          <p:cNvSpPr txBox="1"/>
          <p:nvPr/>
        </p:nvSpPr>
        <p:spPr>
          <a:xfrm>
            <a:off x="2672080" y="1595120"/>
            <a:ext cx="458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Effectuer une recherche dans ses bookmarks</a:t>
            </a:r>
          </a:p>
        </p:txBody>
      </p:sp>
    </p:spTree>
    <p:extLst>
      <p:ext uri="{BB962C8B-B14F-4D97-AF65-F5344CB8AC3E}">
        <p14:creationId xmlns:p14="http://schemas.microsoft.com/office/powerpoint/2010/main" val="268472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B29EB08-94E8-86AC-2567-DA3D9575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EC98BE-FCE2-445F-8146-3A7F8CC3881D}" type="datetime1">
              <a:rPr lang="fr-FR" smtClean="0"/>
              <a:t>01/09/2023</a:t>
            </a:fld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9CF82-67FD-9D62-E1DE-19BC002AF65C}"/>
              </a:ext>
            </a:extLst>
          </p:cNvPr>
          <p:cNvSpPr txBox="1"/>
          <p:nvPr/>
        </p:nvSpPr>
        <p:spPr>
          <a:xfrm>
            <a:off x="655982" y="934278"/>
            <a:ext cx="4736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3.Effectuer une recherche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298F413-7FA2-35CE-397F-9B866C43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537" y="6081013"/>
            <a:ext cx="926202" cy="68580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9CE292E-7159-E372-7BF5-47F86F43D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1" y="1473200"/>
            <a:ext cx="2066136" cy="503199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AAAADDA-6EA0-2DC5-F8B8-E0167047E5C1}"/>
              </a:ext>
            </a:extLst>
          </p:cNvPr>
          <p:cNvCxnSpPr/>
          <p:nvPr/>
        </p:nvCxnSpPr>
        <p:spPr>
          <a:xfrm flipH="1">
            <a:off x="2261397" y="4216400"/>
            <a:ext cx="339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C853DA4D-E3C5-314B-A59F-9BE230807482}"/>
              </a:ext>
            </a:extLst>
          </p:cNvPr>
          <p:cNvSpPr txBox="1"/>
          <p:nvPr/>
        </p:nvSpPr>
        <p:spPr>
          <a:xfrm>
            <a:off x="2560320" y="3815696"/>
            <a:ext cx="2449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Afficher onglet Recherche</a:t>
            </a:r>
            <a:endParaRPr lang="fr-FR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DD8A361-A586-C988-E052-FBBE62767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609" y="3989197"/>
            <a:ext cx="1450974" cy="145097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370ECEA-0D1B-C3A6-F0D5-6796A7A08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965" y="3195719"/>
            <a:ext cx="2286001" cy="63912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838D0C0-F160-C19E-0C1C-7CA2D4ECA9E3}"/>
              </a:ext>
            </a:extLst>
          </p:cNvPr>
          <p:cNvSpPr txBox="1"/>
          <p:nvPr/>
        </p:nvSpPr>
        <p:spPr>
          <a:xfrm>
            <a:off x="4196080" y="1671936"/>
            <a:ext cx="2449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Afficher onglet Recherche</a:t>
            </a:r>
            <a:endParaRPr lang="fr-FR" sz="2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2350140-FBE7-571B-C048-2CAF4F8BE72D}"/>
              </a:ext>
            </a:extLst>
          </p:cNvPr>
          <p:cNvCxnSpPr>
            <a:cxnSpLocks/>
          </p:cNvCxnSpPr>
          <p:nvPr/>
        </p:nvCxnSpPr>
        <p:spPr>
          <a:xfrm>
            <a:off x="5262880" y="2428240"/>
            <a:ext cx="0" cy="767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092D72A1-90E8-E5FE-ED3F-64E854E449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7787" y="3429000"/>
            <a:ext cx="1950889" cy="196917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0834F358-BA35-5B1C-9DF2-A2E548B617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2229" y="3213445"/>
            <a:ext cx="4784510" cy="2740315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D574830E-D2F4-A7AF-A98B-04AD295F6D47}"/>
              </a:ext>
            </a:extLst>
          </p:cNvPr>
          <p:cNvSpPr txBox="1"/>
          <p:nvPr/>
        </p:nvSpPr>
        <p:spPr>
          <a:xfrm>
            <a:off x="7132322" y="1824336"/>
            <a:ext cx="4551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Affiche les different articles en rapport avec la Recherche.</a:t>
            </a:r>
            <a:endParaRPr lang="fr-FR" sz="24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13CD4D8-B6F9-D09B-D1BC-341A735C96C6}"/>
              </a:ext>
            </a:extLst>
          </p:cNvPr>
          <p:cNvCxnSpPr>
            <a:cxnSpLocks/>
          </p:cNvCxnSpPr>
          <p:nvPr/>
        </p:nvCxnSpPr>
        <p:spPr>
          <a:xfrm>
            <a:off x="9398000" y="2580640"/>
            <a:ext cx="0" cy="767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94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7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2B37CC-8B34-B3A8-ABBF-07D1F89A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EC98BE-FCE2-445F-8146-3A7F8CC3881D}" type="datetime1">
              <a:rPr lang="fr-FR" smtClean="0"/>
              <a:t>01/09/2023</a:t>
            </a:fld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633DD30-2DB6-6C97-6C20-BAEF83F2F058}"/>
              </a:ext>
            </a:extLst>
          </p:cNvPr>
          <p:cNvSpPr txBox="1"/>
          <p:nvPr/>
        </p:nvSpPr>
        <p:spPr>
          <a:xfrm>
            <a:off x="558800" y="1117600"/>
            <a:ext cx="6126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4. Sélectionner ses sources d’informations : 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B59D82-2C2B-D378-E0EE-B8B03BDE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520" y="1764980"/>
            <a:ext cx="6751179" cy="461565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83AD0F6-D091-1646-2959-DD770322FF04}"/>
              </a:ext>
            </a:extLst>
          </p:cNvPr>
          <p:cNvSpPr txBox="1"/>
          <p:nvPr/>
        </p:nvSpPr>
        <p:spPr>
          <a:xfrm>
            <a:off x="355600" y="1981200"/>
            <a:ext cx="3677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Utilisations des filtres pour avoir un </a:t>
            </a:r>
            <a:r>
              <a:rPr lang="fr-FR" sz="2000" b="1" dirty="0" err="1">
                <a:solidFill>
                  <a:schemeClr val="bg1"/>
                </a:solidFill>
              </a:rPr>
              <a:t>feeds</a:t>
            </a:r>
            <a:r>
              <a:rPr lang="fr-FR" sz="2000" b="1" dirty="0">
                <a:solidFill>
                  <a:schemeClr val="bg1"/>
                </a:solidFill>
              </a:rPr>
              <a:t> qui contient seulement des informations qui nous intéresse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8D619AC-4A21-E08E-82CD-5B8D151F9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0537" y="6081013"/>
            <a:ext cx="926202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1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683B591-B327-C198-B15A-140CBCEE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EC98BE-FCE2-445F-8146-3A7F8CC3881D}" type="datetime1">
              <a:rPr lang="fr-FR" smtClean="0"/>
              <a:t>01/09/2023</a:t>
            </a:fld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1D51A4F-CFF4-1E45-AEED-DC8603069213}"/>
              </a:ext>
            </a:extLst>
          </p:cNvPr>
          <p:cNvSpPr txBox="1"/>
          <p:nvPr/>
        </p:nvSpPr>
        <p:spPr>
          <a:xfrm>
            <a:off x="619760" y="1402080"/>
            <a:ext cx="3616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Utilisations de la recherche pour consulter des informations plus précises 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ABD0140-B24D-4A91-B2E3-9DE14D48D6B9}"/>
              </a:ext>
            </a:extLst>
          </p:cNvPr>
          <p:cNvSpPr txBox="1"/>
          <p:nvPr/>
        </p:nvSpPr>
        <p:spPr>
          <a:xfrm>
            <a:off x="802640" y="35560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Quelques exemples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565192-48AD-F6C4-E6B0-7FBAD7FA1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235" y="4035604"/>
            <a:ext cx="1213209" cy="121320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BE5622F-C356-F8E3-30B6-2BB277549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444" y="2143759"/>
            <a:ext cx="7694116" cy="393241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0E28B8E-8D6A-7128-FB2C-6E6DE51BD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2137" y="6081013"/>
            <a:ext cx="926202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7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1205D0-E0C4-573A-9D5C-03E7270B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EC98BE-FCE2-445F-8146-3A7F8CC3881D}" type="datetime1">
              <a:rPr lang="fr-FR" smtClean="0"/>
              <a:t>01/09/2023</a:t>
            </a:fld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BEEAD3-A13E-1715-8665-B40F92A53E49}"/>
              </a:ext>
            </a:extLst>
          </p:cNvPr>
          <p:cNvSpPr txBox="1"/>
          <p:nvPr/>
        </p:nvSpPr>
        <p:spPr>
          <a:xfrm>
            <a:off x="227745" y="1493520"/>
            <a:ext cx="3596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Cacher une information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192B6BD-FD81-9D2B-E1A9-0EA2451B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079" y="2078523"/>
            <a:ext cx="3854450" cy="460923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49BA8D4-694E-BB5A-2EF7-AA478BDE5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642" y="2112303"/>
            <a:ext cx="1493649" cy="149364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43BF717-6049-C145-F1B7-C923A6F1C2A8}"/>
              </a:ext>
            </a:extLst>
          </p:cNvPr>
          <p:cNvSpPr txBox="1"/>
          <p:nvPr/>
        </p:nvSpPr>
        <p:spPr>
          <a:xfrm>
            <a:off x="6470254" y="2169095"/>
            <a:ext cx="34854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Affiche le menu déroulant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8801B2F-1F6C-13E8-48A1-458E28E8B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979" y="2625997"/>
            <a:ext cx="2754052" cy="3767440"/>
          </a:xfrm>
          <a:prstGeom prst="rect">
            <a:avLst/>
          </a:prstGeom>
        </p:spPr>
      </p:pic>
      <p:sp>
        <p:nvSpPr>
          <p:cNvPr id="17" name="Flèche : gauche 16">
            <a:extLst>
              <a:ext uri="{FF2B5EF4-FFF2-40B4-BE49-F238E27FC236}">
                <a16:creationId xmlns:a16="http://schemas.microsoft.com/office/drawing/2014/main" id="{AB58010C-4E4B-2B00-CCE8-D06F4F4DDC15}"/>
              </a:ext>
            </a:extLst>
          </p:cNvPr>
          <p:cNvSpPr/>
          <p:nvPr/>
        </p:nvSpPr>
        <p:spPr>
          <a:xfrm>
            <a:off x="7305040" y="2743200"/>
            <a:ext cx="2560320" cy="20500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gauche 17">
            <a:extLst>
              <a:ext uri="{FF2B5EF4-FFF2-40B4-BE49-F238E27FC236}">
                <a16:creationId xmlns:a16="http://schemas.microsoft.com/office/drawing/2014/main" id="{57B823FD-B311-DDB3-DB9D-9457FDA3FEEC}"/>
              </a:ext>
            </a:extLst>
          </p:cNvPr>
          <p:cNvSpPr/>
          <p:nvPr/>
        </p:nvSpPr>
        <p:spPr>
          <a:xfrm>
            <a:off x="8879840" y="3738880"/>
            <a:ext cx="985520" cy="20500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gauche 18">
            <a:extLst>
              <a:ext uri="{FF2B5EF4-FFF2-40B4-BE49-F238E27FC236}">
                <a16:creationId xmlns:a16="http://schemas.microsoft.com/office/drawing/2014/main" id="{3547033A-D386-243E-2D4B-77980DD4BE14}"/>
              </a:ext>
            </a:extLst>
          </p:cNvPr>
          <p:cNvSpPr/>
          <p:nvPr/>
        </p:nvSpPr>
        <p:spPr>
          <a:xfrm>
            <a:off x="9103588" y="4888670"/>
            <a:ext cx="782320" cy="20500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FFDAF08-1EA6-CCA3-19AA-4F53F0B5AFA9}"/>
              </a:ext>
            </a:extLst>
          </p:cNvPr>
          <p:cNvSpPr txBox="1"/>
          <p:nvPr/>
        </p:nvSpPr>
        <p:spPr>
          <a:xfrm>
            <a:off x="9965931" y="4641853"/>
            <a:ext cx="23767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Cacher la catégorie d’informations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047A0C6-E104-3463-6CD8-D5331FAAD307}"/>
              </a:ext>
            </a:extLst>
          </p:cNvPr>
          <p:cNvSpPr txBox="1"/>
          <p:nvPr/>
        </p:nvSpPr>
        <p:spPr>
          <a:xfrm>
            <a:off x="9896599" y="3452116"/>
            <a:ext cx="21652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Cacher la source de l’information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F26554A-EDE9-8C5E-C3C3-1233AEF5576A}"/>
              </a:ext>
            </a:extLst>
          </p:cNvPr>
          <p:cNvSpPr txBox="1"/>
          <p:nvPr/>
        </p:nvSpPr>
        <p:spPr>
          <a:xfrm>
            <a:off x="9935107" y="2599682"/>
            <a:ext cx="19212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Cacher le post</a:t>
            </a:r>
          </a:p>
        </p:txBody>
      </p:sp>
      <p:sp>
        <p:nvSpPr>
          <p:cNvPr id="27" name="Accolade fermante 26">
            <a:extLst>
              <a:ext uri="{FF2B5EF4-FFF2-40B4-BE49-F238E27FC236}">
                <a16:creationId xmlns:a16="http://schemas.microsoft.com/office/drawing/2014/main" id="{CB7E58CC-88F0-CAD9-EF43-B858484A0373}"/>
              </a:ext>
            </a:extLst>
          </p:cNvPr>
          <p:cNvSpPr/>
          <p:nvPr/>
        </p:nvSpPr>
        <p:spPr>
          <a:xfrm>
            <a:off x="8630292" y="4006922"/>
            <a:ext cx="452748" cy="199689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04808788-43F5-91B1-7390-EC5CA6F25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2137" y="6081013"/>
            <a:ext cx="926202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7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7" grpId="0" animBg="1"/>
      <p:bldP spid="18" grpId="0" animBg="1"/>
      <p:bldP spid="19" grpId="0" animBg="1"/>
      <p:bldP spid="21" grpId="0"/>
      <p:bldP spid="23" grpId="0"/>
      <p:bldP spid="25" grpId="0"/>
      <p:bldP spid="27" grpId="0" animBg="1"/>
    </p:bld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3_TF33552983" id="{8919647C-0055-458C-B827-A2A950DB19BD}" vid="{05B00E4D-3D0B-4DF2-A663-65D33D9625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{C1C3D28D-94A3-46B1-8467-B7F4FF2A5C54}tf33552983_win32</Template>
  <TotalTime>2877</TotalTime>
  <Words>193</Words>
  <Application>Microsoft Office PowerPoint</Application>
  <PresentationFormat>Grand écran</PresentationFormat>
  <Paragraphs>42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Calibri</vt:lpstr>
      <vt:lpstr>Franklin Gothic Book</vt:lpstr>
      <vt:lpstr>Franklin Gothic Demi</vt:lpstr>
      <vt:lpstr>Wingdings 2</vt:lpstr>
      <vt:lpstr>DividendVTI</vt:lpstr>
      <vt:lpstr>Outil de veille TECHNOLOGIQUE :    DAILY.DEV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 de veille TECHNOLOGIQUE :    DAILY.DEV</dc:title>
  <dc:creator>Hajar Benaissa</dc:creator>
  <cp:lastModifiedBy>Hajar Benaissa</cp:lastModifiedBy>
  <cp:revision>1</cp:revision>
  <dcterms:created xsi:type="dcterms:W3CDTF">2023-08-28T16:31:43Z</dcterms:created>
  <dcterms:modified xsi:type="dcterms:W3CDTF">2023-09-01T14:36:18Z</dcterms:modified>
</cp:coreProperties>
</file>