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7" r:id="rId4"/>
    <p:sldId id="263" r:id="rId5"/>
    <p:sldId id="258" r:id="rId6"/>
    <p:sldId id="264" r:id="rId7"/>
    <p:sldId id="260"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64" d="100"/>
          <a:sy n="64"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jar Benaissa" userId="9632a7df998e774a" providerId="LiveId" clId="{03B8B592-C864-4895-9874-2FC1E3E34CD2}"/>
    <pc:docChg chg="undo custSel addSld delSld modSld sldOrd">
      <pc:chgData name="Hajar Benaissa" userId="9632a7df998e774a" providerId="LiveId" clId="{03B8B592-C864-4895-9874-2FC1E3E34CD2}" dt="2023-08-30T14:54:29.232" v="3532" actId="20577"/>
      <pc:docMkLst>
        <pc:docMk/>
      </pc:docMkLst>
      <pc:sldChg chg="delSp modSp del mod delAnim">
        <pc:chgData name="Hajar Benaissa" userId="9632a7df998e774a" providerId="LiveId" clId="{03B8B592-C864-4895-9874-2FC1E3E34CD2}" dt="2023-08-28T12:25:04.231" v="1039" actId="2696"/>
        <pc:sldMkLst>
          <pc:docMk/>
          <pc:sldMk cId="1045617651" sldId="256"/>
        </pc:sldMkLst>
        <pc:spChg chg="del mod">
          <ac:chgData name="Hajar Benaissa" userId="9632a7df998e774a" providerId="LiveId" clId="{03B8B592-C864-4895-9874-2FC1E3E34CD2}" dt="2023-08-28T12:17:05.189" v="715" actId="478"/>
          <ac:spMkLst>
            <pc:docMk/>
            <pc:sldMk cId="1045617651" sldId="256"/>
            <ac:spMk id="6" creationId="{45562CBB-AFF6-BDAF-2F0D-F50BA401E90A}"/>
          </ac:spMkLst>
        </pc:spChg>
      </pc:sldChg>
      <pc:sldChg chg="addSp delSp modSp mod setBg delAnim modAnim">
        <pc:chgData name="Hajar Benaissa" userId="9632a7df998e774a" providerId="LiveId" clId="{03B8B592-C864-4895-9874-2FC1E3E34CD2}" dt="2023-08-30T14:51:11.646" v="3513"/>
        <pc:sldMkLst>
          <pc:docMk/>
          <pc:sldMk cId="2096850471" sldId="257"/>
        </pc:sldMkLst>
        <pc:spChg chg="add del mod">
          <ac:chgData name="Hajar Benaissa" userId="9632a7df998e774a" providerId="LiveId" clId="{03B8B592-C864-4895-9874-2FC1E3E34CD2}" dt="2023-08-23T20:29:50.423" v="50" actId="14100"/>
          <ac:spMkLst>
            <pc:docMk/>
            <pc:sldMk cId="2096850471" sldId="257"/>
            <ac:spMk id="2" creationId="{30A4A6C5-2512-7DA4-AF13-98AABF4FBB06}"/>
          </ac:spMkLst>
        </pc:spChg>
        <pc:spChg chg="add mod">
          <ac:chgData name="Hajar Benaissa" userId="9632a7df998e774a" providerId="LiveId" clId="{03B8B592-C864-4895-9874-2FC1E3E34CD2}" dt="2023-08-28T12:30:15.216" v="1048" actId="20577"/>
          <ac:spMkLst>
            <pc:docMk/>
            <pc:sldMk cId="2096850471" sldId="257"/>
            <ac:spMk id="4" creationId="{8A394C1C-0E1A-5A5E-0AD9-2D23DE0F879C}"/>
          </ac:spMkLst>
        </pc:spChg>
        <pc:spChg chg="mod">
          <ac:chgData name="Hajar Benaissa" userId="9632a7df998e774a" providerId="LiveId" clId="{03B8B592-C864-4895-9874-2FC1E3E34CD2}" dt="2023-08-28T12:25:42.734" v="1044" actId="20577"/>
          <ac:spMkLst>
            <pc:docMk/>
            <pc:sldMk cId="2096850471" sldId="257"/>
            <ac:spMk id="5" creationId="{4905F9CB-B510-7DB3-858C-300784BC9597}"/>
          </ac:spMkLst>
        </pc:spChg>
        <pc:spChg chg="add del mod">
          <ac:chgData name="Hajar Benaissa" userId="9632a7df998e774a" providerId="LiveId" clId="{03B8B592-C864-4895-9874-2FC1E3E34CD2}" dt="2023-08-30T10:52:22.880" v="2318" actId="478"/>
          <ac:spMkLst>
            <pc:docMk/>
            <pc:sldMk cId="2096850471" sldId="257"/>
            <ac:spMk id="6" creationId="{8DDB93F9-F89C-116B-83B5-C818CBDA36BD}"/>
          </ac:spMkLst>
        </pc:spChg>
        <pc:picChg chg="add del mod">
          <ac:chgData name="Hajar Benaissa" userId="9632a7df998e774a" providerId="LiveId" clId="{03B8B592-C864-4895-9874-2FC1E3E34CD2}" dt="2023-08-28T16:05:27.245" v="2297" actId="478"/>
          <ac:picMkLst>
            <pc:docMk/>
            <pc:sldMk cId="2096850471" sldId="257"/>
            <ac:picMk id="3" creationId="{33A3F9C0-A0FF-EB97-8E3F-01761D12E311}"/>
          </ac:picMkLst>
        </pc:picChg>
        <pc:picChg chg="add del mod">
          <ac:chgData name="Hajar Benaissa" userId="9632a7df998e774a" providerId="LiveId" clId="{03B8B592-C864-4895-9874-2FC1E3E34CD2}" dt="2023-08-28T16:05:24.757" v="2296" actId="478"/>
          <ac:picMkLst>
            <pc:docMk/>
            <pc:sldMk cId="2096850471" sldId="257"/>
            <ac:picMk id="6" creationId="{62EA4B72-0163-0CF0-8F2C-DC66A54C5D22}"/>
          </ac:picMkLst>
        </pc:picChg>
        <pc:picChg chg="del mod">
          <ac:chgData name="Hajar Benaissa" userId="9632a7df998e774a" providerId="LiveId" clId="{03B8B592-C864-4895-9874-2FC1E3E34CD2}" dt="2023-08-30T10:50:57.213" v="2314" actId="478"/>
          <ac:picMkLst>
            <pc:docMk/>
            <pc:sldMk cId="2096850471" sldId="257"/>
            <ac:picMk id="7" creationId="{466259C0-B4B0-03E0-CB7A-55A39AEB5696}"/>
          </ac:picMkLst>
        </pc:picChg>
        <pc:picChg chg="mod">
          <ac:chgData name="Hajar Benaissa" userId="9632a7df998e774a" providerId="LiveId" clId="{03B8B592-C864-4895-9874-2FC1E3E34CD2}" dt="2023-08-28T14:51:27.629" v="1050" actId="1076"/>
          <ac:picMkLst>
            <pc:docMk/>
            <pc:sldMk cId="2096850471" sldId="257"/>
            <ac:picMk id="8" creationId="{F07E4396-9256-D03C-391F-2443EA6EEBFA}"/>
          </ac:picMkLst>
        </pc:picChg>
        <pc:picChg chg="add mod">
          <ac:chgData name="Hajar Benaissa" userId="9632a7df998e774a" providerId="LiveId" clId="{03B8B592-C864-4895-9874-2FC1E3E34CD2}" dt="2023-08-30T11:20:57.075" v="2949" actId="1038"/>
          <ac:picMkLst>
            <pc:docMk/>
            <pc:sldMk cId="2096850471" sldId="257"/>
            <ac:picMk id="9" creationId="{D7B28414-8225-3A43-1ABC-6805BCB978F4}"/>
          </ac:picMkLst>
        </pc:picChg>
        <pc:picChg chg="add del">
          <ac:chgData name="Hajar Benaissa" userId="9632a7df998e774a" providerId="LiveId" clId="{03B8B592-C864-4895-9874-2FC1E3E34CD2}" dt="2023-08-28T15:25:02.186" v="1120" actId="478"/>
          <ac:picMkLst>
            <pc:docMk/>
            <pc:sldMk cId="2096850471" sldId="257"/>
            <ac:picMk id="9" creationId="{EF299D13-2A83-45A6-3041-BD87648DCB35}"/>
          </ac:picMkLst>
        </pc:picChg>
      </pc:sldChg>
      <pc:sldChg chg="addSp delSp modSp mod setBg delAnim modAnim">
        <pc:chgData name="Hajar Benaissa" userId="9632a7df998e774a" providerId="LiveId" clId="{03B8B592-C864-4895-9874-2FC1E3E34CD2}" dt="2023-08-30T14:50:51.303" v="3511"/>
        <pc:sldMkLst>
          <pc:docMk/>
          <pc:sldMk cId="4116388734" sldId="258"/>
        </pc:sldMkLst>
        <pc:spChg chg="mod">
          <ac:chgData name="Hajar Benaissa" userId="9632a7df998e774a" providerId="LiveId" clId="{03B8B592-C864-4895-9874-2FC1E3E34CD2}" dt="2023-08-28T15:43:38.775" v="1768" actId="1076"/>
          <ac:spMkLst>
            <pc:docMk/>
            <pc:sldMk cId="4116388734" sldId="258"/>
            <ac:spMk id="2" creationId="{991CA7DF-C92F-7B90-16BF-2B18502B4BF0}"/>
          </ac:spMkLst>
        </pc:spChg>
        <pc:spChg chg="add mod">
          <ac:chgData name="Hajar Benaissa" userId="9632a7df998e774a" providerId="LiveId" clId="{03B8B592-C864-4895-9874-2FC1E3E34CD2}" dt="2023-08-30T14:50:29.190" v="3479" actId="14100"/>
          <ac:spMkLst>
            <pc:docMk/>
            <pc:sldMk cId="4116388734" sldId="258"/>
            <ac:spMk id="3" creationId="{E2AF282F-494E-44A2-56C9-92016F0EBBAE}"/>
          </ac:spMkLst>
        </pc:spChg>
        <pc:spChg chg="add mod">
          <ac:chgData name="Hajar Benaissa" userId="9632a7df998e774a" providerId="LiveId" clId="{03B8B592-C864-4895-9874-2FC1E3E34CD2}" dt="2023-08-30T14:50:29.190" v="3479" actId="14100"/>
          <ac:spMkLst>
            <pc:docMk/>
            <pc:sldMk cId="4116388734" sldId="258"/>
            <ac:spMk id="5" creationId="{6B917057-D9A0-1671-ECD8-44A4CD87CE09}"/>
          </ac:spMkLst>
        </pc:spChg>
        <pc:spChg chg="add del mod">
          <ac:chgData name="Hajar Benaissa" userId="9632a7df998e774a" providerId="LiveId" clId="{03B8B592-C864-4895-9874-2FC1E3E34CD2}" dt="2023-08-28T15:49:11.553" v="1992"/>
          <ac:spMkLst>
            <pc:docMk/>
            <pc:sldMk cId="4116388734" sldId="258"/>
            <ac:spMk id="6" creationId="{727A3895-1D19-E2F0-33B3-24C1F9C61F55}"/>
          </ac:spMkLst>
        </pc:spChg>
        <pc:spChg chg="del mod">
          <ac:chgData name="Hajar Benaissa" userId="9632a7df998e774a" providerId="LiveId" clId="{03B8B592-C864-4895-9874-2FC1E3E34CD2}" dt="2023-08-28T15:43:32.554" v="1767" actId="478"/>
          <ac:spMkLst>
            <pc:docMk/>
            <pc:sldMk cId="4116388734" sldId="258"/>
            <ac:spMk id="7" creationId="{F4D7EC61-4D2C-447D-77B4-46D9A58D96D6}"/>
          </ac:spMkLst>
        </pc:spChg>
        <pc:spChg chg="del mod">
          <ac:chgData name="Hajar Benaissa" userId="9632a7df998e774a" providerId="LiveId" clId="{03B8B592-C864-4895-9874-2FC1E3E34CD2}" dt="2023-08-28T15:47:17.227" v="1983"/>
          <ac:spMkLst>
            <pc:docMk/>
            <pc:sldMk cId="4116388734" sldId="258"/>
            <ac:spMk id="8" creationId="{7739100F-9CEC-420D-2E67-963310236958}"/>
          </ac:spMkLst>
        </pc:spChg>
        <pc:spChg chg="add mod">
          <ac:chgData name="Hajar Benaissa" userId="9632a7df998e774a" providerId="LiveId" clId="{03B8B592-C864-4895-9874-2FC1E3E34CD2}" dt="2023-08-30T14:50:25.770" v="3478" actId="571"/>
          <ac:spMkLst>
            <pc:docMk/>
            <pc:sldMk cId="4116388734" sldId="258"/>
            <ac:spMk id="9" creationId="{2FCA5B49-D721-3FA7-D0ED-79983E3E750E}"/>
          </ac:spMkLst>
        </pc:spChg>
        <pc:spChg chg="del mod">
          <ac:chgData name="Hajar Benaissa" userId="9632a7df998e774a" providerId="LiveId" clId="{03B8B592-C864-4895-9874-2FC1E3E34CD2}" dt="2023-08-28T15:47:17.228" v="1985"/>
          <ac:spMkLst>
            <pc:docMk/>
            <pc:sldMk cId="4116388734" sldId="258"/>
            <ac:spMk id="9" creationId="{B9FC7028-39D2-7B6A-BFF5-29A52B65934A}"/>
          </ac:spMkLst>
        </pc:spChg>
        <pc:spChg chg="add mod">
          <ac:chgData name="Hajar Benaissa" userId="9632a7df998e774a" providerId="LiveId" clId="{03B8B592-C864-4895-9874-2FC1E3E34CD2}" dt="2023-08-30T14:50:29.190" v="3479" actId="14100"/>
          <ac:spMkLst>
            <pc:docMk/>
            <pc:sldMk cId="4116388734" sldId="258"/>
            <ac:spMk id="12" creationId="{E97B4432-3338-882D-558E-571AE52E184F}"/>
          </ac:spMkLst>
        </pc:spChg>
        <pc:spChg chg="add mod">
          <ac:chgData name="Hajar Benaissa" userId="9632a7df998e774a" providerId="LiveId" clId="{03B8B592-C864-4895-9874-2FC1E3E34CD2}" dt="2023-08-30T14:50:25.770" v="3478" actId="571"/>
          <ac:spMkLst>
            <pc:docMk/>
            <pc:sldMk cId="4116388734" sldId="258"/>
            <ac:spMk id="13" creationId="{00859CA1-3652-AB4B-FBCF-A89091F78629}"/>
          </ac:spMkLst>
        </pc:spChg>
        <pc:spChg chg="add mod">
          <ac:chgData name="Hajar Benaissa" userId="9632a7df998e774a" providerId="LiveId" clId="{03B8B592-C864-4895-9874-2FC1E3E34CD2}" dt="2023-08-30T14:50:29.190" v="3479" actId="14100"/>
          <ac:spMkLst>
            <pc:docMk/>
            <pc:sldMk cId="4116388734" sldId="258"/>
            <ac:spMk id="15" creationId="{2A43D440-5D05-44BF-34C8-FD704CCA1851}"/>
          </ac:spMkLst>
        </pc:spChg>
        <pc:spChg chg="add mod">
          <ac:chgData name="Hajar Benaissa" userId="9632a7df998e774a" providerId="LiveId" clId="{03B8B592-C864-4895-9874-2FC1E3E34CD2}" dt="2023-08-30T14:50:29.190" v="3479" actId="14100"/>
          <ac:spMkLst>
            <pc:docMk/>
            <pc:sldMk cId="4116388734" sldId="258"/>
            <ac:spMk id="18" creationId="{0DAE9598-4C79-788D-6F10-3C7E2F932A83}"/>
          </ac:spMkLst>
        </pc:spChg>
        <pc:spChg chg="add mod">
          <ac:chgData name="Hajar Benaissa" userId="9632a7df998e774a" providerId="LiveId" clId="{03B8B592-C864-4895-9874-2FC1E3E34CD2}" dt="2023-08-30T14:50:25.770" v="3478" actId="571"/>
          <ac:spMkLst>
            <pc:docMk/>
            <pc:sldMk cId="4116388734" sldId="258"/>
            <ac:spMk id="19" creationId="{C35D7A93-A6F5-C337-707D-0F15A15B3730}"/>
          </ac:spMkLst>
        </pc:spChg>
        <pc:spChg chg="add mod">
          <ac:chgData name="Hajar Benaissa" userId="9632a7df998e774a" providerId="LiveId" clId="{03B8B592-C864-4895-9874-2FC1E3E34CD2}" dt="2023-08-30T14:50:29.190" v="3479" actId="14100"/>
          <ac:spMkLst>
            <pc:docMk/>
            <pc:sldMk cId="4116388734" sldId="258"/>
            <ac:spMk id="22" creationId="{9A44BF79-306D-9662-57A0-F2BA5AD748EB}"/>
          </ac:spMkLst>
        </pc:spChg>
        <pc:spChg chg="add mod">
          <ac:chgData name="Hajar Benaissa" userId="9632a7df998e774a" providerId="LiveId" clId="{03B8B592-C864-4895-9874-2FC1E3E34CD2}" dt="2023-08-30T14:50:25.770" v="3478" actId="571"/>
          <ac:spMkLst>
            <pc:docMk/>
            <pc:sldMk cId="4116388734" sldId="258"/>
            <ac:spMk id="23" creationId="{0B454E15-6F4B-2698-8596-8D7E8313E541}"/>
          </ac:spMkLst>
        </pc:spChg>
        <pc:spChg chg="add mod">
          <ac:chgData name="Hajar Benaissa" userId="9632a7df998e774a" providerId="LiveId" clId="{03B8B592-C864-4895-9874-2FC1E3E34CD2}" dt="2023-08-30T14:50:29.190" v="3479" actId="14100"/>
          <ac:spMkLst>
            <pc:docMk/>
            <pc:sldMk cId="4116388734" sldId="258"/>
            <ac:spMk id="26" creationId="{943C1C0F-3C72-69F6-B5F5-E24178AB0DFC}"/>
          </ac:spMkLst>
        </pc:spChg>
        <pc:spChg chg="add mod">
          <ac:chgData name="Hajar Benaissa" userId="9632a7df998e774a" providerId="LiveId" clId="{03B8B592-C864-4895-9874-2FC1E3E34CD2}" dt="2023-08-30T14:50:25.770" v="3478" actId="571"/>
          <ac:spMkLst>
            <pc:docMk/>
            <pc:sldMk cId="4116388734" sldId="258"/>
            <ac:spMk id="27" creationId="{D47F9DB0-4DBA-DED2-2DF8-882642E1B61E}"/>
          </ac:spMkLst>
        </pc:spChg>
        <pc:spChg chg="add mod">
          <ac:chgData name="Hajar Benaissa" userId="9632a7df998e774a" providerId="LiveId" clId="{03B8B592-C864-4895-9874-2FC1E3E34CD2}" dt="2023-08-30T14:50:25.770" v="3478" actId="571"/>
          <ac:spMkLst>
            <pc:docMk/>
            <pc:sldMk cId="4116388734" sldId="258"/>
            <ac:spMk id="30" creationId="{CC63D61B-BC96-8E34-72CF-743BDFA7C777}"/>
          </ac:spMkLst>
        </pc:spChg>
        <pc:spChg chg="add mod">
          <ac:chgData name="Hajar Benaissa" userId="9632a7df998e774a" providerId="LiveId" clId="{03B8B592-C864-4895-9874-2FC1E3E34CD2}" dt="2023-08-30T14:50:25.770" v="3478" actId="571"/>
          <ac:spMkLst>
            <pc:docMk/>
            <pc:sldMk cId="4116388734" sldId="258"/>
            <ac:spMk id="32" creationId="{B5A42283-406F-1831-23BA-70918D52A520}"/>
          </ac:spMkLst>
        </pc:spChg>
        <pc:spChg chg="add mod">
          <ac:chgData name="Hajar Benaissa" userId="9632a7df998e774a" providerId="LiveId" clId="{03B8B592-C864-4895-9874-2FC1E3E34CD2}" dt="2023-08-30T14:50:25.770" v="3478" actId="571"/>
          <ac:spMkLst>
            <pc:docMk/>
            <pc:sldMk cId="4116388734" sldId="258"/>
            <ac:spMk id="34" creationId="{0A3A58B3-5385-51F4-9E8E-CCC796094B36}"/>
          </ac:spMkLst>
        </pc:spChg>
        <pc:picChg chg="add mod">
          <ac:chgData name="Hajar Benaissa" userId="9632a7df998e774a" providerId="LiveId" clId="{03B8B592-C864-4895-9874-2FC1E3E34CD2}" dt="2023-08-30T14:50:41.758" v="3510" actId="1035"/>
          <ac:picMkLst>
            <pc:docMk/>
            <pc:sldMk cId="4116388734" sldId="258"/>
            <ac:picMk id="4" creationId="{72D96917-6316-5451-5469-21D49C7436B9}"/>
          </ac:picMkLst>
        </pc:picChg>
        <pc:picChg chg="add mod">
          <ac:chgData name="Hajar Benaissa" userId="9632a7df998e774a" providerId="LiveId" clId="{03B8B592-C864-4895-9874-2FC1E3E34CD2}" dt="2023-08-30T14:50:29.190" v="3479" actId="14100"/>
          <ac:picMkLst>
            <pc:docMk/>
            <pc:sldMk cId="4116388734" sldId="258"/>
            <ac:picMk id="11" creationId="{175589EF-9C90-2737-7BF6-D85BE3A4AF71}"/>
          </ac:picMkLst>
        </pc:picChg>
        <pc:picChg chg="add mod">
          <ac:chgData name="Hajar Benaissa" userId="9632a7df998e774a" providerId="LiveId" clId="{03B8B592-C864-4895-9874-2FC1E3E34CD2}" dt="2023-08-30T14:50:25.770" v="3478" actId="571"/>
          <ac:picMkLst>
            <pc:docMk/>
            <pc:sldMk cId="4116388734" sldId="258"/>
            <ac:picMk id="16" creationId="{C8B4A180-559E-0C43-6093-4DE8E8701FDB}"/>
          </ac:picMkLst>
        </pc:picChg>
        <pc:picChg chg="add mod">
          <ac:chgData name="Hajar Benaissa" userId="9632a7df998e774a" providerId="LiveId" clId="{03B8B592-C864-4895-9874-2FC1E3E34CD2}" dt="2023-08-30T14:50:25.770" v="3478" actId="571"/>
          <ac:picMkLst>
            <pc:docMk/>
            <pc:sldMk cId="4116388734" sldId="258"/>
            <ac:picMk id="21" creationId="{40AFD8BE-C94E-A6CE-62B0-31D6321FA143}"/>
          </ac:picMkLst>
        </pc:picChg>
        <pc:cxnChg chg="add mod">
          <ac:chgData name="Hajar Benaissa" userId="9632a7df998e774a" providerId="LiveId" clId="{03B8B592-C864-4895-9874-2FC1E3E34CD2}" dt="2023-08-30T14:50:29.190" v="3479" actId="14100"/>
          <ac:cxnSpMkLst>
            <pc:docMk/>
            <pc:sldMk cId="4116388734" sldId="258"/>
            <ac:cxnSpMk id="14" creationId="{BA99B04E-D41A-B018-52E8-5DD9E4BF2492}"/>
          </ac:cxnSpMkLst>
        </pc:cxnChg>
        <pc:cxnChg chg="add mod">
          <ac:chgData name="Hajar Benaissa" userId="9632a7df998e774a" providerId="LiveId" clId="{03B8B592-C864-4895-9874-2FC1E3E34CD2}" dt="2023-08-30T14:50:29.190" v="3479" actId="14100"/>
          <ac:cxnSpMkLst>
            <pc:docMk/>
            <pc:sldMk cId="4116388734" sldId="258"/>
            <ac:cxnSpMk id="17" creationId="{D5A70166-5B49-8530-7D4C-94F2371ED5EB}"/>
          </ac:cxnSpMkLst>
        </pc:cxnChg>
        <pc:cxnChg chg="add mod">
          <ac:chgData name="Hajar Benaissa" userId="9632a7df998e774a" providerId="LiveId" clId="{03B8B592-C864-4895-9874-2FC1E3E34CD2}" dt="2023-08-28T15:57:47.195" v="2166" actId="14100"/>
          <ac:cxnSpMkLst>
            <pc:docMk/>
            <pc:sldMk cId="4116388734" sldId="258"/>
            <ac:cxnSpMk id="20" creationId="{781FDAAD-A59D-938B-4133-F529671FDEAE}"/>
          </ac:cxnSpMkLst>
        </pc:cxnChg>
        <pc:cxnChg chg="add mod">
          <ac:chgData name="Hajar Benaissa" userId="9632a7df998e774a" providerId="LiveId" clId="{03B8B592-C864-4895-9874-2FC1E3E34CD2}" dt="2023-08-28T15:58:44.286" v="2198" actId="13822"/>
          <ac:cxnSpMkLst>
            <pc:docMk/>
            <pc:sldMk cId="4116388734" sldId="258"/>
            <ac:cxnSpMk id="24" creationId="{59D2E12D-5BAE-9D50-6318-EE93F66F03A9}"/>
          </ac:cxnSpMkLst>
        </pc:cxnChg>
        <pc:cxnChg chg="add mod">
          <ac:chgData name="Hajar Benaissa" userId="9632a7df998e774a" providerId="LiveId" clId="{03B8B592-C864-4895-9874-2FC1E3E34CD2}" dt="2023-08-30T14:50:25.770" v="3478" actId="571"/>
          <ac:cxnSpMkLst>
            <pc:docMk/>
            <pc:sldMk cId="4116388734" sldId="258"/>
            <ac:cxnSpMk id="25" creationId="{416FB059-5A54-F63A-059E-E4F0A79C5D88}"/>
          </ac:cxnSpMkLst>
        </pc:cxnChg>
        <pc:cxnChg chg="add mod">
          <ac:chgData name="Hajar Benaissa" userId="9632a7df998e774a" providerId="LiveId" clId="{03B8B592-C864-4895-9874-2FC1E3E34CD2}" dt="2023-08-30T14:50:29.190" v="3479" actId="14100"/>
          <ac:cxnSpMkLst>
            <pc:docMk/>
            <pc:sldMk cId="4116388734" sldId="258"/>
            <ac:cxnSpMk id="28" creationId="{84C92004-FABA-5CCF-7424-88CE1FC9CBD9}"/>
          </ac:cxnSpMkLst>
        </pc:cxnChg>
        <pc:cxnChg chg="add mod">
          <ac:chgData name="Hajar Benaissa" userId="9632a7df998e774a" providerId="LiveId" clId="{03B8B592-C864-4895-9874-2FC1E3E34CD2}" dt="2023-08-30T14:50:25.770" v="3478" actId="571"/>
          <ac:cxnSpMkLst>
            <pc:docMk/>
            <pc:sldMk cId="4116388734" sldId="258"/>
            <ac:cxnSpMk id="29" creationId="{2A7CB045-BF58-05E4-5C49-AFCEEACAE0B5}"/>
          </ac:cxnSpMkLst>
        </pc:cxnChg>
        <pc:cxnChg chg="add mod">
          <ac:chgData name="Hajar Benaissa" userId="9632a7df998e774a" providerId="LiveId" clId="{03B8B592-C864-4895-9874-2FC1E3E34CD2}" dt="2023-08-30T14:50:25.770" v="3478" actId="571"/>
          <ac:cxnSpMkLst>
            <pc:docMk/>
            <pc:sldMk cId="4116388734" sldId="258"/>
            <ac:cxnSpMk id="31" creationId="{F44C311B-7F54-FC0E-572F-49AD4D74B8FD}"/>
          </ac:cxnSpMkLst>
        </pc:cxnChg>
        <pc:cxnChg chg="add mod">
          <ac:chgData name="Hajar Benaissa" userId="9632a7df998e774a" providerId="LiveId" clId="{03B8B592-C864-4895-9874-2FC1E3E34CD2}" dt="2023-08-30T14:50:25.770" v="3478" actId="571"/>
          <ac:cxnSpMkLst>
            <pc:docMk/>
            <pc:sldMk cId="4116388734" sldId="258"/>
            <ac:cxnSpMk id="33" creationId="{005EF4DF-D65D-55CB-3563-96C7B1D61BA4}"/>
          </ac:cxnSpMkLst>
        </pc:cxnChg>
        <pc:cxnChg chg="add mod">
          <ac:chgData name="Hajar Benaissa" userId="9632a7df998e774a" providerId="LiveId" clId="{03B8B592-C864-4895-9874-2FC1E3E34CD2}" dt="2023-08-30T14:50:25.770" v="3478" actId="571"/>
          <ac:cxnSpMkLst>
            <pc:docMk/>
            <pc:sldMk cId="4116388734" sldId="258"/>
            <ac:cxnSpMk id="35" creationId="{FD2085D8-6697-A2B3-8B67-7C92DBC2C9F1}"/>
          </ac:cxnSpMkLst>
        </pc:cxnChg>
      </pc:sldChg>
      <pc:sldChg chg="modSp del">
        <pc:chgData name="Hajar Benaissa" userId="9632a7df998e774a" providerId="LiveId" clId="{03B8B592-C864-4895-9874-2FC1E3E34CD2}" dt="2023-08-30T11:17:46.304" v="2930" actId="2696"/>
        <pc:sldMkLst>
          <pc:docMk/>
          <pc:sldMk cId="3185914500" sldId="259"/>
        </pc:sldMkLst>
        <pc:spChg chg="mod">
          <ac:chgData name="Hajar Benaissa" userId="9632a7df998e774a" providerId="LiveId" clId="{03B8B592-C864-4895-9874-2FC1E3E34CD2}" dt="2023-08-28T16:03:10.348" v="2268" actId="207"/>
          <ac:spMkLst>
            <pc:docMk/>
            <pc:sldMk cId="3185914500" sldId="259"/>
            <ac:spMk id="5" creationId="{F2AA670B-DD11-DD33-3451-3A2417D0E439}"/>
          </ac:spMkLst>
        </pc:spChg>
      </pc:sldChg>
      <pc:sldChg chg="modSp setBg">
        <pc:chgData name="Hajar Benaissa" userId="9632a7df998e774a" providerId="LiveId" clId="{03B8B592-C864-4895-9874-2FC1E3E34CD2}" dt="2023-08-30T14:54:29.232" v="3532" actId="20577"/>
        <pc:sldMkLst>
          <pc:docMk/>
          <pc:sldMk cId="2563451128" sldId="260"/>
        </pc:sldMkLst>
        <pc:spChg chg="mod">
          <ac:chgData name="Hajar Benaissa" userId="9632a7df998e774a" providerId="LiveId" clId="{03B8B592-C864-4895-9874-2FC1E3E34CD2}" dt="2023-08-28T16:04:12.469" v="2295" actId="20577"/>
          <ac:spMkLst>
            <pc:docMk/>
            <pc:sldMk cId="2563451128" sldId="260"/>
            <ac:spMk id="4" creationId="{C0F884C6-4547-FA07-9FAA-28D13030D0E9}"/>
          </ac:spMkLst>
        </pc:spChg>
        <pc:spChg chg="mod">
          <ac:chgData name="Hajar Benaissa" userId="9632a7df998e774a" providerId="LiveId" clId="{03B8B592-C864-4895-9874-2FC1E3E34CD2}" dt="2023-08-30T14:54:29.232" v="3532" actId="20577"/>
          <ac:spMkLst>
            <pc:docMk/>
            <pc:sldMk cId="2563451128" sldId="260"/>
            <ac:spMk id="6" creationId="{A05972EA-5C9E-39F7-73EE-D0B10C5A8525}"/>
          </ac:spMkLst>
        </pc:spChg>
      </pc:sldChg>
      <pc:sldChg chg="addSp delSp modSp new mod setBg modAnim">
        <pc:chgData name="Hajar Benaissa" userId="9632a7df998e774a" providerId="LiveId" clId="{03B8B592-C864-4895-9874-2FC1E3E34CD2}" dt="2023-08-30T14:51:31.211" v="3515"/>
        <pc:sldMkLst>
          <pc:docMk/>
          <pc:sldMk cId="3102392127" sldId="261"/>
        </pc:sldMkLst>
        <pc:spChg chg="mod">
          <ac:chgData name="Hajar Benaissa" userId="9632a7df998e774a" providerId="LiveId" clId="{03B8B592-C864-4895-9874-2FC1E3E34CD2}" dt="2023-08-28T12:10:56.902" v="243" actId="20577"/>
          <ac:spMkLst>
            <pc:docMk/>
            <pc:sldMk cId="3102392127" sldId="261"/>
            <ac:spMk id="2" creationId="{25D9A704-706C-316B-73D6-06D2249ED0A7}"/>
          </ac:spMkLst>
        </pc:spChg>
        <pc:spChg chg="del">
          <ac:chgData name="Hajar Benaissa" userId="9632a7df998e774a" providerId="LiveId" clId="{03B8B592-C864-4895-9874-2FC1E3E34CD2}" dt="2023-08-28T12:12:35.603" v="288"/>
          <ac:spMkLst>
            <pc:docMk/>
            <pc:sldMk cId="3102392127" sldId="261"/>
            <ac:spMk id="3" creationId="{0DBA0003-7F9B-8E9D-CDE5-21B3456EC857}"/>
          </ac:spMkLst>
        </pc:spChg>
        <pc:picChg chg="add mod">
          <ac:chgData name="Hajar Benaissa" userId="9632a7df998e774a" providerId="LiveId" clId="{03B8B592-C864-4895-9874-2FC1E3E34CD2}" dt="2023-08-28T12:15:59.189" v="698" actId="14100"/>
          <ac:picMkLst>
            <pc:docMk/>
            <pc:sldMk cId="3102392127" sldId="261"/>
            <ac:picMk id="4" creationId="{C2ADDEA0-9663-66E9-34CE-527E9C10765F}"/>
          </ac:picMkLst>
        </pc:picChg>
        <pc:picChg chg="add mod">
          <ac:chgData name="Hajar Benaissa" userId="9632a7df998e774a" providerId="LiveId" clId="{03B8B592-C864-4895-9874-2FC1E3E34CD2}" dt="2023-08-28T12:12:35.603" v="288"/>
          <ac:picMkLst>
            <pc:docMk/>
            <pc:sldMk cId="3102392127" sldId="261"/>
            <ac:picMk id="5" creationId="{2D8F50F9-9057-986B-A584-C5D7741816A6}"/>
          </ac:picMkLst>
        </pc:picChg>
      </pc:sldChg>
      <pc:sldChg chg="addSp modSp new mod setBg modAnim">
        <pc:chgData name="Hajar Benaissa" userId="9632a7df998e774a" providerId="LiveId" clId="{03B8B592-C864-4895-9874-2FC1E3E34CD2}" dt="2023-08-30T14:51:20.662" v="3514"/>
        <pc:sldMkLst>
          <pc:docMk/>
          <pc:sldMk cId="3883199130" sldId="262"/>
        </pc:sldMkLst>
        <pc:spChg chg="add mod">
          <ac:chgData name="Hajar Benaissa" userId="9632a7df998e774a" providerId="LiveId" clId="{03B8B592-C864-4895-9874-2FC1E3E34CD2}" dt="2023-08-28T16:03:49.030" v="2292" actId="20577"/>
          <ac:spMkLst>
            <pc:docMk/>
            <pc:sldMk cId="3883199130" sldId="262"/>
            <ac:spMk id="2" creationId="{8E2094BC-0F25-622F-0ABE-F7054F3E2A7E}"/>
          </ac:spMkLst>
        </pc:spChg>
        <pc:spChg chg="add mod">
          <ac:chgData name="Hajar Benaissa" userId="9632a7df998e774a" providerId="LiveId" clId="{03B8B592-C864-4895-9874-2FC1E3E34CD2}" dt="2023-08-28T12:24:42.182" v="1038" actId="368"/>
          <ac:spMkLst>
            <pc:docMk/>
            <pc:sldMk cId="3883199130" sldId="262"/>
            <ac:spMk id="4" creationId="{882654A0-9A10-A1FA-3017-B9C52F2E0060}"/>
          </ac:spMkLst>
        </pc:spChg>
        <pc:picChg chg="add mod">
          <ac:chgData name="Hajar Benaissa" userId="9632a7df998e774a" providerId="LiveId" clId="{03B8B592-C864-4895-9874-2FC1E3E34CD2}" dt="2023-08-28T12:17:13.762" v="716"/>
          <ac:picMkLst>
            <pc:docMk/>
            <pc:sldMk cId="3883199130" sldId="262"/>
            <ac:picMk id="3" creationId="{14638511-AECE-1391-7843-9E3960F9D8D1}"/>
          </ac:picMkLst>
        </pc:picChg>
        <pc:picChg chg="add mod">
          <ac:chgData name="Hajar Benaissa" userId="9632a7df998e774a" providerId="LiveId" clId="{03B8B592-C864-4895-9874-2FC1E3E34CD2}" dt="2023-08-30T11:19:16.519" v="2934" actId="14100"/>
          <ac:picMkLst>
            <pc:docMk/>
            <pc:sldMk cId="3883199130" sldId="262"/>
            <ac:picMk id="5" creationId="{904D78C5-7C11-FC3E-1D4C-7DC777435D19}"/>
          </ac:picMkLst>
        </pc:picChg>
      </pc:sldChg>
      <pc:sldChg chg="addSp delSp modSp new mod ord setBg modAnim">
        <pc:chgData name="Hajar Benaissa" userId="9632a7df998e774a" providerId="LiveId" clId="{03B8B592-C864-4895-9874-2FC1E3E34CD2}" dt="2023-08-30T14:50:59.931" v="3512"/>
        <pc:sldMkLst>
          <pc:docMk/>
          <pc:sldMk cId="713759347" sldId="263"/>
        </pc:sldMkLst>
        <pc:spChg chg="mod">
          <ac:chgData name="Hajar Benaissa" userId="9632a7df998e774a" providerId="LiveId" clId="{03B8B592-C864-4895-9874-2FC1E3E34CD2}" dt="2023-08-28T15:41:07.047" v="1707" actId="20577"/>
          <ac:spMkLst>
            <pc:docMk/>
            <pc:sldMk cId="713759347" sldId="263"/>
            <ac:spMk id="2" creationId="{BE9DD67E-0483-18E0-D39F-975A6C7A607A}"/>
          </ac:spMkLst>
        </pc:spChg>
        <pc:spChg chg="mod">
          <ac:chgData name="Hajar Benaissa" userId="9632a7df998e774a" providerId="LiveId" clId="{03B8B592-C864-4895-9874-2FC1E3E34CD2}" dt="2023-08-30T11:09:30.156" v="2898" actId="20577"/>
          <ac:spMkLst>
            <pc:docMk/>
            <pc:sldMk cId="713759347" sldId="263"/>
            <ac:spMk id="3" creationId="{A062A8A5-6615-617A-EE15-70C519AFA1A1}"/>
          </ac:spMkLst>
        </pc:spChg>
        <pc:spChg chg="add del mod">
          <ac:chgData name="Hajar Benaissa" userId="9632a7df998e774a" providerId="LiveId" clId="{03B8B592-C864-4895-9874-2FC1E3E34CD2}" dt="2023-08-28T15:28:19.796" v="1133"/>
          <ac:spMkLst>
            <pc:docMk/>
            <pc:sldMk cId="713759347" sldId="263"/>
            <ac:spMk id="6" creationId="{44CD012F-B726-07DB-4DE9-65A7414C646D}"/>
          </ac:spMkLst>
        </pc:spChg>
        <pc:spChg chg="add del mod">
          <ac:chgData name="Hajar Benaissa" userId="9632a7df998e774a" providerId="LiveId" clId="{03B8B592-C864-4895-9874-2FC1E3E34CD2}" dt="2023-08-28T15:36:18.689" v="1619"/>
          <ac:spMkLst>
            <pc:docMk/>
            <pc:sldMk cId="713759347" sldId="263"/>
            <ac:spMk id="8" creationId="{4F4BBE00-2E10-AC91-3C20-D1AEE578803E}"/>
          </ac:spMkLst>
        </pc:spChg>
        <pc:spChg chg="add del mod">
          <ac:chgData name="Hajar Benaissa" userId="9632a7df998e774a" providerId="LiveId" clId="{03B8B592-C864-4895-9874-2FC1E3E34CD2}" dt="2023-08-28T15:36:18.690" v="1621"/>
          <ac:spMkLst>
            <pc:docMk/>
            <pc:sldMk cId="713759347" sldId="263"/>
            <ac:spMk id="9" creationId="{19366E11-353B-83F7-38FB-5401A6F266D8}"/>
          </ac:spMkLst>
        </pc:spChg>
        <pc:spChg chg="add del mod">
          <ac:chgData name="Hajar Benaissa" userId="9632a7df998e774a" providerId="LiveId" clId="{03B8B592-C864-4895-9874-2FC1E3E34CD2}" dt="2023-08-28T15:36:18.691" v="1623"/>
          <ac:spMkLst>
            <pc:docMk/>
            <pc:sldMk cId="713759347" sldId="263"/>
            <ac:spMk id="11" creationId="{AE580F36-D1C6-B767-A24E-5761F2EBD62C}"/>
          </ac:spMkLst>
        </pc:spChg>
        <pc:spChg chg="add del mod">
          <ac:chgData name="Hajar Benaissa" userId="9632a7df998e774a" providerId="LiveId" clId="{03B8B592-C864-4895-9874-2FC1E3E34CD2}" dt="2023-08-28T15:36:18.692" v="1625"/>
          <ac:spMkLst>
            <pc:docMk/>
            <pc:sldMk cId="713759347" sldId="263"/>
            <ac:spMk id="12" creationId="{33F1ED07-976A-678B-21C5-1ECD6A2E8B19}"/>
          </ac:spMkLst>
        </pc:spChg>
        <pc:spChg chg="add mod">
          <ac:chgData name="Hajar Benaissa" userId="9632a7df998e774a" providerId="LiveId" clId="{03B8B592-C864-4895-9874-2FC1E3E34CD2}" dt="2023-08-28T15:39:22.609" v="1692" actId="1035"/>
          <ac:spMkLst>
            <pc:docMk/>
            <pc:sldMk cId="713759347" sldId="263"/>
            <ac:spMk id="14" creationId="{3C1930C9-6459-ACCA-4862-A3FC792C0233}"/>
          </ac:spMkLst>
        </pc:spChg>
        <pc:spChg chg="add del">
          <ac:chgData name="Hajar Benaissa" userId="9632a7df998e774a" providerId="LiveId" clId="{03B8B592-C864-4895-9874-2FC1E3E34CD2}" dt="2023-08-28T15:38:33.819" v="1642" actId="478"/>
          <ac:spMkLst>
            <pc:docMk/>
            <pc:sldMk cId="713759347" sldId="263"/>
            <ac:spMk id="15" creationId="{55032D69-2276-4F63-7656-D62905A8D72C}"/>
          </ac:spMkLst>
        </pc:spChg>
        <pc:spChg chg="add del mod">
          <ac:chgData name="Hajar Benaissa" userId="9632a7df998e774a" providerId="LiveId" clId="{03B8B592-C864-4895-9874-2FC1E3E34CD2}" dt="2023-08-28T16:06:49.133" v="2299" actId="478"/>
          <ac:spMkLst>
            <pc:docMk/>
            <pc:sldMk cId="713759347" sldId="263"/>
            <ac:spMk id="16" creationId="{C8582817-0BB6-D06C-FA90-66EC0C73D6AA}"/>
          </ac:spMkLst>
        </pc:spChg>
        <pc:spChg chg="add mod">
          <ac:chgData name="Hajar Benaissa" userId="9632a7df998e774a" providerId="LiveId" clId="{03B8B592-C864-4895-9874-2FC1E3E34CD2}" dt="2023-08-28T15:40:02.802" v="1701" actId="108"/>
          <ac:spMkLst>
            <pc:docMk/>
            <pc:sldMk cId="713759347" sldId="263"/>
            <ac:spMk id="17" creationId="{464B0B9C-370E-8AAA-1B00-6A99C61B4D37}"/>
          </ac:spMkLst>
        </pc:spChg>
        <pc:picChg chg="add mod">
          <ac:chgData name="Hajar Benaissa" userId="9632a7df998e774a" providerId="LiveId" clId="{03B8B592-C864-4895-9874-2FC1E3E34CD2}" dt="2023-08-28T14:51:36.547" v="1053"/>
          <ac:picMkLst>
            <pc:docMk/>
            <pc:sldMk cId="713759347" sldId="263"/>
            <ac:picMk id="4" creationId="{4E07B8F8-4D2F-16E2-CD8F-3BF73A008EB2}"/>
          </ac:picMkLst>
        </pc:picChg>
        <pc:picChg chg="add mod">
          <ac:chgData name="Hajar Benaissa" userId="9632a7df998e774a" providerId="LiveId" clId="{03B8B592-C864-4895-9874-2FC1E3E34CD2}" dt="2023-08-30T11:09:38.030" v="2920" actId="1035"/>
          <ac:picMkLst>
            <pc:docMk/>
            <pc:sldMk cId="713759347" sldId="263"/>
            <ac:picMk id="5" creationId="{1435090E-1E99-B83D-4CDB-93324C1E8859}"/>
          </ac:picMkLst>
        </pc:picChg>
        <pc:picChg chg="add del mod">
          <ac:chgData name="Hajar Benaissa" userId="9632a7df998e774a" providerId="LiveId" clId="{03B8B592-C864-4895-9874-2FC1E3E34CD2}" dt="2023-08-28T15:25:34.894" v="1124"/>
          <ac:picMkLst>
            <pc:docMk/>
            <pc:sldMk cId="713759347" sldId="263"/>
            <ac:picMk id="5" creationId="{C3CD286D-6709-3F71-8577-CE36B1A3A0E6}"/>
          </ac:picMkLst>
        </pc:picChg>
        <pc:picChg chg="add mod">
          <ac:chgData name="Hajar Benaissa" userId="9632a7df998e774a" providerId="LiveId" clId="{03B8B592-C864-4895-9874-2FC1E3E34CD2}" dt="2023-08-30T11:09:42.002" v="2929" actId="1035"/>
          <ac:picMkLst>
            <pc:docMk/>
            <pc:sldMk cId="713759347" sldId="263"/>
            <ac:picMk id="6" creationId="{0077F77D-1102-339C-64C9-049E75C466A4}"/>
          </ac:picMkLst>
        </pc:picChg>
        <pc:picChg chg="add mod">
          <ac:chgData name="Hajar Benaissa" userId="9632a7df998e774a" providerId="LiveId" clId="{03B8B592-C864-4895-9874-2FC1E3E34CD2}" dt="2023-08-30T10:56:33.834" v="2374" actId="14100"/>
          <ac:picMkLst>
            <pc:docMk/>
            <pc:sldMk cId="713759347" sldId="263"/>
            <ac:picMk id="7" creationId="{5D7C8982-EB29-207B-6FAC-BAC52326A3AE}"/>
          </ac:picMkLst>
        </pc:picChg>
        <pc:picChg chg="add mod">
          <ac:chgData name="Hajar Benaissa" userId="9632a7df998e774a" providerId="LiveId" clId="{03B8B592-C864-4895-9874-2FC1E3E34CD2}" dt="2023-08-30T11:07:06.518" v="2828" actId="14100"/>
          <ac:picMkLst>
            <pc:docMk/>
            <pc:sldMk cId="713759347" sldId="263"/>
            <ac:picMk id="9" creationId="{D4DB18D7-4305-0B54-E958-3E1F7EBB5E06}"/>
          </ac:picMkLst>
        </pc:picChg>
        <pc:picChg chg="add del mod">
          <ac:chgData name="Hajar Benaissa" userId="9632a7df998e774a" providerId="LiveId" clId="{03B8B592-C864-4895-9874-2FC1E3E34CD2}" dt="2023-08-30T11:07:01.284" v="2826" actId="478"/>
          <ac:picMkLst>
            <pc:docMk/>
            <pc:sldMk cId="713759347" sldId="263"/>
            <ac:picMk id="10" creationId="{EA9D079F-84AC-9F84-43B3-D36E52B53584}"/>
          </ac:picMkLst>
        </pc:picChg>
        <pc:picChg chg="add mod">
          <ac:chgData name="Hajar Benaissa" userId="9632a7df998e774a" providerId="LiveId" clId="{03B8B592-C864-4895-9874-2FC1E3E34CD2}" dt="2023-08-30T11:01:03.479" v="2685" actId="14100"/>
          <ac:picMkLst>
            <pc:docMk/>
            <pc:sldMk cId="713759347" sldId="263"/>
            <ac:picMk id="13" creationId="{33110256-483F-E057-FF0B-9E53E2BADEC7}"/>
          </ac:picMkLst>
        </pc:picChg>
        <pc:cxnChg chg="add mod">
          <ac:chgData name="Hajar Benaissa" userId="9632a7df998e774a" providerId="LiveId" clId="{03B8B592-C864-4895-9874-2FC1E3E34CD2}" dt="2023-08-28T15:40:27.380" v="1703" actId="13822"/>
          <ac:cxnSpMkLst>
            <pc:docMk/>
            <pc:sldMk cId="713759347" sldId="263"/>
            <ac:cxnSpMk id="19" creationId="{B2A02AC6-46A3-D705-E84B-57F8A4853AC1}"/>
          </ac:cxnSpMkLst>
        </pc:cxnChg>
        <pc:cxnChg chg="add mod">
          <ac:chgData name="Hajar Benaissa" userId="9632a7df998e774a" providerId="LiveId" clId="{03B8B592-C864-4895-9874-2FC1E3E34CD2}" dt="2023-08-28T15:40:49.454" v="1705" actId="13822"/>
          <ac:cxnSpMkLst>
            <pc:docMk/>
            <pc:sldMk cId="713759347" sldId="263"/>
            <ac:cxnSpMk id="21" creationId="{115B5714-225A-4333-4B21-C6CB19389A6A}"/>
          </ac:cxnSpMkLst>
        </pc:cxnChg>
        <pc:cxnChg chg="add mod">
          <ac:chgData name="Hajar Benaissa" userId="9632a7df998e774a" providerId="LiveId" clId="{03B8B592-C864-4895-9874-2FC1E3E34CD2}" dt="2023-08-28T16:07:20.247" v="2313" actId="1036"/>
          <ac:cxnSpMkLst>
            <pc:docMk/>
            <pc:sldMk cId="713759347" sldId="263"/>
            <ac:cxnSpMk id="23" creationId="{BFDF7477-962E-2E8F-F9FE-7AE576469529}"/>
          </ac:cxnSpMkLst>
        </pc:cxnChg>
      </pc:sldChg>
      <pc:sldChg chg="addSp delSp modSp new mod setBg modAnim">
        <pc:chgData name="Hajar Benaissa" userId="9632a7df998e774a" providerId="LiveId" clId="{03B8B592-C864-4895-9874-2FC1E3E34CD2}" dt="2023-08-30T14:50:33.644" v="3481"/>
        <pc:sldMkLst>
          <pc:docMk/>
          <pc:sldMk cId="7469942" sldId="264"/>
        </pc:sldMkLst>
        <pc:spChg chg="add mod">
          <ac:chgData name="Hajar Benaissa" userId="9632a7df998e774a" providerId="LiveId" clId="{03B8B592-C864-4895-9874-2FC1E3E34CD2}" dt="2023-08-30T11:32:36.899" v="3120" actId="1036"/>
          <ac:spMkLst>
            <pc:docMk/>
            <pc:sldMk cId="7469942" sldId="264"/>
            <ac:spMk id="4" creationId="{F8157DAF-3707-BB64-C9EA-F6546378D2BF}"/>
          </ac:spMkLst>
        </pc:spChg>
        <pc:spChg chg="add mod">
          <ac:chgData name="Hajar Benaissa" userId="9632a7df998e774a" providerId="LiveId" clId="{03B8B592-C864-4895-9874-2FC1E3E34CD2}" dt="2023-08-30T14:26:01.503" v="3147" actId="1038"/>
          <ac:spMkLst>
            <pc:docMk/>
            <pc:sldMk cId="7469942" sldId="264"/>
            <ac:spMk id="6" creationId="{443104A2-9C5F-A38B-D5D8-2C0E74B6EA8F}"/>
          </ac:spMkLst>
        </pc:spChg>
        <pc:spChg chg="add mod">
          <ac:chgData name="Hajar Benaissa" userId="9632a7df998e774a" providerId="LiveId" clId="{03B8B592-C864-4895-9874-2FC1E3E34CD2}" dt="2023-08-30T14:45:41.154" v="3450" actId="1036"/>
          <ac:spMkLst>
            <pc:docMk/>
            <pc:sldMk cId="7469942" sldId="264"/>
            <ac:spMk id="14" creationId="{E84433F3-A7D7-56FA-52F4-039C761314E2}"/>
          </ac:spMkLst>
        </pc:spChg>
        <pc:spChg chg="add mod">
          <ac:chgData name="Hajar Benaissa" userId="9632a7df998e774a" providerId="LiveId" clId="{03B8B592-C864-4895-9874-2FC1E3E34CD2}" dt="2023-08-30T14:47:46.378" v="3472" actId="20577"/>
          <ac:spMkLst>
            <pc:docMk/>
            <pc:sldMk cId="7469942" sldId="264"/>
            <ac:spMk id="15" creationId="{2893F950-5002-156F-52C6-691A0853DB2B}"/>
          </ac:spMkLst>
        </pc:spChg>
        <pc:picChg chg="add mod">
          <ac:chgData name="Hajar Benaissa" userId="9632a7df998e774a" providerId="LiveId" clId="{03B8B592-C864-4895-9874-2FC1E3E34CD2}" dt="2023-08-30T11:31:34.049" v="3088" actId="1036"/>
          <ac:picMkLst>
            <pc:docMk/>
            <pc:sldMk cId="7469942" sldId="264"/>
            <ac:picMk id="2" creationId="{B790C7EE-DA17-10A8-6B9D-6709CAEF4813}"/>
          </ac:picMkLst>
        </pc:picChg>
        <pc:picChg chg="add mod">
          <ac:chgData name="Hajar Benaissa" userId="9632a7df998e774a" providerId="LiveId" clId="{03B8B592-C864-4895-9874-2FC1E3E34CD2}" dt="2023-08-30T11:32:07.566" v="3102" actId="1035"/>
          <ac:picMkLst>
            <pc:docMk/>
            <pc:sldMk cId="7469942" sldId="264"/>
            <ac:picMk id="3" creationId="{976C3DA1-C3B1-FE0B-60A5-92AE73A06C5C}"/>
          </ac:picMkLst>
        </pc:picChg>
        <pc:picChg chg="add mod">
          <ac:chgData name="Hajar Benaissa" userId="9632a7df998e774a" providerId="LiveId" clId="{03B8B592-C864-4895-9874-2FC1E3E34CD2}" dt="2023-08-30T11:35:35.069" v="3129" actId="1076"/>
          <ac:picMkLst>
            <pc:docMk/>
            <pc:sldMk cId="7469942" sldId="264"/>
            <ac:picMk id="5" creationId="{50B09105-0881-A018-81BE-8C59F7C78821}"/>
          </ac:picMkLst>
        </pc:picChg>
        <pc:picChg chg="add mod">
          <ac:chgData name="Hajar Benaissa" userId="9632a7df998e774a" providerId="LiveId" clId="{03B8B592-C864-4895-9874-2FC1E3E34CD2}" dt="2023-08-30T14:26:23.833" v="3181" actId="1036"/>
          <ac:picMkLst>
            <pc:docMk/>
            <pc:sldMk cId="7469942" sldId="264"/>
            <ac:picMk id="7" creationId="{DC63601F-5D4D-ED8C-635B-77709ED75DF8}"/>
          </ac:picMkLst>
        </pc:picChg>
        <pc:picChg chg="add del mod">
          <ac:chgData name="Hajar Benaissa" userId="9632a7df998e774a" providerId="LiveId" clId="{03B8B592-C864-4895-9874-2FC1E3E34CD2}" dt="2023-08-30T14:29:34.951" v="3184" actId="478"/>
          <ac:picMkLst>
            <pc:docMk/>
            <pc:sldMk cId="7469942" sldId="264"/>
            <ac:picMk id="8" creationId="{5CAC3A07-51B2-EA6D-4D00-56E37BEC6A9E}"/>
          </ac:picMkLst>
        </pc:picChg>
        <pc:picChg chg="add del mod">
          <ac:chgData name="Hajar Benaissa" userId="9632a7df998e774a" providerId="LiveId" clId="{03B8B592-C864-4895-9874-2FC1E3E34CD2}" dt="2023-08-30T14:34:58.949" v="3191" actId="478"/>
          <ac:picMkLst>
            <pc:docMk/>
            <pc:sldMk cId="7469942" sldId="264"/>
            <ac:picMk id="9" creationId="{477BA901-3037-DD73-A382-6C38F496E4D1}"/>
          </ac:picMkLst>
        </pc:picChg>
        <pc:picChg chg="add mod">
          <ac:chgData name="Hajar Benaissa" userId="9632a7df998e774a" providerId="LiveId" clId="{03B8B592-C864-4895-9874-2FC1E3E34CD2}" dt="2023-08-30T14:35:50.922" v="3230" actId="1037"/>
          <ac:picMkLst>
            <pc:docMk/>
            <pc:sldMk cId="7469942" sldId="264"/>
            <ac:picMk id="10" creationId="{65AFBF75-005C-41C2-BD4A-E46E48E57D8A}"/>
          </ac:picMkLst>
        </pc:picChg>
        <pc:picChg chg="add mod">
          <ac:chgData name="Hajar Benaissa" userId="9632a7df998e774a" providerId="LiveId" clId="{03B8B592-C864-4895-9874-2FC1E3E34CD2}" dt="2023-08-30T14:40:42.912" v="3320" actId="1035"/>
          <ac:picMkLst>
            <pc:docMk/>
            <pc:sldMk cId="7469942" sldId="264"/>
            <ac:picMk id="11" creationId="{5A178FBA-2063-5EE3-5D89-41B5C94F0AD9}"/>
          </ac:picMkLst>
        </pc:picChg>
        <pc:picChg chg="add del mod">
          <ac:chgData name="Hajar Benaissa" userId="9632a7df998e774a" providerId="LiveId" clId="{03B8B592-C864-4895-9874-2FC1E3E34CD2}" dt="2023-08-30T14:44:11.869" v="3416" actId="478"/>
          <ac:picMkLst>
            <pc:docMk/>
            <pc:sldMk cId="7469942" sldId="264"/>
            <ac:picMk id="13" creationId="{A60C26E7-D79E-F73B-ADAF-3CB7F233518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EFAD39-73F6-56DC-A543-749D16838E1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23D937D-A795-B3CA-378E-60C4715A7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FD9833D-6495-3D65-C302-BE80B92E64A1}"/>
              </a:ext>
            </a:extLst>
          </p:cNvPr>
          <p:cNvSpPr>
            <a:spLocks noGrp="1"/>
          </p:cNvSpPr>
          <p:nvPr>
            <p:ph type="dt" sz="half" idx="10"/>
          </p:nvPr>
        </p:nvSpPr>
        <p:spPr/>
        <p:txBody>
          <a:bodyPr/>
          <a:lstStyle/>
          <a:p>
            <a:fld id="{8069A5AE-DAD1-4D2F-8724-9E7616A6CFB4}" type="datetimeFigureOut">
              <a:rPr lang="fr-FR" smtClean="0"/>
              <a:t>30/08/2023</a:t>
            </a:fld>
            <a:endParaRPr lang="fr-FR"/>
          </a:p>
        </p:txBody>
      </p:sp>
      <p:sp>
        <p:nvSpPr>
          <p:cNvPr id="5" name="Espace réservé du pied de page 4">
            <a:extLst>
              <a:ext uri="{FF2B5EF4-FFF2-40B4-BE49-F238E27FC236}">
                <a16:creationId xmlns:a16="http://schemas.microsoft.com/office/drawing/2014/main" id="{2CC09455-30B8-C363-E6F2-4070DD915D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1FDE27-2613-FAAE-96AB-C544F7A5FB21}"/>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2388200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5DD694-5BCF-8503-C0FF-78FCE61F5B3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4E613F4-9610-ACC2-F358-28A99FF71AD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C69BFF-C11C-6AFC-6879-F5684AEBB627}"/>
              </a:ext>
            </a:extLst>
          </p:cNvPr>
          <p:cNvSpPr>
            <a:spLocks noGrp="1"/>
          </p:cNvSpPr>
          <p:nvPr>
            <p:ph type="dt" sz="half" idx="10"/>
          </p:nvPr>
        </p:nvSpPr>
        <p:spPr/>
        <p:txBody>
          <a:bodyPr/>
          <a:lstStyle/>
          <a:p>
            <a:fld id="{8069A5AE-DAD1-4D2F-8724-9E7616A6CFB4}" type="datetimeFigureOut">
              <a:rPr lang="fr-FR" smtClean="0"/>
              <a:t>30/08/2023</a:t>
            </a:fld>
            <a:endParaRPr lang="fr-FR"/>
          </a:p>
        </p:txBody>
      </p:sp>
      <p:sp>
        <p:nvSpPr>
          <p:cNvPr id="5" name="Espace réservé du pied de page 4">
            <a:extLst>
              <a:ext uri="{FF2B5EF4-FFF2-40B4-BE49-F238E27FC236}">
                <a16:creationId xmlns:a16="http://schemas.microsoft.com/office/drawing/2014/main" id="{1C15BE26-652A-49CC-2039-8546CD3797C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6233869-8852-E2D8-D1BE-A637AAF2E92C}"/>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214241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46ECF4C-8388-EEE3-FDC6-497DB4BD453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80EA57B-25DC-A46F-5741-236F059B856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441AF2-DF71-0D61-D075-0A051D392D8F}"/>
              </a:ext>
            </a:extLst>
          </p:cNvPr>
          <p:cNvSpPr>
            <a:spLocks noGrp="1"/>
          </p:cNvSpPr>
          <p:nvPr>
            <p:ph type="dt" sz="half" idx="10"/>
          </p:nvPr>
        </p:nvSpPr>
        <p:spPr/>
        <p:txBody>
          <a:bodyPr/>
          <a:lstStyle/>
          <a:p>
            <a:fld id="{8069A5AE-DAD1-4D2F-8724-9E7616A6CFB4}" type="datetimeFigureOut">
              <a:rPr lang="fr-FR" smtClean="0"/>
              <a:t>30/08/2023</a:t>
            </a:fld>
            <a:endParaRPr lang="fr-FR"/>
          </a:p>
        </p:txBody>
      </p:sp>
      <p:sp>
        <p:nvSpPr>
          <p:cNvPr id="5" name="Espace réservé du pied de page 4">
            <a:extLst>
              <a:ext uri="{FF2B5EF4-FFF2-40B4-BE49-F238E27FC236}">
                <a16:creationId xmlns:a16="http://schemas.microsoft.com/office/drawing/2014/main" id="{FA288C9C-50F4-E267-FA7C-60402C49AE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B256A71-F8F2-97FE-2BC2-4E193AA9B5ED}"/>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352447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B9CF2-689C-A220-C244-9664B296043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77F6883-9535-E9A4-8B67-55DA0E3B25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D12C31-6683-D255-699A-956507420F6F}"/>
              </a:ext>
            </a:extLst>
          </p:cNvPr>
          <p:cNvSpPr>
            <a:spLocks noGrp="1"/>
          </p:cNvSpPr>
          <p:nvPr>
            <p:ph type="dt" sz="half" idx="10"/>
          </p:nvPr>
        </p:nvSpPr>
        <p:spPr/>
        <p:txBody>
          <a:bodyPr/>
          <a:lstStyle/>
          <a:p>
            <a:fld id="{8069A5AE-DAD1-4D2F-8724-9E7616A6CFB4}" type="datetimeFigureOut">
              <a:rPr lang="fr-FR" smtClean="0"/>
              <a:t>30/08/2023</a:t>
            </a:fld>
            <a:endParaRPr lang="fr-FR"/>
          </a:p>
        </p:txBody>
      </p:sp>
      <p:sp>
        <p:nvSpPr>
          <p:cNvPr id="5" name="Espace réservé du pied de page 4">
            <a:extLst>
              <a:ext uri="{FF2B5EF4-FFF2-40B4-BE49-F238E27FC236}">
                <a16:creationId xmlns:a16="http://schemas.microsoft.com/office/drawing/2014/main" id="{8799A66C-8304-18F4-F731-294B612660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7DD452-0E71-852C-8402-642BB5A9FE29}"/>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35550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EB6D7-FDAB-D6D2-6833-6A14FD1EBBB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6E1E493-4926-71D0-AEC9-1111E7BBB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D0B7FC7-6A1D-7A35-6DF1-A416E64B3FCB}"/>
              </a:ext>
            </a:extLst>
          </p:cNvPr>
          <p:cNvSpPr>
            <a:spLocks noGrp="1"/>
          </p:cNvSpPr>
          <p:nvPr>
            <p:ph type="dt" sz="half" idx="10"/>
          </p:nvPr>
        </p:nvSpPr>
        <p:spPr/>
        <p:txBody>
          <a:bodyPr/>
          <a:lstStyle/>
          <a:p>
            <a:fld id="{8069A5AE-DAD1-4D2F-8724-9E7616A6CFB4}" type="datetimeFigureOut">
              <a:rPr lang="fr-FR" smtClean="0"/>
              <a:t>30/08/2023</a:t>
            </a:fld>
            <a:endParaRPr lang="fr-FR"/>
          </a:p>
        </p:txBody>
      </p:sp>
      <p:sp>
        <p:nvSpPr>
          <p:cNvPr id="5" name="Espace réservé du pied de page 4">
            <a:extLst>
              <a:ext uri="{FF2B5EF4-FFF2-40B4-BE49-F238E27FC236}">
                <a16:creationId xmlns:a16="http://schemas.microsoft.com/office/drawing/2014/main" id="{F63255EE-6A02-6753-1C99-32B35A1FBAF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F49D57-B969-2E2F-6017-EDF7CAB077D5}"/>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23804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C02C63-CDCF-FB2F-16C7-D2B4F8DC54E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DC9EDE-27DA-A98E-25CB-2A41F7E6897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F50C612-9A84-9C07-E63D-3A0D9C69908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B53D89F-D249-DE27-26C9-9D511C969768}"/>
              </a:ext>
            </a:extLst>
          </p:cNvPr>
          <p:cNvSpPr>
            <a:spLocks noGrp="1"/>
          </p:cNvSpPr>
          <p:nvPr>
            <p:ph type="dt" sz="half" idx="10"/>
          </p:nvPr>
        </p:nvSpPr>
        <p:spPr/>
        <p:txBody>
          <a:bodyPr/>
          <a:lstStyle/>
          <a:p>
            <a:fld id="{8069A5AE-DAD1-4D2F-8724-9E7616A6CFB4}" type="datetimeFigureOut">
              <a:rPr lang="fr-FR" smtClean="0"/>
              <a:t>30/08/2023</a:t>
            </a:fld>
            <a:endParaRPr lang="fr-FR"/>
          </a:p>
        </p:txBody>
      </p:sp>
      <p:sp>
        <p:nvSpPr>
          <p:cNvPr id="6" name="Espace réservé du pied de page 5">
            <a:extLst>
              <a:ext uri="{FF2B5EF4-FFF2-40B4-BE49-F238E27FC236}">
                <a16:creationId xmlns:a16="http://schemas.microsoft.com/office/drawing/2014/main" id="{554D8C5C-76B7-676A-E110-F0840A6BD81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5372A3C-7600-7488-C46B-00D702CB1EE7}"/>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402918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2DDABB-712C-E23E-BADC-F7A0A37F06C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2826DED-299B-3157-8DEC-9F1629A0A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BC87CCC-61FE-D814-EA14-66436F4D4D3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BAC635B-08E9-7FE8-7665-947435631E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48022DB-281E-E298-79FE-22F648112B3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93E9B2D-851C-2246-9858-B131D54BD5E5}"/>
              </a:ext>
            </a:extLst>
          </p:cNvPr>
          <p:cNvSpPr>
            <a:spLocks noGrp="1"/>
          </p:cNvSpPr>
          <p:nvPr>
            <p:ph type="dt" sz="half" idx="10"/>
          </p:nvPr>
        </p:nvSpPr>
        <p:spPr/>
        <p:txBody>
          <a:bodyPr/>
          <a:lstStyle/>
          <a:p>
            <a:fld id="{8069A5AE-DAD1-4D2F-8724-9E7616A6CFB4}" type="datetimeFigureOut">
              <a:rPr lang="fr-FR" smtClean="0"/>
              <a:t>30/08/2023</a:t>
            </a:fld>
            <a:endParaRPr lang="fr-FR"/>
          </a:p>
        </p:txBody>
      </p:sp>
      <p:sp>
        <p:nvSpPr>
          <p:cNvPr id="8" name="Espace réservé du pied de page 7">
            <a:extLst>
              <a:ext uri="{FF2B5EF4-FFF2-40B4-BE49-F238E27FC236}">
                <a16:creationId xmlns:a16="http://schemas.microsoft.com/office/drawing/2014/main" id="{E78D9410-3812-FACE-5116-0BAAC889400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36F1A8B-492D-74EC-98A3-31764F6B09FE}"/>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67378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70ACD4-7BFB-1C48-5487-71C272420C8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3233019-49FB-330A-BD9F-E14084633F73}"/>
              </a:ext>
            </a:extLst>
          </p:cNvPr>
          <p:cNvSpPr>
            <a:spLocks noGrp="1"/>
          </p:cNvSpPr>
          <p:nvPr>
            <p:ph type="dt" sz="half" idx="10"/>
          </p:nvPr>
        </p:nvSpPr>
        <p:spPr/>
        <p:txBody>
          <a:bodyPr/>
          <a:lstStyle/>
          <a:p>
            <a:fld id="{8069A5AE-DAD1-4D2F-8724-9E7616A6CFB4}" type="datetimeFigureOut">
              <a:rPr lang="fr-FR" smtClean="0"/>
              <a:t>30/08/2023</a:t>
            </a:fld>
            <a:endParaRPr lang="fr-FR"/>
          </a:p>
        </p:txBody>
      </p:sp>
      <p:sp>
        <p:nvSpPr>
          <p:cNvPr id="4" name="Espace réservé du pied de page 3">
            <a:extLst>
              <a:ext uri="{FF2B5EF4-FFF2-40B4-BE49-F238E27FC236}">
                <a16:creationId xmlns:a16="http://schemas.microsoft.com/office/drawing/2014/main" id="{94D05BF5-0E35-F73B-F15E-152DBF0D1FF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96975E2-07C9-2BC6-F4ED-806993FFBD98}"/>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407018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EFC2C2-6FA0-7761-AD55-4B6C4403363F}"/>
              </a:ext>
            </a:extLst>
          </p:cNvPr>
          <p:cNvSpPr>
            <a:spLocks noGrp="1"/>
          </p:cNvSpPr>
          <p:nvPr>
            <p:ph type="dt" sz="half" idx="10"/>
          </p:nvPr>
        </p:nvSpPr>
        <p:spPr/>
        <p:txBody>
          <a:bodyPr/>
          <a:lstStyle/>
          <a:p>
            <a:fld id="{8069A5AE-DAD1-4D2F-8724-9E7616A6CFB4}" type="datetimeFigureOut">
              <a:rPr lang="fr-FR" smtClean="0"/>
              <a:t>30/08/2023</a:t>
            </a:fld>
            <a:endParaRPr lang="fr-FR"/>
          </a:p>
        </p:txBody>
      </p:sp>
      <p:sp>
        <p:nvSpPr>
          <p:cNvPr id="3" name="Espace réservé du pied de page 2">
            <a:extLst>
              <a:ext uri="{FF2B5EF4-FFF2-40B4-BE49-F238E27FC236}">
                <a16:creationId xmlns:a16="http://schemas.microsoft.com/office/drawing/2014/main" id="{98A9B147-C81E-17E2-AFB0-495AAE45DA0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38A7352-7392-2B6A-8662-3F74B97CC926}"/>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330538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664206-8B68-CB1D-964A-321F27A63C0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2465945-4317-B86C-2CF5-88B7FA3A6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A41D13F-E838-A16C-E3D2-39589FBF7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F011A0D-3A89-4CE7-DA78-2D920204A57C}"/>
              </a:ext>
            </a:extLst>
          </p:cNvPr>
          <p:cNvSpPr>
            <a:spLocks noGrp="1"/>
          </p:cNvSpPr>
          <p:nvPr>
            <p:ph type="dt" sz="half" idx="10"/>
          </p:nvPr>
        </p:nvSpPr>
        <p:spPr/>
        <p:txBody>
          <a:bodyPr/>
          <a:lstStyle/>
          <a:p>
            <a:fld id="{8069A5AE-DAD1-4D2F-8724-9E7616A6CFB4}" type="datetimeFigureOut">
              <a:rPr lang="fr-FR" smtClean="0"/>
              <a:t>30/08/2023</a:t>
            </a:fld>
            <a:endParaRPr lang="fr-FR"/>
          </a:p>
        </p:txBody>
      </p:sp>
      <p:sp>
        <p:nvSpPr>
          <p:cNvPr id="6" name="Espace réservé du pied de page 5">
            <a:extLst>
              <a:ext uri="{FF2B5EF4-FFF2-40B4-BE49-F238E27FC236}">
                <a16:creationId xmlns:a16="http://schemas.microsoft.com/office/drawing/2014/main" id="{A6204250-0324-E5CA-20A2-9AD22B893C7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755D4F-4035-2ADF-92F7-19C846E489CA}"/>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31312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BC3C8-2A2D-29F1-2273-61D1083F4EF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606314D-59B5-4946-6843-DE76D2D78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83CA89F-C095-7EFA-58D2-385ED7BDA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8FC8191-E8DA-DEA7-3D99-F53DF82AC881}"/>
              </a:ext>
            </a:extLst>
          </p:cNvPr>
          <p:cNvSpPr>
            <a:spLocks noGrp="1"/>
          </p:cNvSpPr>
          <p:nvPr>
            <p:ph type="dt" sz="half" idx="10"/>
          </p:nvPr>
        </p:nvSpPr>
        <p:spPr/>
        <p:txBody>
          <a:bodyPr/>
          <a:lstStyle/>
          <a:p>
            <a:fld id="{8069A5AE-DAD1-4D2F-8724-9E7616A6CFB4}" type="datetimeFigureOut">
              <a:rPr lang="fr-FR" smtClean="0"/>
              <a:t>30/08/2023</a:t>
            </a:fld>
            <a:endParaRPr lang="fr-FR"/>
          </a:p>
        </p:txBody>
      </p:sp>
      <p:sp>
        <p:nvSpPr>
          <p:cNvPr id="6" name="Espace réservé du pied de page 5">
            <a:extLst>
              <a:ext uri="{FF2B5EF4-FFF2-40B4-BE49-F238E27FC236}">
                <a16:creationId xmlns:a16="http://schemas.microsoft.com/office/drawing/2014/main" id="{13185489-7A5D-E4C3-56C8-7A1C7F1CB03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74BC39A-9B44-2FA0-4DB4-DB1C9978535A}"/>
              </a:ext>
            </a:extLst>
          </p:cNvPr>
          <p:cNvSpPr>
            <a:spLocks noGrp="1"/>
          </p:cNvSpPr>
          <p:nvPr>
            <p:ph type="sldNum" sz="quarter" idx="12"/>
          </p:nvPr>
        </p:nvSpPr>
        <p:spPr/>
        <p:txBody>
          <a:bodyPr/>
          <a:lstStyle/>
          <a:p>
            <a:fld id="{B6FD3298-EFF5-4CE7-8B3F-5DE06D3C1B2F}" type="slidenum">
              <a:rPr lang="fr-FR" smtClean="0"/>
              <a:t>‹N°›</a:t>
            </a:fld>
            <a:endParaRPr lang="fr-FR"/>
          </a:p>
        </p:txBody>
      </p:sp>
    </p:spTree>
    <p:extLst>
      <p:ext uri="{BB962C8B-B14F-4D97-AF65-F5344CB8AC3E}">
        <p14:creationId xmlns:p14="http://schemas.microsoft.com/office/powerpoint/2010/main" val="236145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6C74E69-8980-BB9C-EA4E-D3D16B26B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9879258-6DE3-DA33-E8AB-7C2DE23473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4806B92-CE50-6589-64BE-C14CD0FD8E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9A5AE-DAD1-4D2F-8724-9E7616A6CFB4}" type="datetimeFigureOut">
              <a:rPr lang="fr-FR" smtClean="0"/>
              <a:t>30/08/2023</a:t>
            </a:fld>
            <a:endParaRPr lang="fr-FR"/>
          </a:p>
        </p:txBody>
      </p:sp>
      <p:sp>
        <p:nvSpPr>
          <p:cNvPr id="5" name="Espace réservé du pied de page 4">
            <a:extLst>
              <a:ext uri="{FF2B5EF4-FFF2-40B4-BE49-F238E27FC236}">
                <a16:creationId xmlns:a16="http://schemas.microsoft.com/office/drawing/2014/main" id="{6989D4DC-D5B8-EA32-B5B8-BFD435589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135D451-C9AF-8FB1-BF7A-464119A0B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D3298-EFF5-4CE7-8B3F-5DE06D3C1B2F}" type="slidenum">
              <a:rPr lang="fr-FR" smtClean="0"/>
              <a:t>‹N°›</a:t>
            </a:fld>
            <a:endParaRPr lang="fr-FR"/>
          </a:p>
        </p:txBody>
      </p:sp>
    </p:spTree>
    <p:extLst>
      <p:ext uri="{BB962C8B-B14F-4D97-AF65-F5344CB8AC3E}">
        <p14:creationId xmlns:p14="http://schemas.microsoft.com/office/powerpoint/2010/main" val="2132358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trello.com/invite/b/MLSm0Sob/ATTIf2a7f7e0650a7e5cfd775eeecafd4610B9E49FA4/menu-maker-by-qwenta"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D9A704-706C-316B-73D6-06D2249ED0A7}"/>
              </a:ext>
            </a:extLst>
          </p:cNvPr>
          <p:cNvSpPr>
            <a:spLocks noGrp="1"/>
          </p:cNvSpPr>
          <p:nvPr>
            <p:ph type="title"/>
          </p:nvPr>
        </p:nvSpPr>
        <p:spPr/>
        <p:txBody>
          <a:bodyPr/>
          <a:lstStyle/>
          <a:p>
            <a:r>
              <a:rPr lang="en-US" dirty="0"/>
              <a:t> </a:t>
            </a:r>
            <a:endParaRPr lang="fr-FR" dirty="0"/>
          </a:p>
        </p:txBody>
      </p:sp>
      <p:pic>
        <p:nvPicPr>
          <p:cNvPr id="5" name="Espace réservé du contenu 4">
            <a:extLst>
              <a:ext uri="{FF2B5EF4-FFF2-40B4-BE49-F238E27FC236}">
                <a16:creationId xmlns:a16="http://schemas.microsoft.com/office/drawing/2014/main" id="{2D8F50F9-9057-986B-A584-C5D7741816A6}"/>
              </a:ext>
            </a:extLst>
          </p:cNvPr>
          <p:cNvPicPr>
            <a:picLocks noGrp="1" noChangeAspect="1"/>
          </p:cNvPicPr>
          <p:nvPr>
            <p:ph idx="1"/>
          </p:nvPr>
        </p:nvPicPr>
        <p:blipFill>
          <a:blip r:embed="rId2"/>
          <a:stretch>
            <a:fillRect/>
          </a:stretch>
        </p:blipFill>
        <p:spPr>
          <a:xfrm>
            <a:off x="4090987" y="3429794"/>
            <a:ext cx="4010025" cy="1143000"/>
          </a:xfrm>
          <a:prstGeom prst="rect">
            <a:avLst/>
          </a:prstGeom>
        </p:spPr>
      </p:pic>
      <p:pic>
        <p:nvPicPr>
          <p:cNvPr id="4" name="Image 3">
            <a:extLst>
              <a:ext uri="{FF2B5EF4-FFF2-40B4-BE49-F238E27FC236}">
                <a16:creationId xmlns:a16="http://schemas.microsoft.com/office/drawing/2014/main" id="{C2ADDEA0-9663-66E9-34CE-527E9C10765F}"/>
              </a:ext>
            </a:extLst>
          </p:cNvPr>
          <p:cNvPicPr>
            <a:picLocks noChangeAspect="1"/>
          </p:cNvPicPr>
          <p:nvPr/>
        </p:nvPicPr>
        <p:blipFill>
          <a:blip r:embed="rId3"/>
          <a:stretch>
            <a:fillRect/>
          </a:stretch>
        </p:blipFill>
        <p:spPr>
          <a:xfrm>
            <a:off x="1569327" y="658736"/>
            <a:ext cx="9784473" cy="2012545"/>
          </a:xfrm>
          <a:prstGeom prst="rect">
            <a:avLst/>
          </a:prstGeom>
          <a:effectLst>
            <a:outerShdw blurRad="800100" dist="698500" dir="11040000" sx="102000" sy="102000" algn="ctr" rotWithShape="0">
              <a:srgbClr val="000000">
                <a:alpha val="25000"/>
              </a:srgbClr>
            </a:outerShdw>
          </a:effectLst>
        </p:spPr>
      </p:pic>
    </p:spTree>
    <p:extLst>
      <p:ext uri="{BB962C8B-B14F-4D97-AF65-F5344CB8AC3E}">
        <p14:creationId xmlns:p14="http://schemas.microsoft.com/office/powerpoint/2010/main" val="310239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E2094BC-0F25-622F-0ABE-F7054F3E2A7E}"/>
              </a:ext>
            </a:extLst>
          </p:cNvPr>
          <p:cNvSpPr txBox="1"/>
          <p:nvPr/>
        </p:nvSpPr>
        <p:spPr>
          <a:xfrm>
            <a:off x="1005840" y="371282"/>
            <a:ext cx="10180320" cy="7663636"/>
          </a:xfrm>
          <a:prstGeom prst="rect">
            <a:avLst/>
          </a:prstGeom>
          <a:noFill/>
        </p:spPr>
        <p:txBody>
          <a:bodyPr wrap="square" rtlCol="0">
            <a:spAutoFit/>
          </a:bodyPr>
          <a:lstStyle/>
          <a:p>
            <a:pPr algn="ctr"/>
            <a:r>
              <a:rPr lang="en-US" sz="2800" b="1" dirty="0">
                <a:solidFill>
                  <a:schemeClr val="accent1">
                    <a:lumMod val="75000"/>
                  </a:schemeClr>
                </a:solidFill>
                <a:latin typeface="barlow" panose="020F0502020204030204" pitchFamily="2" charset="0"/>
              </a:rPr>
              <a:t>Sommaire:</a:t>
            </a:r>
          </a:p>
          <a:p>
            <a:endParaRPr lang="en-US" sz="2800" b="1" dirty="0">
              <a:solidFill>
                <a:schemeClr val="accent1">
                  <a:lumMod val="75000"/>
                </a:schemeClr>
              </a:solidFill>
              <a:latin typeface="barlow" panose="020F0502020204030204" pitchFamily="2" charset="0"/>
            </a:endParaRPr>
          </a:p>
          <a:p>
            <a:r>
              <a:rPr lang="en-US" sz="2000" b="1" dirty="0">
                <a:latin typeface="barlow" panose="020F0502020204030204" pitchFamily="2" charset="0"/>
              </a:rPr>
              <a:t>       1.Présentation du tableau KANBAN (Trello).</a:t>
            </a:r>
          </a:p>
          <a:p>
            <a:endParaRPr lang="en-US" sz="2000" b="1" dirty="0">
              <a:latin typeface="barlow" panose="020F0502020204030204" pitchFamily="2" charset="0"/>
            </a:endParaRPr>
          </a:p>
          <a:p>
            <a:r>
              <a:rPr lang="en-US" sz="2000" b="1" dirty="0">
                <a:latin typeface="barlow" panose="020F0502020204030204" pitchFamily="2" charset="0"/>
              </a:rPr>
              <a:t>       2.Les composants du tableau KANBAN.</a:t>
            </a:r>
          </a:p>
          <a:p>
            <a:endParaRPr lang="en-US" sz="2000" b="1" dirty="0">
              <a:latin typeface="barlow" panose="020F0502020204030204" pitchFamily="2" charset="0"/>
            </a:endParaRPr>
          </a:p>
          <a:p>
            <a:r>
              <a:rPr lang="en-US" sz="2000" b="1" dirty="0">
                <a:latin typeface="barlow" panose="020F0502020204030204" pitchFamily="2" charset="0"/>
              </a:rPr>
              <a:t>       3.Conclusion.</a:t>
            </a:r>
          </a:p>
          <a:p>
            <a:r>
              <a:rPr lang="en-US" sz="2800" b="1" dirty="0">
                <a:solidFill>
                  <a:schemeClr val="accent1">
                    <a:lumMod val="75000"/>
                  </a:schemeClr>
                </a:solidFill>
                <a:latin typeface="barlow" panose="020F0502020204030204" pitchFamily="2" charset="0"/>
              </a:rPr>
              <a:t>        </a:t>
            </a:r>
          </a:p>
          <a:p>
            <a:endParaRPr lang="en-US" sz="2800" b="1" dirty="0">
              <a:solidFill>
                <a:schemeClr val="accent1">
                  <a:lumMod val="75000"/>
                </a:schemeClr>
              </a:solidFill>
              <a:latin typeface="barlow" panose="020F0502020204030204" pitchFamily="2" charset="0"/>
            </a:endParaRPr>
          </a:p>
          <a:p>
            <a:r>
              <a:rPr lang="en-US" sz="2800" b="1" dirty="0">
                <a:solidFill>
                  <a:schemeClr val="accent1">
                    <a:lumMod val="75000"/>
                  </a:schemeClr>
                </a:solidFill>
                <a:latin typeface="barlow" panose="020F0502020204030204" pitchFamily="2" charset="0"/>
              </a:rPr>
              <a:t>        </a:t>
            </a:r>
          </a:p>
          <a:p>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en-US" sz="2800" b="1" dirty="0">
              <a:solidFill>
                <a:schemeClr val="accent1">
                  <a:lumMod val="75000"/>
                </a:schemeClr>
              </a:solidFill>
              <a:latin typeface="barlow" panose="020F0502020204030204" pitchFamily="2" charset="0"/>
            </a:endParaRPr>
          </a:p>
          <a:p>
            <a:pPr algn="ctr"/>
            <a:endParaRPr lang="fr-FR" sz="2800" b="1" dirty="0">
              <a:solidFill>
                <a:schemeClr val="accent1">
                  <a:lumMod val="75000"/>
                </a:schemeClr>
              </a:solidFill>
              <a:latin typeface="barlow" panose="020F0502020204030204" pitchFamily="2" charset="0"/>
            </a:endParaRPr>
          </a:p>
        </p:txBody>
      </p:sp>
      <p:pic>
        <p:nvPicPr>
          <p:cNvPr id="3" name="Image 2">
            <a:extLst>
              <a:ext uri="{FF2B5EF4-FFF2-40B4-BE49-F238E27FC236}">
                <a16:creationId xmlns:a16="http://schemas.microsoft.com/office/drawing/2014/main" id="{14638511-AECE-1391-7843-9E3960F9D8D1}"/>
              </a:ext>
            </a:extLst>
          </p:cNvPr>
          <p:cNvPicPr>
            <a:picLocks noChangeAspect="1"/>
          </p:cNvPicPr>
          <p:nvPr/>
        </p:nvPicPr>
        <p:blipFill>
          <a:blip r:embed="rId2"/>
          <a:stretch>
            <a:fillRect/>
          </a:stretch>
        </p:blipFill>
        <p:spPr>
          <a:xfrm>
            <a:off x="11032434" y="245372"/>
            <a:ext cx="753509" cy="500063"/>
          </a:xfrm>
          <a:prstGeom prst="rect">
            <a:avLst/>
          </a:prstGeom>
        </p:spPr>
      </p:pic>
      <p:sp>
        <p:nvSpPr>
          <p:cNvPr id="4" name="ZoneTexte 3">
            <a:extLst>
              <a:ext uri="{FF2B5EF4-FFF2-40B4-BE49-F238E27FC236}">
                <a16:creationId xmlns:a16="http://schemas.microsoft.com/office/drawing/2014/main" id="{882654A0-9A10-A1FA-3017-B9C52F2E0060}"/>
              </a:ext>
            </a:extLst>
          </p:cNvPr>
          <p:cNvSpPr txBox="1"/>
          <p:nvPr/>
        </p:nvSpPr>
        <p:spPr>
          <a:xfrm>
            <a:off x="4055160" y="3429000"/>
            <a:ext cx="7345017" cy="2554545"/>
          </a:xfrm>
          <a:prstGeom prst="rect">
            <a:avLst/>
          </a:prstGeom>
          <a:noFill/>
        </p:spPr>
        <p:txBody>
          <a:bodyPr wrap="square" rtlCol="0">
            <a:spAutoFit/>
          </a:bodyPr>
          <a:lstStyle/>
          <a:p>
            <a:r>
              <a:rPr lang="fr-FR" sz="2000" b="1" i="0" dirty="0">
                <a:solidFill>
                  <a:schemeClr val="accent1">
                    <a:lumMod val="75000"/>
                  </a:schemeClr>
                </a:solidFill>
                <a:effectLst/>
              </a:rPr>
              <a:t>Trello</a:t>
            </a:r>
            <a:r>
              <a:rPr lang="fr-FR" sz="2000" b="0" i="0" dirty="0">
                <a:solidFill>
                  <a:srgbClr val="5D5F60"/>
                </a:solidFill>
                <a:effectLst/>
              </a:rPr>
              <a:t> est une </a:t>
            </a:r>
            <a:r>
              <a:rPr lang="fr-FR" dirty="0"/>
              <a:t>application</a:t>
            </a:r>
            <a:r>
              <a:rPr lang="fr-FR" sz="2000" b="0" i="0" dirty="0">
                <a:solidFill>
                  <a:srgbClr val="5D5F60"/>
                </a:solidFill>
                <a:effectLst/>
              </a:rPr>
              <a:t> de gestion de projet gratuite qui permet d’organiser ses projets sous forme de tableaux, eux-mêmes composés de listes en colonnes, qui répertorient des tâches sous </a:t>
            </a:r>
            <a:r>
              <a:rPr lang="fr-FR" dirty="0"/>
              <a:t>formes</a:t>
            </a:r>
            <a:r>
              <a:rPr lang="fr-FR" sz="2000" b="0" i="0" dirty="0">
                <a:solidFill>
                  <a:srgbClr val="5D5F60"/>
                </a:solidFill>
                <a:effectLst/>
              </a:rPr>
              <a:t> de cartes. Inspiré de la méthode agile Kanban, Trello est un outil incontournable, destiné aux équipes qui cherchent une plateforme de référence pour leur gestion de projet. Trello est très intuitif et scalable, quelle que soit la taille de votre entreprise. Le point fort de l’outil est sa simplicité d’utilisation.</a:t>
            </a:r>
            <a:endParaRPr lang="fr-FR" sz="2000" dirty="0"/>
          </a:p>
        </p:txBody>
      </p:sp>
      <p:pic>
        <p:nvPicPr>
          <p:cNvPr id="5" name="Image 4">
            <a:extLst>
              <a:ext uri="{FF2B5EF4-FFF2-40B4-BE49-F238E27FC236}">
                <a16:creationId xmlns:a16="http://schemas.microsoft.com/office/drawing/2014/main" id="{904D78C5-7C11-FC3E-1D4C-7DC777435D19}"/>
              </a:ext>
            </a:extLst>
          </p:cNvPr>
          <p:cNvPicPr>
            <a:picLocks noChangeAspect="1"/>
          </p:cNvPicPr>
          <p:nvPr/>
        </p:nvPicPr>
        <p:blipFill>
          <a:blip r:embed="rId3"/>
          <a:stretch>
            <a:fillRect/>
          </a:stretch>
        </p:blipFill>
        <p:spPr>
          <a:xfrm>
            <a:off x="516421" y="3429000"/>
            <a:ext cx="3028950" cy="2385391"/>
          </a:xfrm>
          <a:prstGeom prst="rect">
            <a:avLst/>
          </a:prstGeom>
        </p:spPr>
      </p:pic>
    </p:spTree>
    <p:extLst>
      <p:ext uri="{BB962C8B-B14F-4D97-AF65-F5344CB8AC3E}">
        <p14:creationId xmlns:p14="http://schemas.microsoft.com/office/powerpoint/2010/main" val="388319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905F9CB-B510-7DB3-858C-300784BC9597}"/>
              </a:ext>
            </a:extLst>
          </p:cNvPr>
          <p:cNvSpPr txBox="1"/>
          <p:nvPr/>
        </p:nvSpPr>
        <p:spPr>
          <a:xfrm>
            <a:off x="904460" y="417442"/>
            <a:ext cx="7166114" cy="400110"/>
          </a:xfrm>
          <a:prstGeom prst="rect">
            <a:avLst/>
          </a:prstGeom>
          <a:noFill/>
        </p:spPr>
        <p:txBody>
          <a:bodyPr wrap="square" rtlCol="0">
            <a:spAutoFit/>
          </a:bodyPr>
          <a:lstStyle/>
          <a:p>
            <a:r>
              <a:rPr lang="en-US" sz="2000" b="1" dirty="0">
                <a:latin typeface="barlow" panose="020F0502020204030204" pitchFamily="2" charset="0"/>
              </a:rPr>
              <a:t> 1.Présentation du tableau KANBAN (Trello):</a:t>
            </a:r>
            <a:endParaRPr lang="fr-FR" sz="2000" b="1" i="1" dirty="0">
              <a:solidFill>
                <a:schemeClr val="accent1"/>
              </a:solidFill>
            </a:endParaRPr>
          </a:p>
        </p:txBody>
      </p:sp>
      <p:pic>
        <p:nvPicPr>
          <p:cNvPr id="8" name="Image 7">
            <a:extLst>
              <a:ext uri="{FF2B5EF4-FFF2-40B4-BE49-F238E27FC236}">
                <a16:creationId xmlns:a16="http://schemas.microsoft.com/office/drawing/2014/main" id="{F07E4396-9256-D03C-391F-2443EA6EEBFA}"/>
              </a:ext>
            </a:extLst>
          </p:cNvPr>
          <p:cNvPicPr>
            <a:picLocks noChangeAspect="1"/>
          </p:cNvPicPr>
          <p:nvPr/>
        </p:nvPicPr>
        <p:blipFill>
          <a:blip r:embed="rId2"/>
          <a:stretch>
            <a:fillRect/>
          </a:stretch>
        </p:blipFill>
        <p:spPr>
          <a:xfrm>
            <a:off x="11058363" y="127739"/>
            <a:ext cx="749873" cy="499915"/>
          </a:xfrm>
          <a:prstGeom prst="rect">
            <a:avLst/>
          </a:prstGeom>
        </p:spPr>
      </p:pic>
      <p:sp>
        <p:nvSpPr>
          <p:cNvPr id="2" name="ZoneTexte 1">
            <a:extLst>
              <a:ext uri="{FF2B5EF4-FFF2-40B4-BE49-F238E27FC236}">
                <a16:creationId xmlns:a16="http://schemas.microsoft.com/office/drawing/2014/main" id="{30A4A6C5-2512-7DA4-AF13-98AABF4FBB06}"/>
              </a:ext>
            </a:extLst>
          </p:cNvPr>
          <p:cNvSpPr txBox="1"/>
          <p:nvPr/>
        </p:nvSpPr>
        <p:spPr>
          <a:xfrm>
            <a:off x="904461" y="5883965"/>
            <a:ext cx="4015410" cy="369332"/>
          </a:xfrm>
          <a:prstGeom prst="rect">
            <a:avLst/>
          </a:prstGeom>
          <a:noFill/>
        </p:spPr>
        <p:txBody>
          <a:bodyPr wrap="square" rtlCol="0">
            <a:spAutoFit/>
          </a:bodyPr>
          <a:lstStyle/>
          <a:p>
            <a:r>
              <a:rPr lang="fr-FR" b="1" dirty="0">
                <a:solidFill>
                  <a:srgbClr val="271A38"/>
                </a:solidFill>
              </a:rPr>
              <a:t>Le</a:t>
            </a:r>
            <a:r>
              <a:rPr lang="fr-FR" b="1" i="0" dirty="0">
                <a:solidFill>
                  <a:srgbClr val="271A38"/>
                </a:solidFill>
                <a:effectLst/>
              </a:rPr>
              <a:t> lien vers l’outil de gestion de projet: </a:t>
            </a:r>
            <a:endParaRPr lang="fr-FR" b="1" dirty="0"/>
          </a:p>
        </p:txBody>
      </p:sp>
      <p:sp>
        <p:nvSpPr>
          <p:cNvPr id="4" name="ZoneTexte 3">
            <a:extLst>
              <a:ext uri="{FF2B5EF4-FFF2-40B4-BE49-F238E27FC236}">
                <a16:creationId xmlns:a16="http://schemas.microsoft.com/office/drawing/2014/main" id="{8A394C1C-0E1A-5A5E-0AD9-2D23DE0F879C}"/>
              </a:ext>
            </a:extLst>
          </p:cNvPr>
          <p:cNvSpPr txBox="1"/>
          <p:nvPr/>
        </p:nvSpPr>
        <p:spPr>
          <a:xfrm>
            <a:off x="4678847" y="5874026"/>
            <a:ext cx="6097656" cy="923330"/>
          </a:xfrm>
          <a:prstGeom prst="rect">
            <a:avLst/>
          </a:prstGeom>
          <a:noFill/>
        </p:spPr>
        <p:txBody>
          <a:bodyPr wrap="square">
            <a:spAutoFit/>
          </a:bodyPr>
          <a:lstStyle/>
          <a:p>
            <a:r>
              <a:rPr lang="fr-FR" dirty="0">
                <a:hlinkClick r:id="rId3"/>
              </a:rPr>
              <a:t>https://trello.com/invite/b/MLSm0Sob/ATTIf2a7f7e0650a7e5cfd775eeecafd4610B9E49FA4/menu-maker-by-qwenta</a:t>
            </a:r>
            <a:endParaRPr lang="fr-FR" dirty="0"/>
          </a:p>
          <a:p>
            <a:endParaRPr lang="fr-FR" dirty="0"/>
          </a:p>
        </p:txBody>
      </p:sp>
      <p:pic>
        <p:nvPicPr>
          <p:cNvPr id="9" name="Image 8">
            <a:extLst>
              <a:ext uri="{FF2B5EF4-FFF2-40B4-BE49-F238E27FC236}">
                <a16:creationId xmlns:a16="http://schemas.microsoft.com/office/drawing/2014/main" id="{D7B28414-8225-3A43-1ABC-6805BCB978F4}"/>
              </a:ext>
            </a:extLst>
          </p:cNvPr>
          <p:cNvPicPr>
            <a:picLocks noChangeAspect="1"/>
          </p:cNvPicPr>
          <p:nvPr/>
        </p:nvPicPr>
        <p:blipFill>
          <a:blip r:embed="rId4"/>
          <a:stretch>
            <a:fillRect/>
          </a:stretch>
        </p:blipFill>
        <p:spPr>
          <a:xfrm>
            <a:off x="712304" y="880357"/>
            <a:ext cx="10843591" cy="4924095"/>
          </a:xfrm>
          <a:prstGeom prst="rect">
            <a:avLst/>
          </a:prstGeom>
        </p:spPr>
      </p:pic>
    </p:spTree>
    <p:extLst>
      <p:ext uri="{BB962C8B-B14F-4D97-AF65-F5344CB8AC3E}">
        <p14:creationId xmlns:p14="http://schemas.microsoft.com/office/powerpoint/2010/main" val="2096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DD67E-0483-18E0-D39F-975A6C7A607A}"/>
              </a:ext>
            </a:extLst>
          </p:cNvPr>
          <p:cNvSpPr>
            <a:spLocks noGrp="1"/>
          </p:cNvSpPr>
          <p:nvPr>
            <p:ph type="title"/>
          </p:nvPr>
        </p:nvSpPr>
        <p:spPr/>
        <p:txBody>
          <a:bodyPr/>
          <a:lstStyle/>
          <a:p>
            <a:r>
              <a:rPr lang="en-US" sz="2000" b="1" dirty="0">
                <a:latin typeface="barlow" panose="020F0502020204030204" pitchFamily="2" charset="0"/>
                <a:ea typeface="+mn-ea"/>
                <a:cs typeface="+mn-cs"/>
              </a:rPr>
              <a:t> 2.Les composants du tableau KANBAN:</a:t>
            </a:r>
            <a:endParaRPr lang="fr-FR" sz="2000" b="1" dirty="0">
              <a:latin typeface="barlow" panose="020F0502020204030204" pitchFamily="2" charset="0"/>
              <a:ea typeface="+mn-ea"/>
              <a:cs typeface="+mn-cs"/>
            </a:endParaRPr>
          </a:p>
        </p:txBody>
      </p:sp>
      <p:sp>
        <p:nvSpPr>
          <p:cNvPr id="3" name="Espace réservé du contenu 2">
            <a:extLst>
              <a:ext uri="{FF2B5EF4-FFF2-40B4-BE49-F238E27FC236}">
                <a16:creationId xmlns:a16="http://schemas.microsoft.com/office/drawing/2014/main" id="{A062A8A5-6615-617A-EE15-70C519AFA1A1}"/>
              </a:ext>
            </a:extLst>
          </p:cNvPr>
          <p:cNvSpPr>
            <a:spLocks noGrp="1"/>
          </p:cNvSpPr>
          <p:nvPr>
            <p:ph idx="1"/>
          </p:nvPr>
        </p:nvSpPr>
        <p:spPr>
          <a:xfrm>
            <a:off x="838200" y="1391478"/>
            <a:ext cx="10515600" cy="5466522"/>
          </a:xfrm>
        </p:spPr>
        <p:txBody>
          <a:bodyPr>
            <a:normAutofit/>
          </a:bodyPr>
          <a:lstStyle/>
          <a:p>
            <a:pPr marL="0" indent="0">
              <a:buNone/>
            </a:pPr>
            <a:r>
              <a:rPr lang="fr-FR" sz="2000" b="1" dirty="0">
                <a:latin typeface="+mj-lt"/>
              </a:rPr>
              <a:t>3 Listes qui représentent chacune une étape clé du processus et permettent de suivre et visualiser l’évolution des taches:</a:t>
            </a:r>
          </a:p>
          <a:p>
            <a:pPr marL="0" indent="0">
              <a:buNone/>
            </a:pPr>
            <a:r>
              <a:rPr lang="fr-FR" sz="2000" b="1" dirty="0"/>
              <a:t>A faire: </a:t>
            </a:r>
            <a:r>
              <a:rPr lang="fr-FR" sz="2000" dirty="0"/>
              <a:t>les taches à réaliser                 </a:t>
            </a:r>
            <a:r>
              <a:rPr lang="fr-FR" sz="2000" b="1" dirty="0"/>
              <a:t> En cours: </a:t>
            </a:r>
            <a:r>
              <a:rPr lang="fr-FR" sz="2000" dirty="0"/>
              <a:t>Les taches en cours           </a:t>
            </a:r>
            <a:r>
              <a:rPr lang="fr-FR" sz="2000" b="1" dirty="0"/>
              <a:t>Terminé: </a:t>
            </a:r>
            <a:r>
              <a:rPr lang="fr-FR" sz="2000" dirty="0"/>
              <a:t>Les taches</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r>
              <a:rPr lang="fr-FR" sz="2000" b="1" dirty="0"/>
              <a:t>En cours </a:t>
            </a:r>
            <a:r>
              <a:rPr lang="fr-FR" sz="2000" dirty="0"/>
              <a:t>: les taches en cours                          </a:t>
            </a:r>
            <a:r>
              <a:rPr lang="fr-FR" sz="2000" b="1" dirty="0"/>
              <a:t> A Tester: </a:t>
            </a:r>
            <a:r>
              <a:rPr lang="fr-FR" sz="2000" dirty="0"/>
              <a:t>Contrôle de la tâche et détection des erreurs</a:t>
            </a:r>
          </a:p>
          <a:p>
            <a:pPr marL="0" indent="0">
              <a:buNone/>
            </a:pPr>
            <a:endParaRPr lang="fr-FR" sz="2000" b="1" dirty="0"/>
          </a:p>
          <a:p>
            <a:pPr marL="0" indent="0">
              <a:buNone/>
            </a:pPr>
            <a:r>
              <a:rPr lang="fr-FR" sz="2000" dirty="0"/>
              <a:t> de réalisation </a:t>
            </a:r>
            <a:endParaRPr lang="fr-FR" sz="2000" b="1" dirty="0"/>
          </a:p>
        </p:txBody>
      </p:sp>
      <p:pic>
        <p:nvPicPr>
          <p:cNvPr id="4" name="Image 3">
            <a:extLst>
              <a:ext uri="{FF2B5EF4-FFF2-40B4-BE49-F238E27FC236}">
                <a16:creationId xmlns:a16="http://schemas.microsoft.com/office/drawing/2014/main" id="{4E07B8F8-4D2F-16E2-CD8F-3BF73A008EB2}"/>
              </a:ext>
            </a:extLst>
          </p:cNvPr>
          <p:cNvPicPr>
            <a:picLocks noChangeAspect="1"/>
          </p:cNvPicPr>
          <p:nvPr/>
        </p:nvPicPr>
        <p:blipFill>
          <a:blip r:embed="rId2"/>
          <a:stretch>
            <a:fillRect/>
          </a:stretch>
        </p:blipFill>
        <p:spPr>
          <a:xfrm>
            <a:off x="11058363" y="127739"/>
            <a:ext cx="749873" cy="499915"/>
          </a:xfrm>
          <a:prstGeom prst="rect">
            <a:avLst/>
          </a:prstGeom>
        </p:spPr>
      </p:pic>
      <p:pic>
        <p:nvPicPr>
          <p:cNvPr id="7" name="Image 6">
            <a:extLst>
              <a:ext uri="{FF2B5EF4-FFF2-40B4-BE49-F238E27FC236}">
                <a16:creationId xmlns:a16="http://schemas.microsoft.com/office/drawing/2014/main" id="{5D7C8982-EB29-207B-6FAC-BAC52326A3AE}"/>
              </a:ext>
            </a:extLst>
          </p:cNvPr>
          <p:cNvPicPr>
            <a:picLocks noChangeAspect="1"/>
          </p:cNvPicPr>
          <p:nvPr/>
        </p:nvPicPr>
        <p:blipFill>
          <a:blip r:embed="rId3"/>
          <a:stretch>
            <a:fillRect/>
          </a:stretch>
        </p:blipFill>
        <p:spPr>
          <a:xfrm>
            <a:off x="895985" y="2464685"/>
            <a:ext cx="2671763" cy="2485001"/>
          </a:xfrm>
          <a:prstGeom prst="rect">
            <a:avLst/>
          </a:prstGeom>
        </p:spPr>
      </p:pic>
      <p:pic>
        <p:nvPicPr>
          <p:cNvPr id="13" name="Image 12">
            <a:extLst>
              <a:ext uri="{FF2B5EF4-FFF2-40B4-BE49-F238E27FC236}">
                <a16:creationId xmlns:a16="http://schemas.microsoft.com/office/drawing/2014/main" id="{33110256-483F-E057-FF0B-9E53E2BADEC7}"/>
              </a:ext>
            </a:extLst>
          </p:cNvPr>
          <p:cNvPicPr>
            <a:picLocks noChangeAspect="1"/>
          </p:cNvPicPr>
          <p:nvPr/>
        </p:nvPicPr>
        <p:blipFill>
          <a:blip r:embed="rId4"/>
          <a:stretch>
            <a:fillRect/>
          </a:stretch>
        </p:blipFill>
        <p:spPr>
          <a:xfrm>
            <a:off x="8488016" y="2461273"/>
            <a:ext cx="2671763" cy="2408901"/>
          </a:xfrm>
          <a:prstGeom prst="rect">
            <a:avLst/>
          </a:prstGeom>
        </p:spPr>
      </p:pic>
      <p:sp>
        <p:nvSpPr>
          <p:cNvPr id="14" name="ZoneTexte 13">
            <a:extLst>
              <a:ext uri="{FF2B5EF4-FFF2-40B4-BE49-F238E27FC236}">
                <a16:creationId xmlns:a16="http://schemas.microsoft.com/office/drawing/2014/main" id="{3C1930C9-6459-ACCA-4862-A3FC792C0233}"/>
              </a:ext>
            </a:extLst>
          </p:cNvPr>
          <p:cNvSpPr txBox="1"/>
          <p:nvPr/>
        </p:nvSpPr>
        <p:spPr>
          <a:xfrm>
            <a:off x="81280" y="2987040"/>
            <a:ext cx="650240" cy="369332"/>
          </a:xfrm>
          <a:prstGeom prst="rect">
            <a:avLst/>
          </a:prstGeom>
          <a:noFill/>
        </p:spPr>
        <p:txBody>
          <a:bodyPr wrap="square" rtlCol="0">
            <a:spAutoFit/>
          </a:bodyPr>
          <a:lstStyle/>
          <a:p>
            <a:r>
              <a:rPr lang="en-US" b="1" dirty="0"/>
              <a:t>Liste</a:t>
            </a:r>
            <a:endParaRPr lang="fr-FR" b="1" dirty="0"/>
          </a:p>
        </p:txBody>
      </p:sp>
      <p:sp>
        <p:nvSpPr>
          <p:cNvPr id="17" name="ZoneTexte 16">
            <a:extLst>
              <a:ext uri="{FF2B5EF4-FFF2-40B4-BE49-F238E27FC236}">
                <a16:creationId xmlns:a16="http://schemas.microsoft.com/office/drawing/2014/main" id="{464B0B9C-370E-8AAA-1B00-6A99C61B4D37}"/>
              </a:ext>
            </a:extLst>
          </p:cNvPr>
          <p:cNvSpPr txBox="1"/>
          <p:nvPr/>
        </p:nvSpPr>
        <p:spPr>
          <a:xfrm>
            <a:off x="30480" y="3942080"/>
            <a:ext cx="807720" cy="369332"/>
          </a:xfrm>
          <a:prstGeom prst="rect">
            <a:avLst/>
          </a:prstGeom>
          <a:noFill/>
        </p:spPr>
        <p:txBody>
          <a:bodyPr wrap="square" rtlCol="0">
            <a:spAutoFit/>
          </a:bodyPr>
          <a:lstStyle/>
          <a:p>
            <a:r>
              <a:rPr lang="en-US" b="1" dirty="0"/>
              <a:t>carte</a:t>
            </a:r>
            <a:endParaRPr lang="fr-FR" b="1" dirty="0"/>
          </a:p>
        </p:txBody>
      </p:sp>
      <p:cxnSp>
        <p:nvCxnSpPr>
          <p:cNvPr id="19" name="Connecteur droit avec flèche 18">
            <a:extLst>
              <a:ext uri="{FF2B5EF4-FFF2-40B4-BE49-F238E27FC236}">
                <a16:creationId xmlns:a16="http://schemas.microsoft.com/office/drawing/2014/main" id="{B2A02AC6-46A3-D705-E84B-57F8A4853AC1}"/>
              </a:ext>
            </a:extLst>
          </p:cNvPr>
          <p:cNvCxnSpPr/>
          <p:nvPr/>
        </p:nvCxnSpPr>
        <p:spPr>
          <a:xfrm flipV="1">
            <a:off x="579120" y="3576320"/>
            <a:ext cx="382270" cy="518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a:extLst>
              <a:ext uri="{FF2B5EF4-FFF2-40B4-BE49-F238E27FC236}">
                <a16:creationId xmlns:a16="http://schemas.microsoft.com/office/drawing/2014/main" id="{115B5714-225A-4333-4B21-C6CB19389A6A}"/>
              </a:ext>
            </a:extLst>
          </p:cNvPr>
          <p:cNvCxnSpPr/>
          <p:nvPr/>
        </p:nvCxnSpPr>
        <p:spPr>
          <a:xfrm>
            <a:off x="579120" y="4165600"/>
            <a:ext cx="416560" cy="145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BFDF7477-962E-2E8F-F9FE-7AE576469529}"/>
              </a:ext>
            </a:extLst>
          </p:cNvPr>
          <p:cNvCxnSpPr/>
          <p:nvPr/>
        </p:nvCxnSpPr>
        <p:spPr>
          <a:xfrm flipV="1">
            <a:off x="589280" y="3017520"/>
            <a:ext cx="316865" cy="197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Image 4">
            <a:extLst>
              <a:ext uri="{FF2B5EF4-FFF2-40B4-BE49-F238E27FC236}">
                <a16:creationId xmlns:a16="http://schemas.microsoft.com/office/drawing/2014/main" id="{1435090E-1E99-B83D-4CDB-93324C1E8859}"/>
              </a:ext>
            </a:extLst>
          </p:cNvPr>
          <p:cNvPicPr>
            <a:picLocks noChangeAspect="1"/>
          </p:cNvPicPr>
          <p:nvPr/>
        </p:nvPicPr>
        <p:blipFill>
          <a:blip r:embed="rId5"/>
          <a:stretch>
            <a:fillRect/>
          </a:stretch>
        </p:blipFill>
        <p:spPr>
          <a:xfrm>
            <a:off x="946424" y="5727564"/>
            <a:ext cx="3633788" cy="790528"/>
          </a:xfrm>
          <a:prstGeom prst="rect">
            <a:avLst/>
          </a:prstGeom>
        </p:spPr>
      </p:pic>
      <p:pic>
        <p:nvPicPr>
          <p:cNvPr id="6" name="Image 5">
            <a:extLst>
              <a:ext uri="{FF2B5EF4-FFF2-40B4-BE49-F238E27FC236}">
                <a16:creationId xmlns:a16="http://schemas.microsoft.com/office/drawing/2014/main" id="{0077F77D-1102-339C-64C9-049E75C466A4}"/>
              </a:ext>
            </a:extLst>
          </p:cNvPr>
          <p:cNvPicPr>
            <a:picLocks noChangeAspect="1"/>
          </p:cNvPicPr>
          <p:nvPr/>
        </p:nvPicPr>
        <p:blipFill>
          <a:blip r:embed="rId6"/>
          <a:stretch>
            <a:fillRect/>
          </a:stretch>
        </p:blipFill>
        <p:spPr>
          <a:xfrm>
            <a:off x="6422542" y="5693631"/>
            <a:ext cx="3819525" cy="878200"/>
          </a:xfrm>
          <a:prstGeom prst="rect">
            <a:avLst/>
          </a:prstGeom>
        </p:spPr>
      </p:pic>
      <p:pic>
        <p:nvPicPr>
          <p:cNvPr id="9" name="Image 8">
            <a:extLst>
              <a:ext uri="{FF2B5EF4-FFF2-40B4-BE49-F238E27FC236}">
                <a16:creationId xmlns:a16="http://schemas.microsoft.com/office/drawing/2014/main" id="{D4DB18D7-4305-0B54-E958-3E1F7EBB5E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35459" y="2600282"/>
            <a:ext cx="3016453" cy="1657435"/>
          </a:xfrm>
          <a:prstGeom prst="rect">
            <a:avLst/>
          </a:prstGeom>
        </p:spPr>
      </p:pic>
    </p:spTree>
    <p:extLst>
      <p:ext uri="{BB962C8B-B14F-4D97-AF65-F5344CB8AC3E}">
        <p14:creationId xmlns:p14="http://schemas.microsoft.com/office/powerpoint/2010/main" val="71375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ppt_x"/>
                                          </p:val>
                                        </p:tav>
                                        <p:tav tm="100000">
                                          <p:val>
                                            <p:strVal val="#ppt_x"/>
                                          </p:val>
                                        </p:tav>
                                      </p:tavLst>
                                    </p:anim>
                                    <p:anim calcmode="lin" valueType="num">
                                      <p:cBhvr additive="base">
                                        <p:cTn id="66" dur="500" fill="hold"/>
                                        <p:tgtEl>
                                          <p:spTgt spid="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4"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91CA7DF-C92F-7B90-16BF-2B18502B4BF0}"/>
              </a:ext>
            </a:extLst>
          </p:cNvPr>
          <p:cNvSpPr txBox="1"/>
          <p:nvPr/>
        </p:nvSpPr>
        <p:spPr>
          <a:xfrm flipH="1">
            <a:off x="3243688" y="484569"/>
            <a:ext cx="6106603" cy="400110"/>
          </a:xfrm>
          <a:prstGeom prst="rect">
            <a:avLst/>
          </a:prstGeom>
          <a:noFill/>
        </p:spPr>
        <p:txBody>
          <a:bodyPr wrap="square" rtlCol="0">
            <a:spAutoFit/>
          </a:bodyPr>
          <a:lstStyle/>
          <a:p>
            <a:pPr algn="ctr"/>
            <a:r>
              <a:rPr lang="fr-FR" sz="2000" b="1" dirty="0">
                <a:latin typeface="barlow" panose="020F0502020204030204" pitchFamily="2" charset="0"/>
              </a:rPr>
              <a:t>Comment afficher le contenue de chaque carte ?</a:t>
            </a:r>
          </a:p>
        </p:txBody>
      </p:sp>
      <p:pic>
        <p:nvPicPr>
          <p:cNvPr id="10" name="Image 9">
            <a:extLst>
              <a:ext uri="{FF2B5EF4-FFF2-40B4-BE49-F238E27FC236}">
                <a16:creationId xmlns:a16="http://schemas.microsoft.com/office/drawing/2014/main" id="{A4D3AC0C-9B8D-BBC4-284B-DF0FBBD21BE2}"/>
              </a:ext>
            </a:extLst>
          </p:cNvPr>
          <p:cNvPicPr>
            <a:picLocks noChangeAspect="1"/>
          </p:cNvPicPr>
          <p:nvPr/>
        </p:nvPicPr>
        <p:blipFill>
          <a:blip r:embed="rId2"/>
          <a:stretch>
            <a:fillRect/>
          </a:stretch>
        </p:blipFill>
        <p:spPr>
          <a:xfrm>
            <a:off x="11058368" y="177427"/>
            <a:ext cx="749873" cy="499915"/>
          </a:xfrm>
          <a:prstGeom prst="rect">
            <a:avLst/>
          </a:prstGeom>
        </p:spPr>
      </p:pic>
      <p:sp>
        <p:nvSpPr>
          <p:cNvPr id="3" name="ZoneTexte 2">
            <a:extLst>
              <a:ext uri="{FF2B5EF4-FFF2-40B4-BE49-F238E27FC236}">
                <a16:creationId xmlns:a16="http://schemas.microsoft.com/office/drawing/2014/main" id="{E2AF282F-494E-44A2-56C9-92016F0EBBAE}"/>
              </a:ext>
            </a:extLst>
          </p:cNvPr>
          <p:cNvSpPr txBox="1"/>
          <p:nvPr/>
        </p:nvSpPr>
        <p:spPr>
          <a:xfrm>
            <a:off x="609600" y="1971040"/>
            <a:ext cx="3302000" cy="369332"/>
          </a:xfrm>
          <a:prstGeom prst="rect">
            <a:avLst/>
          </a:prstGeom>
          <a:noFill/>
        </p:spPr>
        <p:txBody>
          <a:bodyPr wrap="square" rtlCol="0">
            <a:spAutoFit/>
          </a:bodyPr>
          <a:lstStyle/>
          <a:p>
            <a:r>
              <a:rPr lang="en-US" b="1" dirty="0"/>
              <a:t>On click sur la carte </a:t>
            </a:r>
            <a:endParaRPr lang="fr-FR" b="1" dirty="0"/>
          </a:p>
        </p:txBody>
      </p:sp>
      <p:pic>
        <p:nvPicPr>
          <p:cNvPr id="4" name="Image 3">
            <a:extLst>
              <a:ext uri="{FF2B5EF4-FFF2-40B4-BE49-F238E27FC236}">
                <a16:creationId xmlns:a16="http://schemas.microsoft.com/office/drawing/2014/main" id="{72D96917-6316-5451-5469-21D49C7436B9}"/>
              </a:ext>
            </a:extLst>
          </p:cNvPr>
          <p:cNvPicPr>
            <a:picLocks noChangeAspect="1"/>
          </p:cNvPicPr>
          <p:nvPr/>
        </p:nvPicPr>
        <p:blipFill>
          <a:blip r:embed="rId3"/>
          <a:stretch>
            <a:fillRect/>
          </a:stretch>
        </p:blipFill>
        <p:spPr>
          <a:xfrm>
            <a:off x="601027" y="2768061"/>
            <a:ext cx="3552825" cy="1971675"/>
          </a:xfrm>
          <a:prstGeom prst="rect">
            <a:avLst/>
          </a:prstGeom>
        </p:spPr>
      </p:pic>
      <p:sp>
        <p:nvSpPr>
          <p:cNvPr id="5" name="Flèche : droite rayée 4">
            <a:extLst>
              <a:ext uri="{FF2B5EF4-FFF2-40B4-BE49-F238E27FC236}">
                <a16:creationId xmlns:a16="http://schemas.microsoft.com/office/drawing/2014/main" id="{6B917057-D9A0-1671-ECD8-44A4CD87CE09}"/>
              </a:ext>
            </a:extLst>
          </p:cNvPr>
          <p:cNvSpPr/>
          <p:nvPr/>
        </p:nvSpPr>
        <p:spPr>
          <a:xfrm>
            <a:off x="4500880" y="3317240"/>
            <a:ext cx="1300480" cy="80772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175589EF-9C90-2737-7BF6-D85BE3A4AF71}"/>
              </a:ext>
            </a:extLst>
          </p:cNvPr>
          <p:cNvPicPr>
            <a:picLocks noChangeAspect="1"/>
          </p:cNvPicPr>
          <p:nvPr/>
        </p:nvPicPr>
        <p:blipFill>
          <a:blip r:embed="rId4"/>
          <a:stretch>
            <a:fillRect/>
          </a:stretch>
        </p:blipFill>
        <p:spPr>
          <a:xfrm>
            <a:off x="7934960" y="1015163"/>
            <a:ext cx="3980397" cy="5648960"/>
          </a:xfrm>
          <a:prstGeom prst="rect">
            <a:avLst/>
          </a:prstGeom>
        </p:spPr>
      </p:pic>
      <p:sp>
        <p:nvSpPr>
          <p:cNvPr id="12" name="ZoneTexte 11">
            <a:extLst>
              <a:ext uri="{FF2B5EF4-FFF2-40B4-BE49-F238E27FC236}">
                <a16:creationId xmlns:a16="http://schemas.microsoft.com/office/drawing/2014/main" id="{E97B4432-3338-882D-558E-571AE52E184F}"/>
              </a:ext>
            </a:extLst>
          </p:cNvPr>
          <p:cNvSpPr txBox="1"/>
          <p:nvPr/>
        </p:nvSpPr>
        <p:spPr>
          <a:xfrm>
            <a:off x="5801360" y="1473200"/>
            <a:ext cx="1706880" cy="369332"/>
          </a:xfrm>
          <a:prstGeom prst="rect">
            <a:avLst/>
          </a:prstGeom>
          <a:noFill/>
        </p:spPr>
        <p:txBody>
          <a:bodyPr wrap="square" rtlCol="0">
            <a:spAutoFit/>
          </a:bodyPr>
          <a:lstStyle/>
          <a:p>
            <a:r>
              <a:rPr lang="en-US" b="1" dirty="0"/>
              <a:t>Titre de la tache</a:t>
            </a:r>
            <a:endParaRPr lang="fr-FR" b="1" dirty="0"/>
          </a:p>
        </p:txBody>
      </p:sp>
      <p:cxnSp>
        <p:nvCxnSpPr>
          <p:cNvPr id="14" name="Connecteur droit avec flèche 13">
            <a:extLst>
              <a:ext uri="{FF2B5EF4-FFF2-40B4-BE49-F238E27FC236}">
                <a16:creationId xmlns:a16="http://schemas.microsoft.com/office/drawing/2014/main" id="{BA99B04E-D41A-B018-52E8-5DD9E4BF2492}"/>
              </a:ext>
            </a:extLst>
          </p:cNvPr>
          <p:cNvCxnSpPr>
            <a:cxnSpLocks/>
            <a:stCxn id="12" idx="3"/>
          </p:cNvCxnSpPr>
          <p:nvPr/>
        </p:nvCxnSpPr>
        <p:spPr>
          <a:xfrm flipV="1">
            <a:off x="7508240" y="1280160"/>
            <a:ext cx="558800" cy="377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2A43D440-5D05-44BF-34C8-FD704CCA1851}"/>
              </a:ext>
            </a:extLst>
          </p:cNvPr>
          <p:cNvSpPr txBox="1"/>
          <p:nvPr/>
        </p:nvSpPr>
        <p:spPr>
          <a:xfrm>
            <a:off x="5913120" y="2540000"/>
            <a:ext cx="1595120" cy="369332"/>
          </a:xfrm>
          <a:prstGeom prst="rect">
            <a:avLst/>
          </a:prstGeom>
          <a:noFill/>
        </p:spPr>
        <p:txBody>
          <a:bodyPr wrap="square" rtlCol="0">
            <a:spAutoFit/>
          </a:bodyPr>
          <a:lstStyle/>
          <a:p>
            <a:r>
              <a:rPr lang="en-US" b="1" dirty="0"/>
              <a:t>Les etiquettes</a:t>
            </a:r>
            <a:endParaRPr lang="fr-FR" b="1" dirty="0"/>
          </a:p>
        </p:txBody>
      </p:sp>
      <p:cxnSp>
        <p:nvCxnSpPr>
          <p:cNvPr id="17" name="Connecteur droit avec flèche 16">
            <a:extLst>
              <a:ext uri="{FF2B5EF4-FFF2-40B4-BE49-F238E27FC236}">
                <a16:creationId xmlns:a16="http://schemas.microsoft.com/office/drawing/2014/main" id="{D5A70166-5B49-8530-7D4C-94F2371ED5EB}"/>
              </a:ext>
            </a:extLst>
          </p:cNvPr>
          <p:cNvCxnSpPr>
            <a:cxnSpLocks/>
            <a:stCxn id="15" idx="3"/>
          </p:cNvCxnSpPr>
          <p:nvPr/>
        </p:nvCxnSpPr>
        <p:spPr>
          <a:xfrm flipV="1">
            <a:off x="7508240" y="2210554"/>
            <a:ext cx="668972" cy="514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0DAE9598-4C79-788D-6F10-3C7E2F932A83}"/>
              </a:ext>
            </a:extLst>
          </p:cNvPr>
          <p:cNvSpPr txBox="1"/>
          <p:nvPr/>
        </p:nvSpPr>
        <p:spPr>
          <a:xfrm>
            <a:off x="5730240" y="3434080"/>
            <a:ext cx="2062480" cy="646331"/>
          </a:xfrm>
          <a:prstGeom prst="rect">
            <a:avLst/>
          </a:prstGeom>
          <a:noFill/>
        </p:spPr>
        <p:txBody>
          <a:bodyPr wrap="square" rtlCol="0">
            <a:spAutoFit/>
          </a:bodyPr>
          <a:lstStyle/>
          <a:p>
            <a:r>
              <a:rPr lang="en-US" b="1" dirty="0"/>
              <a:t>La date pour términer la tache</a:t>
            </a:r>
            <a:endParaRPr lang="fr-FR" b="1" dirty="0"/>
          </a:p>
        </p:txBody>
      </p:sp>
      <p:cxnSp>
        <p:nvCxnSpPr>
          <p:cNvPr id="20" name="Connecteur droit avec flèche 19">
            <a:extLst>
              <a:ext uri="{FF2B5EF4-FFF2-40B4-BE49-F238E27FC236}">
                <a16:creationId xmlns:a16="http://schemas.microsoft.com/office/drawing/2014/main" id="{781FDAAD-A59D-938B-4133-F529671FDEAE}"/>
              </a:ext>
            </a:extLst>
          </p:cNvPr>
          <p:cNvCxnSpPr>
            <a:cxnSpLocks/>
          </p:cNvCxnSpPr>
          <p:nvPr/>
        </p:nvCxnSpPr>
        <p:spPr>
          <a:xfrm flipV="1">
            <a:off x="7010400" y="2909332"/>
            <a:ext cx="1280160" cy="807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ZoneTexte 21">
            <a:extLst>
              <a:ext uri="{FF2B5EF4-FFF2-40B4-BE49-F238E27FC236}">
                <a16:creationId xmlns:a16="http://schemas.microsoft.com/office/drawing/2014/main" id="{9A44BF79-306D-9662-57A0-F2BA5AD748EB}"/>
              </a:ext>
            </a:extLst>
          </p:cNvPr>
          <p:cNvSpPr txBox="1"/>
          <p:nvPr/>
        </p:nvSpPr>
        <p:spPr>
          <a:xfrm>
            <a:off x="5527040" y="4429760"/>
            <a:ext cx="2062480" cy="646331"/>
          </a:xfrm>
          <a:prstGeom prst="rect">
            <a:avLst/>
          </a:prstGeom>
          <a:noFill/>
        </p:spPr>
        <p:txBody>
          <a:bodyPr wrap="square" rtlCol="0">
            <a:spAutoFit/>
          </a:bodyPr>
          <a:lstStyle/>
          <a:p>
            <a:r>
              <a:rPr lang="en-US" b="1" dirty="0"/>
              <a:t>La description de la tache</a:t>
            </a:r>
            <a:endParaRPr lang="fr-FR" b="1" dirty="0"/>
          </a:p>
        </p:txBody>
      </p:sp>
      <p:cxnSp>
        <p:nvCxnSpPr>
          <p:cNvPr id="24" name="Connecteur droit avec flèche 23">
            <a:extLst>
              <a:ext uri="{FF2B5EF4-FFF2-40B4-BE49-F238E27FC236}">
                <a16:creationId xmlns:a16="http://schemas.microsoft.com/office/drawing/2014/main" id="{59D2E12D-5BAE-9D50-6318-EE93F66F03A9}"/>
              </a:ext>
            </a:extLst>
          </p:cNvPr>
          <p:cNvCxnSpPr>
            <a:cxnSpLocks/>
          </p:cNvCxnSpPr>
          <p:nvPr/>
        </p:nvCxnSpPr>
        <p:spPr>
          <a:xfrm flipV="1">
            <a:off x="7437120" y="3820160"/>
            <a:ext cx="740092" cy="807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943C1C0F-3C72-69F6-B5F5-E24178AB0DFC}"/>
              </a:ext>
            </a:extLst>
          </p:cNvPr>
          <p:cNvSpPr txBox="1"/>
          <p:nvPr/>
        </p:nvSpPr>
        <p:spPr>
          <a:xfrm>
            <a:off x="4500880" y="5831840"/>
            <a:ext cx="3007360" cy="646331"/>
          </a:xfrm>
          <a:prstGeom prst="rect">
            <a:avLst/>
          </a:prstGeom>
          <a:noFill/>
        </p:spPr>
        <p:txBody>
          <a:bodyPr wrap="square" rtlCol="0">
            <a:spAutoFit/>
          </a:bodyPr>
          <a:lstStyle/>
          <a:p>
            <a:r>
              <a:rPr lang="en-US" b="1" dirty="0"/>
              <a:t>Pièce joint pour visualiser le résultat finale</a:t>
            </a:r>
            <a:endParaRPr lang="fr-FR" b="1" dirty="0"/>
          </a:p>
        </p:txBody>
      </p:sp>
      <p:cxnSp>
        <p:nvCxnSpPr>
          <p:cNvPr id="28" name="Connecteur droit avec flèche 27">
            <a:extLst>
              <a:ext uri="{FF2B5EF4-FFF2-40B4-BE49-F238E27FC236}">
                <a16:creationId xmlns:a16="http://schemas.microsoft.com/office/drawing/2014/main" id="{84C92004-FABA-5CCF-7424-88CE1FC9CBD9}"/>
              </a:ext>
            </a:extLst>
          </p:cNvPr>
          <p:cNvCxnSpPr>
            <a:cxnSpLocks/>
          </p:cNvCxnSpPr>
          <p:nvPr/>
        </p:nvCxnSpPr>
        <p:spPr>
          <a:xfrm flipV="1">
            <a:off x="7010400" y="5670451"/>
            <a:ext cx="1280160" cy="6150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638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12" grpId="0"/>
      <p:bldP spid="15" grpId="0"/>
      <p:bldP spid="18" grpId="0"/>
      <p:bldP spid="22"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790C7EE-DA17-10A8-6B9D-6709CAEF4813}"/>
              </a:ext>
            </a:extLst>
          </p:cNvPr>
          <p:cNvPicPr>
            <a:picLocks noChangeAspect="1"/>
          </p:cNvPicPr>
          <p:nvPr/>
        </p:nvPicPr>
        <p:blipFill>
          <a:blip r:embed="rId2"/>
          <a:stretch>
            <a:fillRect/>
          </a:stretch>
        </p:blipFill>
        <p:spPr>
          <a:xfrm>
            <a:off x="604222" y="2574234"/>
            <a:ext cx="3480766" cy="2226366"/>
          </a:xfrm>
          <a:prstGeom prst="rect">
            <a:avLst/>
          </a:prstGeom>
        </p:spPr>
      </p:pic>
      <p:pic>
        <p:nvPicPr>
          <p:cNvPr id="3" name="Image 2">
            <a:extLst>
              <a:ext uri="{FF2B5EF4-FFF2-40B4-BE49-F238E27FC236}">
                <a16:creationId xmlns:a16="http://schemas.microsoft.com/office/drawing/2014/main" id="{976C3DA1-C3B1-FE0B-60A5-92AE73A06C5C}"/>
              </a:ext>
            </a:extLst>
          </p:cNvPr>
          <p:cNvPicPr>
            <a:picLocks noChangeAspect="1"/>
          </p:cNvPicPr>
          <p:nvPr/>
        </p:nvPicPr>
        <p:blipFill>
          <a:blip r:embed="rId3"/>
          <a:stretch>
            <a:fillRect/>
          </a:stretch>
        </p:blipFill>
        <p:spPr>
          <a:xfrm>
            <a:off x="968958" y="1797484"/>
            <a:ext cx="951058" cy="957155"/>
          </a:xfrm>
          <a:prstGeom prst="rect">
            <a:avLst/>
          </a:prstGeom>
        </p:spPr>
      </p:pic>
      <p:sp>
        <p:nvSpPr>
          <p:cNvPr id="4" name="ZoneTexte 3">
            <a:extLst>
              <a:ext uri="{FF2B5EF4-FFF2-40B4-BE49-F238E27FC236}">
                <a16:creationId xmlns:a16="http://schemas.microsoft.com/office/drawing/2014/main" id="{F8157DAF-3707-BB64-C9EA-F6546378D2BF}"/>
              </a:ext>
            </a:extLst>
          </p:cNvPr>
          <p:cNvSpPr txBox="1"/>
          <p:nvPr/>
        </p:nvSpPr>
        <p:spPr>
          <a:xfrm>
            <a:off x="1798983" y="1858617"/>
            <a:ext cx="3826565" cy="646331"/>
          </a:xfrm>
          <a:prstGeom prst="rect">
            <a:avLst/>
          </a:prstGeom>
          <a:noFill/>
        </p:spPr>
        <p:txBody>
          <a:bodyPr wrap="square" rtlCol="0">
            <a:spAutoFit/>
          </a:bodyPr>
          <a:lstStyle/>
          <a:p>
            <a:r>
              <a:rPr lang="fr-FR" sz="1800" b="1" dirty="0">
                <a:latin typeface="+mj-lt"/>
              </a:rPr>
              <a:t>La checklist permet de suivre l'avancement de chaque sous taches</a:t>
            </a:r>
          </a:p>
        </p:txBody>
      </p:sp>
      <p:pic>
        <p:nvPicPr>
          <p:cNvPr id="5" name="Image 4">
            <a:extLst>
              <a:ext uri="{FF2B5EF4-FFF2-40B4-BE49-F238E27FC236}">
                <a16:creationId xmlns:a16="http://schemas.microsoft.com/office/drawing/2014/main" id="{50B09105-0881-A018-81BE-8C59F7C78821}"/>
              </a:ext>
            </a:extLst>
          </p:cNvPr>
          <p:cNvPicPr>
            <a:picLocks noChangeAspect="1"/>
          </p:cNvPicPr>
          <p:nvPr/>
        </p:nvPicPr>
        <p:blipFill>
          <a:blip r:embed="rId4"/>
          <a:stretch>
            <a:fillRect/>
          </a:stretch>
        </p:blipFill>
        <p:spPr>
          <a:xfrm>
            <a:off x="4887564" y="4474210"/>
            <a:ext cx="3219450" cy="2095500"/>
          </a:xfrm>
          <a:prstGeom prst="rect">
            <a:avLst/>
          </a:prstGeom>
        </p:spPr>
      </p:pic>
      <p:sp>
        <p:nvSpPr>
          <p:cNvPr id="6" name="ZoneTexte 5">
            <a:extLst>
              <a:ext uri="{FF2B5EF4-FFF2-40B4-BE49-F238E27FC236}">
                <a16:creationId xmlns:a16="http://schemas.microsoft.com/office/drawing/2014/main" id="{443104A2-9C5F-A38B-D5D8-2C0E74B6EA8F}"/>
              </a:ext>
            </a:extLst>
          </p:cNvPr>
          <p:cNvSpPr txBox="1"/>
          <p:nvPr/>
        </p:nvSpPr>
        <p:spPr>
          <a:xfrm>
            <a:off x="6339840" y="3546955"/>
            <a:ext cx="3393440" cy="646331"/>
          </a:xfrm>
          <a:prstGeom prst="rect">
            <a:avLst/>
          </a:prstGeom>
          <a:noFill/>
        </p:spPr>
        <p:txBody>
          <a:bodyPr wrap="square" rtlCol="0">
            <a:spAutoFit/>
          </a:bodyPr>
          <a:lstStyle/>
          <a:p>
            <a:r>
              <a:rPr lang="fr-FR" b="1" dirty="0">
                <a:latin typeface="+mj-lt"/>
              </a:rPr>
              <a:t>Les Notifications à chaque mise a jours du ticket.</a:t>
            </a:r>
          </a:p>
        </p:txBody>
      </p:sp>
      <p:pic>
        <p:nvPicPr>
          <p:cNvPr id="7" name="Image 6">
            <a:extLst>
              <a:ext uri="{FF2B5EF4-FFF2-40B4-BE49-F238E27FC236}">
                <a16:creationId xmlns:a16="http://schemas.microsoft.com/office/drawing/2014/main" id="{DC63601F-5D4D-ED8C-635B-77709ED75DF8}"/>
              </a:ext>
            </a:extLst>
          </p:cNvPr>
          <p:cNvPicPr>
            <a:picLocks noChangeAspect="1"/>
          </p:cNvPicPr>
          <p:nvPr/>
        </p:nvPicPr>
        <p:blipFill>
          <a:blip r:embed="rId3"/>
          <a:stretch>
            <a:fillRect/>
          </a:stretch>
        </p:blipFill>
        <p:spPr>
          <a:xfrm>
            <a:off x="5539191" y="3671782"/>
            <a:ext cx="951058" cy="957155"/>
          </a:xfrm>
          <a:prstGeom prst="rect">
            <a:avLst/>
          </a:prstGeom>
        </p:spPr>
      </p:pic>
      <p:pic>
        <p:nvPicPr>
          <p:cNvPr id="10" name="Image 9">
            <a:extLst>
              <a:ext uri="{FF2B5EF4-FFF2-40B4-BE49-F238E27FC236}">
                <a16:creationId xmlns:a16="http://schemas.microsoft.com/office/drawing/2014/main" id="{65AFBF75-005C-41C2-BD4A-E46E48E57D8A}"/>
              </a:ext>
            </a:extLst>
          </p:cNvPr>
          <p:cNvPicPr>
            <a:picLocks noChangeAspect="1"/>
          </p:cNvPicPr>
          <p:nvPr/>
        </p:nvPicPr>
        <p:blipFill>
          <a:blip r:embed="rId5"/>
          <a:stretch>
            <a:fillRect/>
          </a:stretch>
        </p:blipFill>
        <p:spPr>
          <a:xfrm>
            <a:off x="5679440" y="1790286"/>
            <a:ext cx="5564187" cy="1520190"/>
          </a:xfrm>
          <a:prstGeom prst="rect">
            <a:avLst/>
          </a:prstGeom>
        </p:spPr>
      </p:pic>
      <p:pic>
        <p:nvPicPr>
          <p:cNvPr id="11" name="Image 10">
            <a:extLst>
              <a:ext uri="{FF2B5EF4-FFF2-40B4-BE49-F238E27FC236}">
                <a16:creationId xmlns:a16="http://schemas.microsoft.com/office/drawing/2014/main" id="{5A178FBA-2063-5EE3-5D89-41B5C94F0AD9}"/>
              </a:ext>
            </a:extLst>
          </p:cNvPr>
          <p:cNvPicPr>
            <a:picLocks noChangeAspect="1"/>
          </p:cNvPicPr>
          <p:nvPr/>
        </p:nvPicPr>
        <p:blipFill>
          <a:blip r:embed="rId3"/>
          <a:stretch>
            <a:fillRect/>
          </a:stretch>
        </p:blipFill>
        <p:spPr>
          <a:xfrm>
            <a:off x="6687271" y="999702"/>
            <a:ext cx="951058" cy="957155"/>
          </a:xfrm>
          <a:prstGeom prst="rect">
            <a:avLst/>
          </a:prstGeom>
        </p:spPr>
      </p:pic>
      <p:sp>
        <p:nvSpPr>
          <p:cNvPr id="14" name="ZoneTexte 13">
            <a:extLst>
              <a:ext uri="{FF2B5EF4-FFF2-40B4-BE49-F238E27FC236}">
                <a16:creationId xmlns:a16="http://schemas.microsoft.com/office/drawing/2014/main" id="{E84433F3-A7D7-56FA-52F4-039C761314E2}"/>
              </a:ext>
            </a:extLst>
          </p:cNvPr>
          <p:cNvSpPr txBox="1"/>
          <p:nvPr/>
        </p:nvSpPr>
        <p:spPr>
          <a:xfrm>
            <a:off x="7552052" y="1096272"/>
            <a:ext cx="3605298" cy="646331"/>
          </a:xfrm>
          <a:prstGeom prst="rect">
            <a:avLst/>
          </a:prstGeom>
          <a:noFill/>
        </p:spPr>
        <p:txBody>
          <a:bodyPr wrap="square" rtlCol="0">
            <a:spAutoFit/>
          </a:bodyPr>
          <a:lstStyle/>
          <a:p>
            <a:r>
              <a:rPr lang="fr-FR" b="1" dirty="0">
                <a:latin typeface="+mj-lt"/>
              </a:rPr>
              <a:t>Les commentaires permettent d’êtres  à jours et de mieux gérer les taches. </a:t>
            </a:r>
          </a:p>
        </p:txBody>
      </p:sp>
      <p:sp>
        <p:nvSpPr>
          <p:cNvPr id="15" name="ZoneTexte 14">
            <a:extLst>
              <a:ext uri="{FF2B5EF4-FFF2-40B4-BE49-F238E27FC236}">
                <a16:creationId xmlns:a16="http://schemas.microsoft.com/office/drawing/2014/main" id="{2893F950-5002-156F-52C6-691A0853DB2B}"/>
              </a:ext>
            </a:extLst>
          </p:cNvPr>
          <p:cNvSpPr txBox="1"/>
          <p:nvPr/>
        </p:nvSpPr>
        <p:spPr>
          <a:xfrm flipH="1">
            <a:off x="3243688" y="484569"/>
            <a:ext cx="6106603" cy="400110"/>
          </a:xfrm>
          <a:prstGeom prst="rect">
            <a:avLst/>
          </a:prstGeom>
          <a:noFill/>
        </p:spPr>
        <p:txBody>
          <a:bodyPr wrap="square" rtlCol="0">
            <a:spAutoFit/>
          </a:bodyPr>
          <a:lstStyle/>
          <a:p>
            <a:pPr algn="ctr"/>
            <a:r>
              <a:rPr lang="fr-FR" sz="2000" b="1" dirty="0">
                <a:latin typeface="barlow" panose="020F0502020204030204" pitchFamily="2" charset="0"/>
              </a:rPr>
              <a:t>Comment suivre l’avancement de chaque carte ?</a:t>
            </a:r>
          </a:p>
        </p:txBody>
      </p:sp>
    </p:spTree>
    <p:extLst>
      <p:ext uri="{BB962C8B-B14F-4D97-AF65-F5344CB8AC3E}">
        <p14:creationId xmlns:p14="http://schemas.microsoft.com/office/powerpoint/2010/main" val="746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0F884C6-4547-FA07-9FAA-28D13030D0E9}"/>
              </a:ext>
            </a:extLst>
          </p:cNvPr>
          <p:cNvSpPr txBox="1"/>
          <p:nvPr/>
        </p:nvSpPr>
        <p:spPr>
          <a:xfrm>
            <a:off x="854765" y="1013794"/>
            <a:ext cx="2196548" cy="400110"/>
          </a:xfrm>
          <a:prstGeom prst="rect">
            <a:avLst/>
          </a:prstGeom>
          <a:noFill/>
        </p:spPr>
        <p:txBody>
          <a:bodyPr wrap="square" rtlCol="0">
            <a:spAutoFit/>
          </a:bodyPr>
          <a:lstStyle/>
          <a:p>
            <a:r>
              <a:rPr lang="en-US" sz="2000" b="1" dirty="0">
                <a:latin typeface="barlow" panose="020F0502020204030204" pitchFamily="2" charset="0"/>
              </a:rPr>
              <a:t>3.Conclusion:</a:t>
            </a:r>
          </a:p>
        </p:txBody>
      </p:sp>
      <p:pic>
        <p:nvPicPr>
          <p:cNvPr id="5" name="Image 4">
            <a:extLst>
              <a:ext uri="{FF2B5EF4-FFF2-40B4-BE49-F238E27FC236}">
                <a16:creationId xmlns:a16="http://schemas.microsoft.com/office/drawing/2014/main" id="{F1C5F29B-5A2F-424A-96DA-DB18B986D76D}"/>
              </a:ext>
            </a:extLst>
          </p:cNvPr>
          <p:cNvPicPr>
            <a:picLocks noChangeAspect="1"/>
          </p:cNvPicPr>
          <p:nvPr/>
        </p:nvPicPr>
        <p:blipFill>
          <a:blip r:embed="rId2"/>
          <a:stretch>
            <a:fillRect/>
          </a:stretch>
        </p:blipFill>
        <p:spPr>
          <a:xfrm>
            <a:off x="11078242" y="247005"/>
            <a:ext cx="749873" cy="499915"/>
          </a:xfrm>
          <a:prstGeom prst="rect">
            <a:avLst/>
          </a:prstGeom>
        </p:spPr>
      </p:pic>
      <p:sp>
        <p:nvSpPr>
          <p:cNvPr id="6" name="ZoneTexte 5">
            <a:extLst>
              <a:ext uri="{FF2B5EF4-FFF2-40B4-BE49-F238E27FC236}">
                <a16:creationId xmlns:a16="http://schemas.microsoft.com/office/drawing/2014/main" id="{A05972EA-5C9E-39F7-73EE-D0B10C5A8525}"/>
              </a:ext>
            </a:extLst>
          </p:cNvPr>
          <p:cNvSpPr txBox="1"/>
          <p:nvPr/>
        </p:nvSpPr>
        <p:spPr>
          <a:xfrm>
            <a:off x="854765" y="1649896"/>
            <a:ext cx="10396331" cy="1754326"/>
          </a:xfrm>
          <a:prstGeom prst="rect">
            <a:avLst/>
          </a:prstGeom>
          <a:noFill/>
        </p:spPr>
        <p:txBody>
          <a:bodyPr wrap="square" rtlCol="0">
            <a:spAutoFit/>
          </a:bodyPr>
          <a:lstStyle/>
          <a:p>
            <a:r>
              <a:rPr lang="fr-FR" dirty="0">
                <a:solidFill>
                  <a:srgbClr val="202122"/>
                </a:solidFill>
                <a:latin typeface="barlow" panose="00000500000000000000" pitchFamily="2" charset="0"/>
              </a:rPr>
              <a:t>De nombreuses extensions sont disponibles pour les personnaliser à votre convenance et les doter de multiples fonctionnalités. </a:t>
            </a:r>
            <a:r>
              <a:rPr lang="fr-FR">
                <a:solidFill>
                  <a:srgbClr val="202122"/>
                </a:solidFill>
                <a:latin typeface="barlow" panose="00000500000000000000" pitchFamily="2" charset="0"/>
              </a:rPr>
              <a:t>Trello reste </a:t>
            </a:r>
            <a:r>
              <a:rPr lang="fr-FR" dirty="0">
                <a:solidFill>
                  <a:srgbClr val="202122"/>
                </a:solidFill>
                <a:latin typeface="barlow" panose="00000500000000000000" pitchFamily="2" charset="0"/>
              </a:rPr>
              <a:t>parfaitement synchronisé sur tous vos appareils : ordinateur via un SaaS ou un logiciel, mobile et tablette.</a:t>
            </a:r>
          </a:p>
          <a:p>
            <a:r>
              <a:rPr lang="fr-FR" dirty="0">
                <a:solidFill>
                  <a:srgbClr val="202122"/>
                </a:solidFill>
                <a:latin typeface="barlow" panose="00000500000000000000" pitchFamily="2" charset="0"/>
              </a:rPr>
              <a:t>Trello dispose d’une version gratuite qui permet de créer jusqu’à 10 tableaux, d’ajouter des fichiers jusqu’à 10Mb maximum.</a:t>
            </a:r>
          </a:p>
          <a:p>
            <a:endParaRPr lang="fr-FR" dirty="0"/>
          </a:p>
        </p:txBody>
      </p:sp>
    </p:spTree>
    <p:extLst>
      <p:ext uri="{BB962C8B-B14F-4D97-AF65-F5344CB8AC3E}">
        <p14:creationId xmlns:p14="http://schemas.microsoft.com/office/powerpoint/2010/main" val="256345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362</Words>
  <Application>Microsoft Office PowerPoint</Application>
  <PresentationFormat>Grand écran</PresentationFormat>
  <Paragraphs>51</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barlow</vt:lpstr>
      <vt:lpstr>Calibri</vt:lpstr>
      <vt:lpstr>Calibri Light</vt:lpstr>
      <vt:lpstr>Thème Office</vt:lpstr>
      <vt:lpstr> </vt:lpstr>
      <vt:lpstr>Présentation PowerPoint</vt:lpstr>
      <vt:lpstr>Présentation PowerPoint</vt:lpstr>
      <vt:lpstr> 2.Les composants du tableau KANBAN:</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Hajar Benaissa</dc:creator>
  <cp:lastModifiedBy>Hajar Benaissa</cp:lastModifiedBy>
  <cp:revision>1</cp:revision>
  <dcterms:created xsi:type="dcterms:W3CDTF">2023-08-23T19:55:39Z</dcterms:created>
  <dcterms:modified xsi:type="dcterms:W3CDTF">2023-08-30T14:56:41Z</dcterms:modified>
</cp:coreProperties>
</file>