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7" r:id="rId5"/>
    <p:sldId id="259"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r Benaissa" userId="9632a7df998e774a" providerId="LiveId" clId="{5C4F7940-369A-412C-83D6-324DA4C9CAB8}"/>
    <pc:docChg chg="undo custSel addSld delSld modSld">
      <pc:chgData name="Hajar Benaissa" userId="9632a7df998e774a" providerId="LiveId" clId="{5C4F7940-369A-412C-83D6-324DA4C9CAB8}" dt="2023-08-28T17:51:04.451" v="1949" actId="20577"/>
      <pc:docMkLst>
        <pc:docMk/>
      </pc:docMkLst>
      <pc:sldChg chg="addSp delSp modSp mod addAnim delAnim modAnim">
        <pc:chgData name="Hajar Benaissa" userId="9632a7df998e774a" providerId="LiveId" clId="{5C4F7940-369A-412C-83D6-324DA4C9CAB8}" dt="2023-08-28T17:34:34.903" v="1532" actId="20577"/>
        <pc:sldMkLst>
          <pc:docMk/>
          <pc:sldMk cId="1165054060" sldId="256"/>
        </pc:sldMkLst>
        <pc:spChg chg="mod">
          <ac:chgData name="Hajar Benaissa" userId="9632a7df998e774a" providerId="LiveId" clId="{5C4F7940-369A-412C-83D6-324DA4C9CAB8}" dt="2023-08-28T17:34:34.903" v="1532" actId="20577"/>
          <ac:spMkLst>
            <pc:docMk/>
            <pc:sldMk cId="1165054060" sldId="256"/>
            <ac:spMk id="2" creationId="{5D0C1E0C-86A9-5B67-6F05-755C27DFB223}"/>
          </ac:spMkLst>
        </pc:spChg>
        <pc:spChg chg="add del mod">
          <ac:chgData name="Hajar Benaissa" userId="9632a7df998e774a" providerId="LiveId" clId="{5C4F7940-369A-412C-83D6-324DA4C9CAB8}" dt="2023-08-28T17:31:28.058" v="1416" actId="478"/>
          <ac:spMkLst>
            <pc:docMk/>
            <pc:sldMk cId="1165054060" sldId="256"/>
            <ac:spMk id="3" creationId="{24D0FCBC-2908-593D-0BDA-AA28DE26D946}"/>
          </ac:spMkLst>
        </pc:spChg>
        <pc:spChg chg="add del mod">
          <ac:chgData name="Hajar Benaissa" userId="9632a7df998e774a" providerId="LiveId" clId="{5C4F7940-369A-412C-83D6-324DA4C9CAB8}" dt="2023-08-28T17:30:52.975" v="1413" actId="478"/>
          <ac:spMkLst>
            <pc:docMk/>
            <pc:sldMk cId="1165054060" sldId="256"/>
            <ac:spMk id="6" creationId="{E2F96755-26FF-5852-D315-CFC6EADD1C54}"/>
          </ac:spMkLst>
        </pc:spChg>
        <pc:spChg chg="add del mod">
          <ac:chgData name="Hajar Benaissa" userId="9632a7df998e774a" providerId="LiveId" clId="{5C4F7940-369A-412C-83D6-324DA4C9CAB8}" dt="2023-08-28T17:32:12.455" v="1475" actId="478"/>
          <ac:spMkLst>
            <pc:docMk/>
            <pc:sldMk cId="1165054060" sldId="256"/>
            <ac:spMk id="8" creationId="{819CE4BC-657E-58A7-1780-D911D450F45A}"/>
          </ac:spMkLst>
        </pc:spChg>
      </pc:sldChg>
      <pc:sldChg chg="addSp delSp modSp new mod modAnim">
        <pc:chgData name="Hajar Benaissa" userId="9632a7df998e774a" providerId="LiveId" clId="{5C4F7940-369A-412C-83D6-324DA4C9CAB8}" dt="2023-08-28T17:43:23.157" v="1644"/>
        <pc:sldMkLst>
          <pc:docMk/>
          <pc:sldMk cId="2281462519" sldId="257"/>
        </pc:sldMkLst>
        <pc:spChg chg="del">
          <ac:chgData name="Hajar Benaissa" userId="9632a7df998e774a" providerId="LiveId" clId="{5C4F7940-369A-412C-83D6-324DA4C9CAB8}" dt="2023-08-25T16:53:14.270" v="2" actId="478"/>
          <ac:spMkLst>
            <pc:docMk/>
            <pc:sldMk cId="2281462519" sldId="257"/>
            <ac:spMk id="2" creationId="{2F4D410A-A187-5096-EF45-82E698327603}"/>
          </ac:spMkLst>
        </pc:spChg>
        <pc:spChg chg="add del mod">
          <ac:chgData name="Hajar Benaissa" userId="9632a7df998e774a" providerId="LiveId" clId="{5C4F7940-369A-412C-83D6-324DA4C9CAB8}" dt="2023-08-28T17:42:35.250" v="1633"/>
          <ac:spMkLst>
            <pc:docMk/>
            <pc:sldMk cId="2281462519" sldId="257"/>
            <ac:spMk id="2" creationId="{78DBE334-661F-36F7-A7B7-3FB0D8726C1C}"/>
          </ac:spMkLst>
        </pc:spChg>
        <pc:spChg chg="del">
          <ac:chgData name="Hajar Benaissa" userId="9632a7df998e774a" providerId="LiveId" clId="{5C4F7940-369A-412C-83D6-324DA4C9CAB8}" dt="2023-08-25T16:53:29.797" v="80" actId="478"/>
          <ac:spMkLst>
            <pc:docMk/>
            <pc:sldMk cId="2281462519" sldId="257"/>
            <ac:spMk id="3" creationId="{63FA21E3-E57D-351B-305A-5722C93F9D0F}"/>
          </ac:spMkLst>
        </pc:spChg>
        <pc:spChg chg="add del mod">
          <ac:chgData name="Hajar Benaissa" userId="9632a7df998e774a" providerId="LiveId" clId="{5C4F7940-369A-412C-83D6-324DA4C9CAB8}" dt="2023-08-28T17:43:23.157" v="1644"/>
          <ac:spMkLst>
            <pc:docMk/>
            <pc:sldMk cId="2281462519" sldId="257"/>
            <ac:spMk id="3" creationId="{E70F9858-A94A-7E31-1670-C6FDABFC426E}"/>
          </ac:spMkLst>
        </pc:spChg>
        <pc:spChg chg="add mod">
          <ac:chgData name="Hajar Benaissa" userId="9632a7df998e774a" providerId="LiveId" clId="{5C4F7940-369A-412C-83D6-324DA4C9CAB8}" dt="2023-08-28T17:42:24.158" v="1630" actId="14100"/>
          <ac:spMkLst>
            <pc:docMk/>
            <pc:sldMk cId="2281462519" sldId="257"/>
            <ac:spMk id="4" creationId="{45424778-4903-269D-28DD-C2A55C661147}"/>
          </ac:spMkLst>
        </pc:spChg>
        <pc:picChg chg="add mod">
          <ac:chgData name="Hajar Benaissa" userId="9632a7df998e774a" providerId="LiveId" clId="{5C4F7940-369A-412C-83D6-324DA4C9CAB8}" dt="2023-08-25T16:53:06.026" v="1"/>
          <ac:picMkLst>
            <pc:docMk/>
            <pc:sldMk cId="2281462519" sldId="257"/>
            <ac:picMk id="5" creationId="{DDADACBA-57C8-3682-4CC0-ACB25BE7269D}"/>
          </ac:picMkLst>
        </pc:picChg>
        <pc:picChg chg="add mod">
          <ac:chgData name="Hajar Benaissa" userId="9632a7df998e774a" providerId="LiveId" clId="{5C4F7940-369A-412C-83D6-324DA4C9CAB8}" dt="2023-08-28T17:43:19.256" v="1642" actId="14100"/>
          <ac:picMkLst>
            <pc:docMk/>
            <pc:sldMk cId="2281462519" sldId="257"/>
            <ac:picMk id="6" creationId="{104CB3AD-BC48-B727-CAC0-3FF1407F63A5}"/>
          </ac:picMkLst>
        </pc:picChg>
      </pc:sldChg>
      <pc:sldChg chg="addSp delSp modSp new del mod delAnim modAnim">
        <pc:chgData name="Hajar Benaissa" userId="9632a7df998e774a" providerId="LiveId" clId="{5C4F7940-369A-412C-83D6-324DA4C9CAB8}" dt="2023-08-28T17:44:20.205" v="1648" actId="47"/>
        <pc:sldMkLst>
          <pc:docMk/>
          <pc:sldMk cId="1769374802" sldId="258"/>
        </pc:sldMkLst>
        <pc:spChg chg="add del">
          <ac:chgData name="Hajar Benaissa" userId="9632a7df998e774a" providerId="LiveId" clId="{5C4F7940-369A-412C-83D6-324DA4C9CAB8}" dt="2023-08-25T17:24:15.349" v="873" actId="22"/>
          <ac:spMkLst>
            <pc:docMk/>
            <pc:sldMk cId="1769374802" sldId="258"/>
            <ac:spMk id="3" creationId="{BAF91F54-DE1C-7D3C-9AE6-B21B4C82915A}"/>
          </ac:spMkLst>
        </pc:spChg>
        <pc:graphicFrameChg chg="add del modGraphic">
          <ac:chgData name="Hajar Benaissa" userId="9632a7df998e774a" providerId="LiveId" clId="{5C4F7940-369A-412C-83D6-324DA4C9CAB8}" dt="2023-08-25T17:42:12.293" v="1035" actId="27309"/>
          <ac:graphicFrameMkLst>
            <pc:docMk/>
            <pc:sldMk cId="1769374802" sldId="258"/>
            <ac:graphicFrameMk id="12" creationId="{B319CF4B-6AFB-B2E4-620E-4B626EA24C2E}"/>
          </ac:graphicFrameMkLst>
        </pc:graphicFrameChg>
        <pc:picChg chg="add mod">
          <ac:chgData name="Hajar Benaissa" userId="9632a7df998e774a" providerId="LiveId" clId="{5C4F7940-369A-412C-83D6-324DA4C9CAB8}" dt="2023-08-25T17:24:24.921" v="874"/>
          <ac:picMkLst>
            <pc:docMk/>
            <pc:sldMk cId="1769374802" sldId="258"/>
            <ac:picMk id="4" creationId="{55ABA9E8-5EB5-B33B-9A94-13BD1AA9B9D8}"/>
          </ac:picMkLst>
        </pc:picChg>
        <pc:picChg chg="add del mod">
          <ac:chgData name="Hajar Benaissa" userId="9632a7df998e774a" providerId="LiveId" clId="{5C4F7940-369A-412C-83D6-324DA4C9CAB8}" dt="2023-08-25T17:33:18.963" v="880" actId="931"/>
          <ac:picMkLst>
            <pc:docMk/>
            <pc:sldMk cId="1769374802" sldId="258"/>
            <ac:picMk id="6" creationId="{83E80990-DB30-D9E1-8674-520B716665BF}"/>
          </ac:picMkLst>
        </pc:picChg>
        <pc:picChg chg="add del mod">
          <ac:chgData name="Hajar Benaissa" userId="9632a7df998e774a" providerId="LiveId" clId="{5C4F7940-369A-412C-83D6-324DA4C9CAB8}" dt="2023-08-25T17:34:14.646" v="902" actId="478"/>
          <ac:picMkLst>
            <pc:docMk/>
            <pc:sldMk cId="1769374802" sldId="258"/>
            <ac:picMk id="8" creationId="{BED04C5E-C86B-2DF5-0852-FB6587E0162E}"/>
          </ac:picMkLst>
        </pc:picChg>
        <pc:picChg chg="add del mod">
          <ac:chgData name="Hajar Benaissa" userId="9632a7df998e774a" providerId="LiveId" clId="{5C4F7940-369A-412C-83D6-324DA4C9CAB8}" dt="2023-08-28T17:43:32.730" v="1646" actId="478"/>
          <ac:picMkLst>
            <pc:docMk/>
            <pc:sldMk cId="1769374802" sldId="258"/>
            <ac:picMk id="10" creationId="{6100858D-A8D4-5B3C-35C7-E20F20CA454A}"/>
          </ac:picMkLst>
        </pc:picChg>
      </pc:sldChg>
      <pc:sldChg chg="addSp delSp modSp new mod modAnim">
        <pc:chgData name="Hajar Benaissa" userId="9632a7df998e774a" providerId="LiveId" clId="{5C4F7940-369A-412C-83D6-324DA4C9CAB8}" dt="2023-08-28T17:46:19.386" v="1725"/>
        <pc:sldMkLst>
          <pc:docMk/>
          <pc:sldMk cId="3126939110" sldId="259"/>
        </pc:sldMkLst>
        <pc:spChg chg="add del mod">
          <ac:chgData name="Hajar Benaissa" userId="9632a7df998e774a" providerId="LiveId" clId="{5C4F7940-369A-412C-83D6-324DA4C9CAB8}" dt="2023-08-28T17:45:40.068" v="1715"/>
          <ac:spMkLst>
            <pc:docMk/>
            <pc:sldMk cId="3126939110" sldId="259"/>
            <ac:spMk id="2" creationId="{865D26B7-1B0F-51ED-C9AA-FEEFCFC65CD5}"/>
          </ac:spMkLst>
        </pc:spChg>
        <pc:spChg chg="add mod">
          <ac:chgData name="Hajar Benaissa" userId="9632a7df998e774a" providerId="LiveId" clId="{5C4F7940-369A-412C-83D6-324DA4C9CAB8}" dt="2023-08-28T17:45:25.429" v="1712" actId="1035"/>
          <ac:spMkLst>
            <pc:docMk/>
            <pc:sldMk cId="3126939110" sldId="259"/>
            <ac:spMk id="3" creationId="{5C47EBC2-76C8-CA54-827C-4EB179DD506D}"/>
          </ac:spMkLst>
        </pc:spChg>
        <pc:spChg chg="add del mod">
          <ac:chgData name="Hajar Benaissa" userId="9632a7df998e774a" providerId="LiveId" clId="{5C4F7940-369A-412C-83D6-324DA4C9CAB8}" dt="2023-08-25T17:39:26.056" v="955"/>
          <ac:spMkLst>
            <pc:docMk/>
            <pc:sldMk cId="3126939110" sldId="259"/>
            <ac:spMk id="4" creationId="{5F9DE12F-8ED6-73B2-86E5-AFDA019AB5A3}"/>
          </ac:spMkLst>
        </pc:spChg>
        <pc:spChg chg="add del mod">
          <ac:chgData name="Hajar Benaissa" userId="9632a7df998e774a" providerId="LiveId" clId="{5C4F7940-369A-412C-83D6-324DA4C9CAB8}" dt="2023-08-28T17:46:19.386" v="1725"/>
          <ac:spMkLst>
            <pc:docMk/>
            <pc:sldMk cId="3126939110" sldId="259"/>
            <ac:spMk id="4" creationId="{E24DF044-7D89-8A2D-1628-B2F9685651EF}"/>
          </ac:spMkLst>
        </pc:spChg>
        <pc:spChg chg="add mod">
          <ac:chgData name="Hajar Benaissa" userId="9632a7df998e774a" providerId="LiveId" clId="{5C4F7940-369A-412C-83D6-324DA4C9CAB8}" dt="2023-08-28T17:45:16.265" v="1684" actId="1035"/>
          <ac:spMkLst>
            <pc:docMk/>
            <pc:sldMk cId="3126939110" sldId="259"/>
            <ac:spMk id="5" creationId="{C8AEE053-BC86-78A0-4ACD-7C58ACB25E68}"/>
          </ac:spMkLst>
        </pc:spChg>
        <pc:picChg chg="add mod">
          <ac:chgData name="Hajar Benaissa" userId="9632a7df998e774a" providerId="LiveId" clId="{5C4F7940-369A-412C-83D6-324DA4C9CAB8}" dt="2023-08-25T17:42:27.009" v="1036"/>
          <ac:picMkLst>
            <pc:docMk/>
            <pc:sldMk cId="3126939110" sldId="259"/>
            <ac:picMk id="6" creationId="{E94447A0-6F6F-AD5A-98C8-102C679875BB}"/>
          </ac:picMkLst>
        </pc:picChg>
        <pc:picChg chg="add mod">
          <ac:chgData name="Hajar Benaissa" userId="9632a7df998e774a" providerId="LiveId" clId="{5C4F7940-369A-412C-83D6-324DA4C9CAB8}" dt="2023-08-28T17:46:17.512" v="1723" actId="14100"/>
          <ac:picMkLst>
            <pc:docMk/>
            <pc:sldMk cId="3126939110" sldId="259"/>
            <ac:picMk id="7" creationId="{7EDE330F-862B-7325-23C0-F1F94486A543}"/>
          </ac:picMkLst>
        </pc:picChg>
      </pc:sldChg>
      <pc:sldChg chg="addSp modSp new del mod modAnim">
        <pc:chgData name="Hajar Benaissa" userId="9632a7df998e774a" providerId="LiveId" clId="{5C4F7940-369A-412C-83D6-324DA4C9CAB8}" dt="2023-08-28T17:46:22.377" v="1726" actId="47"/>
        <pc:sldMkLst>
          <pc:docMk/>
          <pc:sldMk cId="3595750006" sldId="260"/>
        </pc:sldMkLst>
        <pc:picChg chg="add mod">
          <ac:chgData name="Hajar Benaissa" userId="9632a7df998e774a" providerId="LiveId" clId="{5C4F7940-369A-412C-83D6-324DA4C9CAB8}" dt="2023-08-25T17:42:47.430" v="1038"/>
          <ac:picMkLst>
            <pc:docMk/>
            <pc:sldMk cId="3595750006" sldId="260"/>
            <ac:picMk id="2" creationId="{8B78CD5A-02AF-0B85-75F3-8F5DA02D534A}"/>
          </ac:picMkLst>
        </pc:picChg>
        <pc:picChg chg="add mod">
          <ac:chgData name="Hajar Benaissa" userId="9632a7df998e774a" providerId="LiveId" clId="{5C4F7940-369A-412C-83D6-324DA4C9CAB8}" dt="2023-08-28T17:45:43.806" v="1716" actId="1076"/>
          <ac:picMkLst>
            <pc:docMk/>
            <pc:sldMk cId="3595750006" sldId="260"/>
            <ac:picMk id="4" creationId="{4C4A7B5E-2BCC-7F7B-9DB2-D3675533A72D}"/>
          </ac:picMkLst>
        </pc:picChg>
      </pc:sldChg>
      <pc:sldChg chg="addSp modSp new mod modAnim">
        <pc:chgData name="Hajar Benaissa" userId="9632a7df998e774a" providerId="LiveId" clId="{5C4F7940-369A-412C-83D6-324DA4C9CAB8}" dt="2023-08-25T18:02:37.360" v="1374"/>
        <pc:sldMkLst>
          <pc:docMk/>
          <pc:sldMk cId="1595319179" sldId="261"/>
        </pc:sldMkLst>
        <pc:picChg chg="add mod">
          <ac:chgData name="Hajar Benaissa" userId="9632a7df998e774a" providerId="LiveId" clId="{5C4F7940-369A-412C-83D6-324DA4C9CAB8}" dt="2023-08-25T17:43:00.689" v="1040"/>
          <ac:picMkLst>
            <pc:docMk/>
            <pc:sldMk cId="1595319179" sldId="261"/>
            <ac:picMk id="2" creationId="{3CB52C16-83B0-FA80-3C8A-852B3E3AAA94}"/>
          </ac:picMkLst>
        </pc:picChg>
        <pc:picChg chg="add mod">
          <ac:chgData name="Hajar Benaissa" userId="9632a7df998e774a" providerId="LiveId" clId="{5C4F7940-369A-412C-83D6-324DA4C9CAB8}" dt="2023-08-25T18:02:36.230" v="1373" actId="1076"/>
          <ac:picMkLst>
            <pc:docMk/>
            <pc:sldMk cId="1595319179" sldId="261"/>
            <ac:picMk id="4" creationId="{71823B39-715A-4E60-4992-5F270DE22F32}"/>
          </ac:picMkLst>
        </pc:picChg>
      </pc:sldChg>
      <pc:sldChg chg="addSp delSp modSp new mod modAnim">
        <pc:chgData name="Hajar Benaissa" userId="9632a7df998e774a" providerId="LiveId" clId="{5C4F7940-369A-412C-83D6-324DA4C9CAB8}" dt="2023-08-28T17:50:35.111" v="1938" actId="20577"/>
        <pc:sldMkLst>
          <pc:docMk/>
          <pc:sldMk cId="3019015643" sldId="262"/>
        </pc:sldMkLst>
        <pc:spChg chg="add mod">
          <ac:chgData name="Hajar Benaissa" userId="9632a7df998e774a" providerId="LiveId" clId="{5C4F7940-369A-412C-83D6-324DA4C9CAB8}" dt="2023-08-28T17:50:35.111" v="1938" actId="20577"/>
          <ac:spMkLst>
            <pc:docMk/>
            <pc:sldMk cId="3019015643" sldId="262"/>
            <ac:spMk id="5" creationId="{7870C92F-6E3A-96DE-80C6-BBD7A5FC5B19}"/>
          </ac:spMkLst>
        </pc:spChg>
        <pc:picChg chg="add mod">
          <ac:chgData name="Hajar Benaissa" userId="9632a7df998e774a" providerId="LiveId" clId="{5C4F7940-369A-412C-83D6-324DA4C9CAB8}" dt="2023-08-25T17:48:51.179" v="1085"/>
          <ac:picMkLst>
            <pc:docMk/>
            <pc:sldMk cId="3019015643" sldId="262"/>
            <ac:picMk id="2" creationId="{FCDB5D92-2F8E-B25B-D176-9879868AEBA2}"/>
          </ac:picMkLst>
        </pc:picChg>
        <pc:picChg chg="add mod">
          <ac:chgData name="Hajar Benaissa" userId="9632a7df998e774a" providerId="LiveId" clId="{5C4F7940-369A-412C-83D6-324DA4C9CAB8}" dt="2023-08-28T17:48:59.974" v="1872" actId="1076"/>
          <ac:picMkLst>
            <pc:docMk/>
            <pc:sldMk cId="3019015643" sldId="262"/>
            <ac:picMk id="4" creationId="{847016A3-C54C-93EE-3731-4DF5C38D5BB8}"/>
          </ac:picMkLst>
        </pc:picChg>
        <pc:picChg chg="add del mod">
          <ac:chgData name="Hajar Benaissa" userId="9632a7df998e774a" providerId="LiveId" clId="{5C4F7940-369A-412C-83D6-324DA4C9CAB8}" dt="2023-08-25T17:53:28.868" v="1184"/>
          <ac:picMkLst>
            <pc:docMk/>
            <pc:sldMk cId="3019015643" sldId="262"/>
            <ac:picMk id="6" creationId="{49A847C4-7242-7F5C-9330-7F24B560B346}"/>
          </ac:picMkLst>
        </pc:picChg>
      </pc:sldChg>
      <pc:sldChg chg="addSp delSp modSp new mod modAnim">
        <pc:chgData name="Hajar Benaissa" userId="9632a7df998e774a" providerId="LiveId" clId="{5C4F7940-369A-412C-83D6-324DA4C9CAB8}" dt="2023-08-25T18:02:56.934" v="1379"/>
        <pc:sldMkLst>
          <pc:docMk/>
          <pc:sldMk cId="2516576426" sldId="263"/>
        </pc:sldMkLst>
        <pc:spChg chg="add mod">
          <ac:chgData name="Hajar Benaissa" userId="9632a7df998e774a" providerId="LiveId" clId="{5C4F7940-369A-412C-83D6-324DA4C9CAB8}" dt="2023-08-25T17:55:51.370" v="1352" actId="1076"/>
          <ac:spMkLst>
            <pc:docMk/>
            <pc:sldMk cId="2516576426" sldId="263"/>
            <ac:spMk id="4" creationId="{BD9C2E11-43D6-6ADC-43DC-C744B956DF30}"/>
          </ac:spMkLst>
        </pc:spChg>
        <pc:spChg chg="add del mod">
          <ac:chgData name="Hajar Benaissa" userId="9632a7df998e774a" providerId="LiveId" clId="{5C4F7940-369A-412C-83D6-324DA4C9CAB8}" dt="2023-08-25T17:56:30.743" v="1355"/>
          <ac:spMkLst>
            <pc:docMk/>
            <pc:sldMk cId="2516576426" sldId="263"/>
            <ac:spMk id="5" creationId="{25D3507F-EC3F-B017-8144-5B0F00758650}"/>
          </ac:spMkLst>
        </pc:spChg>
        <pc:spChg chg="add mod">
          <ac:chgData name="Hajar Benaissa" userId="9632a7df998e774a" providerId="LiveId" clId="{5C4F7940-369A-412C-83D6-324DA4C9CAB8}" dt="2023-08-25T18:01:05.157" v="1364" actId="207"/>
          <ac:spMkLst>
            <pc:docMk/>
            <pc:sldMk cId="2516576426" sldId="263"/>
            <ac:spMk id="6" creationId="{A0F5A80A-F1FC-64DA-34C7-B9CDA31B71D3}"/>
          </ac:spMkLst>
        </pc:spChg>
        <pc:picChg chg="add mod">
          <ac:chgData name="Hajar Benaissa" userId="9632a7df998e774a" providerId="LiveId" clId="{5C4F7940-369A-412C-83D6-324DA4C9CAB8}" dt="2023-08-25T17:50:29.748" v="1162"/>
          <ac:picMkLst>
            <pc:docMk/>
            <pc:sldMk cId="2516576426" sldId="263"/>
            <ac:picMk id="2" creationId="{E29E24E7-4A43-A0CE-C7D5-0D29A4E69DC9}"/>
          </ac:picMkLst>
        </pc:picChg>
      </pc:sldChg>
      <pc:sldChg chg="addSp delSp modSp new mod">
        <pc:chgData name="Hajar Benaissa" userId="9632a7df998e774a" providerId="LiveId" clId="{5C4F7940-369A-412C-83D6-324DA4C9CAB8}" dt="2023-08-28T17:49:41.159" v="1880"/>
        <pc:sldMkLst>
          <pc:docMk/>
          <pc:sldMk cId="1413127139" sldId="264"/>
        </pc:sldMkLst>
        <pc:spChg chg="add mod">
          <ac:chgData name="Hajar Benaissa" userId="9632a7df998e774a" providerId="LiveId" clId="{5C4F7940-369A-412C-83D6-324DA4C9CAB8}" dt="2023-08-28T17:47:35.497" v="1871" actId="255"/>
          <ac:spMkLst>
            <pc:docMk/>
            <pc:sldMk cId="1413127139" sldId="264"/>
            <ac:spMk id="3" creationId="{870ECC29-1715-4B9D-A05B-216D2679985C}"/>
          </ac:spMkLst>
        </pc:spChg>
        <pc:spChg chg="add mod">
          <ac:chgData name="Hajar Benaissa" userId="9632a7df998e774a" providerId="LiveId" clId="{5C4F7940-369A-412C-83D6-324DA4C9CAB8}" dt="2023-08-28T17:47:18.017" v="1812" actId="1036"/>
          <ac:spMkLst>
            <pc:docMk/>
            <pc:sldMk cId="1413127139" sldId="264"/>
            <ac:spMk id="5" creationId="{1F9FB1B1-B515-6CF3-F895-266C75FA4CB6}"/>
          </ac:spMkLst>
        </pc:spChg>
        <pc:spChg chg="add del mod">
          <ac:chgData name="Hajar Benaissa" userId="9632a7df998e774a" providerId="LiveId" clId="{5C4F7940-369A-412C-83D6-324DA4C9CAB8}" dt="2023-08-28T17:49:41.159" v="1880"/>
          <ac:spMkLst>
            <pc:docMk/>
            <pc:sldMk cId="1413127139" sldId="264"/>
            <ac:spMk id="6" creationId="{4EF20F1C-43CD-818E-10B4-A9298C3A5BC0}"/>
          </ac:spMkLst>
        </pc:spChg>
        <pc:picChg chg="add mod">
          <ac:chgData name="Hajar Benaissa" userId="9632a7df998e774a" providerId="LiveId" clId="{5C4F7940-369A-412C-83D6-324DA4C9CAB8}" dt="2023-08-28T17:34:48.363" v="1533"/>
          <ac:picMkLst>
            <pc:docMk/>
            <pc:sldMk cId="1413127139" sldId="264"/>
            <ac:picMk id="4" creationId="{4CFA74E3-7D58-9D20-20FE-CD708FE8E46D}"/>
          </ac:picMkLst>
        </pc:picChg>
        <pc:picChg chg="add mod">
          <ac:chgData name="Hajar Benaissa" userId="9632a7df998e774a" providerId="LiveId" clId="{5C4F7940-369A-412C-83D6-324DA4C9CAB8}" dt="2023-08-28T17:49:40.173" v="1878" actId="14100"/>
          <ac:picMkLst>
            <pc:docMk/>
            <pc:sldMk cId="1413127139" sldId="264"/>
            <ac:picMk id="7" creationId="{2A9D1651-CA56-15FB-2754-CED8D80C2C90}"/>
          </ac:picMkLst>
        </pc:picChg>
      </pc:sldChg>
      <pc:sldChg chg="addSp modSp new mod">
        <pc:chgData name="Hajar Benaissa" userId="9632a7df998e774a" providerId="LiveId" clId="{5C4F7940-369A-412C-83D6-324DA4C9CAB8}" dt="2023-08-28T17:51:04.451" v="1949" actId="20577"/>
        <pc:sldMkLst>
          <pc:docMk/>
          <pc:sldMk cId="2359343480" sldId="265"/>
        </pc:sldMkLst>
        <pc:spChg chg="add mod">
          <ac:chgData name="Hajar Benaissa" userId="9632a7df998e774a" providerId="LiveId" clId="{5C4F7940-369A-412C-83D6-324DA4C9CAB8}" dt="2023-08-28T17:51:04.451" v="1949" actId="20577"/>
          <ac:spMkLst>
            <pc:docMk/>
            <pc:sldMk cId="2359343480" sldId="265"/>
            <ac:spMk id="3" creationId="{98989C02-F16D-4CEE-3016-064404C3F0C3}"/>
          </ac:spMkLst>
        </pc:spChg>
        <pc:picChg chg="add mod">
          <ac:chgData name="Hajar Benaissa" userId="9632a7df998e774a" providerId="LiveId" clId="{5C4F7940-369A-412C-83D6-324DA4C9CAB8}" dt="2023-08-28T17:35:00.974" v="1535"/>
          <ac:picMkLst>
            <pc:docMk/>
            <pc:sldMk cId="2359343480" sldId="265"/>
            <ac:picMk id="2" creationId="{92E22B52-8ADC-D57C-BDBF-F03D228A66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EC6A3-F879-7F82-ED66-ACAE9F641A3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718B596-B487-DB06-5DF7-3BFED4BC0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1CD21B4-3E3A-4CA8-AA2F-D42B613F12FF}"/>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C300ACE4-9D99-CDB7-9638-23FF0E4710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5843D0-8504-AB28-CC2A-E2E88E7912F4}"/>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86020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7CA6F-2DAE-E185-77ED-A50570FECD2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6A6702-AF84-DA62-9B52-18B66FC0D5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8B5E59-B919-C466-9F15-CAFB4BCD7EE2}"/>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0B1CF177-800D-029C-08F5-F7A8CC1948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D35CB5-8A17-B52D-5BD9-5C0472ED24E8}"/>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100237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69B301-30AE-5542-822C-06299085768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19B9FCE-65F2-8602-E5F8-BAD6A6366D4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AD3AF1-308E-72C9-3AFF-8EDB427F6B0D}"/>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5B9D9079-D44F-1BEC-E35D-0256E28352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ABDF2E-B264-4395-BE8A-D6E769E74841}"/>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284153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E16DA-DDC6-50D0-957D-6056C54381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A79A23-1C45-8CD8-9F0C-DDD4A62873D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D8DFFB-ED77-9361-44CF-90461E2C1F22}"/>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722526D9-5CFD-4D64-19DB-EF66C8610B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E7BB82B-F44C-F294-55FC-D17EBD3828F4}"/>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303362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4E189-AEAA-D54C-2352-14860E331B7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1D1511C-A880-FD1C-215E-4C84FD72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4D8BB57-1D89-755C-CA76-6BB4B3F273FD}"/>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22C6212E-8E17-8F9E-C125-06813BD0C2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A9E94C-C533-3276-541B-E6421D37E75B}"/>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298512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86B8F-319D-3821-B80D-9611C2EA24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F8567E-9DB0-8686-B8EA-9A6284F8701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1DB6FB-DBCF-7C63-1D6D-92E3CBC3BD3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A6057F3-E9A6-7F3E-7CF5-D80DF9E3503B}"/>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6" name="Espace réservé du pied de page 5">
            <a:extLst>
              <a:ext uri="{FF2B5EF4-FFF2-40B4-BE49-F238E27FC236}">
                <a16:creationId xmlns:a16="http://schemas.microsoft.com/office/drawing/2014/main" id="{ED13D23C-21BE-2516-FF36-20978BC46B6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62165E-2F4C-B7B2-D531-627EDDF56D8F}"/>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401388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BD349-1B64-8E61-333C-EEF00F4F113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4E67D90-CCF9-0316-C1F5-E5AF90E3E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CB6AD8F-A3F3-CE60-BBFF-83ECAE129C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1E5C1C1-43BA-B433-392D-2A624B727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05EE06C-8574-0BE2-797B-4ED7AD7020D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CC053D-D5E5-08B2-1B82-A12A63E9E736}"/>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8" name="Espace réservé du pied de page 7">
            <a:extLst>
              <a:ext uri="{FF2B5EF4-FFF2-40B4-BE49-F238E27FC236}">
                <a16:creationId xmlns:a16="http://schemas.microsoft.com/office/drawing/2014/main" id="{40F60BB7-540E-98E1-0C44-9F601B0CF21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2F17B10-1423-BE0E-21D8-27D771BF565D}"/>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296729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615281-6172-BD25-4DC9-BFC1F20555B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195D9E0-1676-2D2D-3D64-BC5901163D4C}"/>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4" name="Espace réservé du pied de page 3">
            <a:extLst>
              <a:ext uri="{FF2B5EF4-FFF2-40B4-BE49-F238E27FC236}">
                <a16:creationId xmlns:a16="http://schemas.microsoft.com/office/drawing/2014/main" id="{E16EA03A-0A23-CD6C-D175-2F0EC209F8D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317698-95BF-CD1F-0109-D9DD54264FA2}"/>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145293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D3B96EC-1879-AD49-BB9E-BA7B1EA7A105}"/>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3" name="Espace réservé du pied de page 2">
            <a:extLst>
              <a:ext uri="{FF2B5EF4-FFF2-40B4-BE49-F238E27FC236}">
                <a16:creationId xmlns:a16="http://schemas.microsoft.com/office/drawing/2014/main" id="{1C15EFF5-DE7A-FDF5-768F-9481F681E22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F63901E-169A-2D66-A228-40A78D91254A}"/>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366082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9630F-B17E-00A4-5B9F-E720C8304F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DDBA3AE-A969-57E0-8D8F-6A981AC65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F8FBA0-FE4A-381B-BD96-5030727B8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8B10A6F-F447-869E-0D2F-883F5364FA20}"/>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6" name="Espace réservé du pied de page 5">
            <a:extLst>
              <a:ext uri="{FF2B5EF4-FFF2-40B4-BE49-F238E27FC236}">
                <a16:creationId xmlns:a16="http://schemas.microsoft.com/office/drawing/2014/main" id="{40E5A6D2-8D8D-F92D-9759-0D58793DFE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CEFE14-EE13-7748-D66E-D8C1F6638326}"/>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276804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62A81E-1647-A98A-1934-CB1527DC5A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D5844B4-4F6B-70AC-5433-E6F892A6D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30FC36B-1767-89BD-EBE6-EFFC568ED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7C3181-6702-D312-0A1D-A5EE670C4B14}"/>
              </a:ext>
            </a:extLst>
          </p:cNvPr>
          <p:cNvSpPr>
            <a:spLocks noGrp="1"/>
          </p:cNvSpPr>
          <p:nvPr>
            <p:ph type="dt" sz="half" idx="10"/>
          </p:nvPr>
        </p:nvSpPr>
        <p:spPr/>
        <p:txBody>
          <a:bodyPr/>
          <a:lstStyle/>
          <a:p>
            <a:fld id="{7D2FED97-A2D9-40CB-9CB9-6FBB0DE4752A}" type="datetimeFigureOut">
              <a:rPr lang="fr-FR" smtClean="0"/>
              <a:t>28/08/2023</a:t>
            </a:fld>
            <a:endParaRPr lang="fr-FR"/>
          </a:p>
        </p:txBody>
      </p:sp>
      <p:sp>
        <p:nvSpPr>
          <p:cNvPr id="6" name="Espace réservé du pied de page 5">
            <a:extLst>
              <a:ext uri="{FF2B5EF4-FFF2-40B4-BE49-F238E27FC236}">
                <a16:creationId xmlns:a16="http://schemas.microsoft.com/office/drawing/2014/main" id="{24216688-138F-36AD-998C-C6E5421C9F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E5BBE6-1ABA-7998-A2BB-C897E1CB892E}"/>
              </a:ext>
            </a:extLst>
          </p:cNvPr>
          <p:cNvSpPr>
            <a:spLocks noGrp="1"/>
          </p:cNvSpPr>
          <p:nvPr>
            <p:ph type="sldNum" sz="quarter" idx="12"/>
          </p:nvPr>
        </p:nvSpPr>
        <p:spPr/>
        <p:txBody>
          <a:bodyPr/>
          <a:lstStyle/>
          <a:p>
            <a:fld id="{9BCEF1F2-E72F-4494-A923-31B9EC196B1C}" type="slidenum">
              <a:rPr lang="fr-FR" smtClean="0"/>
              <a:t>‹N°›</a:t>
            </a:fld>
            <a:endParaRPr lang="fr-FR"/>
          </a:p>
        </p:txBody>
      </p:sp>
    </p:spTree>
    <p:extLst>
      <p:ext uri="{BB962C8B-B14F-4D97-AF65-F5344CB8AC3E}">
        <p14:creationId xmlns:p14="http://schemas.microsoft.com/office/powerpoint/2010/main" val="306693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71D2FA-044C-3A06-2C99-6D518213B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9AC856-5CDA-E70A-B4F6-B95B2F4E2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9B6D0A-73A4-4536-9F62-C6CADAFC3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ED97-A2D9-40CB-9CB9-6FBB0DE4752A}"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2EA32136-1B31-F9AC-A873-09941857BF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C7A025A-957F-34E5-46C1-676CD6EB4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EF1F2-E72F-4494-A923-31B9EC196B1C}" type="slidenum">
              <a:rPr lang="fr-FR" smtClean="0"/>
              <a:t>‹N°›</a:t>
            </a:fld>
            <a:endParaRPr lang="fr-FR"/>
          </a:p>
        </p:txBody>
      </p:sp>
    </p:spTree>
    <p:extLst>
      <p:ext uri="{BB962C8B-B14F-4D97-AF65-F5344CB8AC3E}">
        <p14:creationId xmlns:p14="http://schemas.microsoft.com/office/powerpoint/2010/main" val="2202281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r.wikipedia.org/wiki/Onglet_(informatique)"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netvibes.com/subscribe.php?preconfig=cd963d48-459f-11ee-8262-a0369fec927c&amp;preconfigtype=tab"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Veille_en_entreprise" TargetMode="External"/><Relationship Id="rId3" Type="http://schemas.openxmlformats.org/officeDocument/2006/relationships/hyperlink" Target="https://fr.wikipedia.org/wiki/Web_2.0" TargetMode="External"/><Relationship Id="rId7" Type="http://schemas.openxmlformats.org/officeDocument/2006/relationships/hyperlink" Target="https://fr.wikipedia.org/wiki/R%C3%A9seaux_sociaux"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fr.wikipedia.org/wiki/Hyperm%C3%A9dia" TargetMode="External"/><Relationship Id="rId5" Type="http://schemas.openxmlformats.org/officeDocument/2006/relationships/hyperlink" Target="https://fr.wikipedia.org/wiki/Multim%C3%A9dia" TargetMode="External"/><Relationship Id="rId10" Type="http://schemas.openxmlformats.org/officeDocument/2006/relationships/hyperlink" Target="https://fr.wikipedia.org/wiki/Bureau_virtuel_(interface_graphique)" TargetMode="External"/><Relationship Id="rId4" Type="http://schemas.openxmlformats.org/officeDocument/2006/relationships/hyperlink" Target="https://fr.wikipedia.org/wiki/Agr%C3%A9gation_de_flux_en_ligne" TargetMode="External"/><Relationship Id="rId9" Type="http://schemas.openxmlformats.org/officeDocument/2006/relationships/hyperlink" Target="https://fr.wikipedia.org/wiki/R%C3%A9seau_soc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C1E0C-86A9-5B67-6F05-755C27DFB223}"/>
              </a:ext>
            </a:extLst>
          </p:cNvPr>
          <p:cNvSpPr>
            <a:spLocks noGrp="1"/>
          </p:cNvSpPr>
          <p:nvPr>
            <p:ph type="ctrTitle"/>
          </p:nvPr>
        </p:nvSpPr>
        <p:spPr>
          <a:xfrm>
            <a:off x="1524000" y="3538329"/>
            <a:ext cx="9144000" cy="844827"/>
          </a:xfrm>
        </p:spPr>
        <p:txBody>
          <a:bodyPr>
            <a:normAutofit fontScale="90000"/>
          </a:bodyPr>
          <a:lstStyle/>
          <a:p>
            <a:r>
              <a:rPr lang="en-US" sz="5400" b="1" i="1" dirty="0">
                <a:solidFill>
                  <a:schemeClr val="accent6">
                    <a:lumMod val="60000"/>
                    <a:lumOff val="40000"/>
                  </a:schemeClr>
                </a:solidFill>
                <a:latin typeface="+mn-lt"/>
              </a:rPr>
              <a:t>PRESENTATION D’OUTIL DE VEILLE </a:t>
            </a:r>
            <a:br>
              <a:rPr lang="en-US" sz="5400" b="1" i="1" dirty="0">
                <a:solidFill>
                  <a:schemeClr val="accent6">
                    <a:lumMod val="60000"/>
                    <a:lumOff val="40000"/>
                  </a:schemeClr>
                </a:solidFill>
                <a:latin typeface="+mn-lt"/>
              </a:rPr>
            </a:br>
            <a:br>
              <a:rPr lang="en-US" sz="5400" b="1" i="1" dirty="0">
                <a:solidFill>
                  <a:schemeClr val="accent6">
                    <a:lumMod val="60000"/>
                    <a:lumOff val="40000"/>
                  </a:schemeClr>
                </a:solidFill>
                <a:latin typeface="+mn-lt"/>
              </a:rPr>
            </a:br>
            <a:r>
              <a:rPr lang="en-US" sz="5400" b="1" i="1" dirty="0">
                <a:solidFill>
                  <a:schemeClr val="accent6">
                    <a:lumMod val="60000"/>
                    <a:lumOff val="40000"/>
                  </a:schemeClr>
                </a:solidFill>
                <a:latin typeface="+mn-lt"/>
              </a:rPr>
              <a:t>Net Vibes</a:t>
            </a:r>
            <a:endParaRPr lang="fr-FR" sz="5400" b="1" i="1" dirty="0">
              <a:solidFill>
                <a:schemeClr val="accent6">
                  <a:lumMod val="60000"/>
                  <a:lumOff val="40000"/>
                </a:schemeClr>
              </a:solidFill>
              <a:latin typeface="+mn-lt"/>
            </a:endParaRPr>
          </a:p>
        </p:txBody>
      </p:sp>
      <p:pic>
        <p:nvPicPr>
          <p:cNvPr id="4" name="Image 3">
            <a:extLst>
              <a:ext uri="{FF2B5EF4-FFF2-40B4-BE49-F238E27FC236}">
                <a16:creationId xmlns:a16="http://schemas.microsoft.com/office/drawing/2014/main" id="{7171C3F9-286D-7962-63F7-078DC1EBA8E8}"/>
              </a:ext>
            </a:extLst>
          </p:cNvPr>
          <p:cNvPicPr>
            <a:picLocks noChangeAspect="1"/>
          </p:cNvPicPr>
          <p:nvPr/>
        </p:nvPicPr>
        <p:blipFill>
          <a:blip r:embed="rId2"/>
          <a:stretch>
            <a:fillRect/>
          </a:stretch>
        </p:blipFill>
        <p:spPr>
          <a:xfrm>
            <a:off x="9153938" y="6122504"/>
            <a:ext cx="2670313" cy="466635"/>
          </a:xfrm>
          <a:prstGeom prst="rect">
            <a:avLst/>
          </a:prstGeom>
        </p:spPr>
      </p:pic>
    </p:spTree>
    <p:extLst>
      <p:ext uri="{BB962C8B-B14F-4D97-AF65-F5344CB8AC3E}">
        <p14:creationId xmlns:p14="http://schemas.microsoft.com/office/powerpoint/2010/main" val="11650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2E22B52-8ADC-D57C-BDBF-F03D228A6616}"/>
              </a:ext>
            </a:extLst>
          </p:cNvPr>
          <p:cNvPicPr>
            <a:picLocks noChangeAspect="1"/>
          </p:cNvPicPr>
          <p:nvPr/>
        </p:nvPicPr>
        <p:blipFill>
          <a:blip r:embed="rId2"/>
          <a:stretch>
            <a:fillRect/>
          </a:stretch>
        </p:blipFill>
        <p:spPr>
          <a:xfrm>
            <a:off x="9153938" y="6122504"/>
            <a:ext cx="2670313" cy="466635"/>
          </a:xfrm>
          <a:prstGeom prst="rect">
            <a:avLst/>
          </a:prstGeom>
        </p:spPr>
      </p:pic>
      <p:sp>
        <p:nvSpPr>
          <p:cNvPr id="3" name="ZoneTexte 2">
            <a:extLst>
              <a:ext uri="{FF2B5EF4-FFF2-40B4-BE49-F238E27FC236}">
                <a16:creationId xmlns:a16="http://schemas.microsoft.com/office/drawing/2014/main" id="{98989C02-F16D-4CEE-3016-064404C3F0C3}"/>
              </a:ext>
            </a:extLst>
          </p:cNvPr>
          <p:cNvSpPr txBox="1"/>
          <p:nvPr/>
        </p:nvSpPr>
        <p:spPr>
          <a:xfrm>
            <a:off x="556591" y="646043"/>
            <a:ext cx="10704444" cy="4955203"/>
          </a:xfrm>
          <a:prstGeom prst="rect">
            <a:avLst/>
          </a:prstGeom>
          <a:noFill/>
        </p:spPr>
        <p:txBody>
          <a:bodyPr wrap="square" rtlCol="0">
            <a:spAutoFit/>
          </a:bodyPr>
          <a:lstStyle/>
          <a:p>
            <a:r>
              <a:rPr lang="en-US" dirty="0"/>
              <a:t> </a:t>
            </a:r>
          </a:p>
          <a:p>
            <a:r>
              <a:rPr lang="en-US" sz="4000" dirty="0"/>
              <a:t>   </a:t>
            </a:r>
            <a:r>
              <a:rPr lang="en-US" sz="4000" b="1" dirty="0"/>
              <a:t>Sommaire:</a:t>
            </a:r>
          </a:p>
          <a:p>
            <a:r>
              <a:rPr lang="en-US" sz="2400" b="1" dirty="0"/>
              <a:t>   </a:t>
            </a:r>
          </a:p>
          <a:p>
            <a:pPr marL="400050" indent="-400050">
              <a:buClr>
                <a:schemeClr val="bg1"/>
              </a:buClr>
              <a:buFont typeface="+mj-lt"/>
              <a:buAutoNum type="romanUcPeriod"/>
            </a:pPr>
            <a:r>
              <a:rPr lang="en-US" sz="2400" b="1" dirty="0"/>
              <a:t>1. </a:t>
            </a:r>
            <a:r>
              <a:rPr lang="fr-FR" sz="2400" b="1" dirty="0"/>
              <a:t>Présentation</a:t>
            </a:r>
          </a:p>
          <a:p>
            <a:pPr marL="400050" indent="-400050">
              <a:buClr>
                <a:schemeClr val="bg1"/>
              </a:buClr>
              <a:buFont typeface="+mj-lt"/>
              <a:buAutoNum type="romanUcPeriod"/>
            </a:pPr>
            <a:endParaRPr lang="fr-FR" sz="2400" b="1" dirty="0"/>
          </a:p>
          <a:p>
            <a:pPr marL="400050" indent="-400050">
              <a:buClr>
                <a:schemeClr val="bg1"/>
              </a:buClr>
              <a:buFont typeface="+mj-lt"/>
              <a:buAutoNum type="romanUcPeriod"/>
            </a:pPr>
            <a:r>
              <a:rPr lang="fr-FR" sz="2400" b="1" dirty="0"/>
              <a:t>2. Le Dashboard</a:t>
            </a:r>
          </a:p>
          <a:p>
            <a:pPr marL="400050" indent="-400050">
              <a:buClr>
                <a:schemeClr val="bg1"/>
              </a:buClr>
              <a:buFont typeface="+mj-lt"/>
              <a:buAutoNum type="romanUcPeriod"/>
            </a:pPr>
            <a:endParaRPr lang="fr-FR" sz="2400" b="1" dirty="0"/>
          </a:p>
          <a:p>
            <a:pPr marL="400050" indent="-400050">
              <a:buClr>
                <a:schemeClr val="bg1"/>
              </a:buClr>
              <a:buFont typeface="+mj-lt"/>
              <a:buAutoNum type="romanUcPeriod"/>
            </a:pPr>
            <a:r>
              <a:rPr lang="fr-FR" sz="2400" b="1" dirty="0"/>
              <a:t>3.</a:t>
            </a:r>
            <a:r>
              <a:rPr lang="en-US" sz="2400" b="1" i="1" dirty="0">
                <a:solidFill>
                  <a:srgbClr val="000000"/>
                </a:solidFill>
              </a:rPr>
              <a:t> Comment </a:t>
            </a:r>
            <a:r>
              <a:rPr lang="en-US" sz="2400" b="1" i="1" dirty="0" err="1">
                <a:solidFill>
                  <a:srgbClr val="000000"/>
                </a:solidFill>
              </a:rPr>
              <a:t>ajouter</a:t>
            </a:r>
            <a:r>
              <a:rPr lang="en-US" sz="2400" b="1" i="1" dirty="0">
                <a:solidFill>
                  <a:srgbClr val="000000"/>
                </a:solidFill>
              </a:rPr>
              <a:t> un Flux sur Netvibes?</a:t>
            </a:r>
            <a:endParaRPr lang="fr-FR" sz="2400" b="1" dirty="0"/>
          </a:p>
          <a:p>
            <a:pPr marL="400050" indent="-400050">
              <a:buClr>
                <a:schemeClr val="bg1"/>
              </a:buClr>
              <a:buFont typeface="+mj-lt"/>
              <a:buAutoNum type="romanUcPeriod"/>
            </a:pPr>
            <a:endParaRPr lang="fr-FR" sz="2400" b="1" dirty="0"/>
          </a:p>
          <a:p>
            <a:pPr marL="400050" indent="-400050">
              <a:buClr>
                <a:schemeClr val="bg1"/>
              </a:buClr>
              <a:buFont typeface="+mj-lt"/>
              <a:buAutoNum type="romanUcPeriod"/>
            </a:pPr>
            <a:r>
              <a:rPr lang="fr-FR" sz="2400" b="1" dirty="0"/>
              <a:t>4.Conclusion</a:t>
            </a:r>
          </a:p>
          <a:p>
            <a:pPr marL="400050" indent="-400050">
              <a:buClr>
                <a:schemeClr val="bg1"/>
              </a:buClr>
              <a:buFont typeface="+mj-lt"/>
              <a:buAutoNum type="romanUcPeriod"/>
            </a:pPr>
            <a:endParaRPr lang="fr-FR" sz="2400" b="1" dirty="0"/>
          </a:p>
          <a:p>
            <a:endParaRPr lang="en-US" sz="2400" b="1" dirty="0"/>
          </a:p>
          <a:p>
            <a:endParaRPr lang="fr-FR" dirty="0"/>
          </a:p>
        </p:txBody>
      </p:sp>
    </p:spTree>
    <p:extLst>
      <p:ext uri="{BB962C8B-B14F-4D97-AF65-F5344CB8AC3E}">
        <p14:creationId xmlns:p14="http://schemas.microsoft.com/office/powerpoint/2010/main" val="235934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0ECC29-1715-4B9D-A05B-216D2679985C}"/>
              </a:ext>
            </a:extLst>
          </p:cNvPr>
          <p:cNvSpPr txBox="1"/>
          <p:nvPr/>
        </p:nvSpPr>
        <p:spPr>
          <a:xfrm>
            <a:off x="715616" y="755374"/>
            <a:ext cx="8955157" cy="1323439"/>
          </a:xfrm>
          <a:prstGeom prst="rect">
            <a:avLst/>
          </a:prstGeom>
          <a:noFill/>
        </p:spPr>
        <p:txBody>
          <a:bodyPr wrap="square">
            <a:spAutoFit/>
          </a:bodyPr>
          <a:lstStyle/>
          <a:p>
            <a:pPr algn="l"/>
            <a:r>
              <a:rPr lang="fr-FR" sz="2000" b="0" i="0" dirty="0">
                <a:effectLst/>
                <a:latin typeface="Arial" panose="020B0604020202020204" pitchFamily="34" charset="0"/>
              </a:rPr>
              <a:t>Netvibes offre à ses utilisateurs un site web personnel constitué par des pages </a:t>
            </a:r>
            <a:r>
              <a:rPr lang="fr-FR" sz="2000" b="0" i="0" strike="noStrike" dirty="0">
                <a:effectLst/>
                <a:latin typeface="Arial" panose="020B0604020202020204" pitchFamily="34" charset="0"/>
                <a:hlinkClick r:id="rId2" tooltip="Onglet (informatique)">
                  <a:extLst>
                    <a:ext uri="{A12FA001-AC4F-418D-AE19-62706E023703}">
                      <ahyp:hlinkClr xmlns:ahyp="http://schemas.microsoft.com/office/drawing/2018/hyperlinkcolor" val="tx"/>
                    </a:ext>
                  </a:extLst>
                </a:hlinkClick>
              </a:rPr>
              <a:t>onglets</a:t>
            </a:r>
            <a:r>
              <a:rPr lang="fr-FR" sz="2000" b="0" i="0" dirty="0">
                <a:effectLst/>
                <a:latin typeface="Arial" panose="020B0604020202020204" pitchFamily="34" charset="0"/>
              </a:rPr>
              <a:t>. Ce site est, à toute fin pratique, un portail web individuel qui donne accès à une multitude de services. Chaque service se présente comme un bloc.</a:t>
            </a:r>
          </a:p>
        </p:txBody>
      </p:sp>
      <p:pic>
        <p:nvPicPr>
          <p:cNvPr id="4" name="Image 3">
            <a:extLst>
              <a:ext uri="{FF2B5EF4-FFF2-40B4-BE49-F238E27FC236}">
                <a16:creationId xmlns:a16="http://schemas.microsoft.com/office/drawing/2014/main" id="{4CFA74E3-7D58-9D20-20FE-CD708FE8E46D}"/>
              </a:ext>
            </a:extLst>
          </p:cNvPr>
          <p:cNvPicPr>
            <a:picLocks noChangeAspect="1"/>
          </p:cNvPicPr>
          <p:nvPr/>
        </p:nvPicPr>
        <p:blipFill>
          <a:blip r:embed="rId3"/>
          <a:stretch>
            <a:fillRect/>
          </a:stretch>
        </p:blipFill>
        <p:spPr>
          <a:xfrm>
            <a:off x="9153938" y="6122504"/>
            <a:ext cx="2670313" cy="466635"/>
          </a:xfrm>
          <a:prstGeom prst="rect">
            <a:avLst/>
          </a:prstGeom>
        </p:spPr>
      </p:pic>
      <p:sp>
        <p:nvSpPr>
          <p:cNvPr id="5" name="ZoneTexte 4">
            <a:extLst>
              <a:ext uri="{FF2B5EF4-FFF2-40B4-BE49-F238E27FC236}">
                <a16:creationId xmlns:a16="http://schemas.microsoft.com/office/drawing/2014/main" id="{1F9FB1B1-B515-6CF3-F895-266C75FA4CB6}"/>
              </a:ext>
            </a:extLst>
          </p:cNvPr>
          <p:cNvSpPr txBox="1"/>
          <p:nvPr/>
        </p:nvSpPr>
        <p:spPr>
          <a:xfrm>
            <a:off x="69576" y="298173"/>
            <a:ext cx="3289852" cy="461665"/>
          </a:xfrm>
          <a:prstGeom prst="rect">
            <a:avLst/>
          </a:prstGeom>
          <a:noFill/>
        </p:spPr>
        <p:txBody>
          <a:bodyPr wrap="square" rtlCol="0">
            <a:spAutoFit/>
          </a:bodyPr>
          <a:lstStyle/>
          <a:p>
            <a:pPr marL="400050" indent="-400050">
              <a:buClr>
                <a:schemeClr val="bg1"/>
              </a:buClr>
              <a:buFont typeface="+mj-lt"/>
              <a:buAutoNum type="romanUcPeriod"/>
            </a:pPr>
            <a:r>
              <a:rPr lang="fr-FR" sz="2400" b="1" dirty="0"/>
              <a:t>1.Présentation:</a:t>
            </a:r>
          </a:p>
        </p:txBody>
      </p:sp>
      <p:pic>
        <p:nvPicPr>
          <p:cNvPr id="7" name="Image 6">
            <a:extLst>
              <a:ext uri="{FF2B5EF4-FFF2-40B4-BE49-F238E27FC236}">
                <a16:creationId xmlns:a16="http://schemas.microsoft.com/office/drawing/2014/main" id="{2A9D1651-CA56-15FB-2754-CED8D80C2C90}"/>
              </a:ext>
            </a:extLst>
          </p:cNvPr>
          <p:cNvPicPr>
            <a:picLocks noChangeAspect="1"/>
          </p:cNvPicPr>
          <p:nvPr/>
        </p:nvPicPr>
        <p:blipFill>
          <a:blip r:embed="rId4"/>
          <a:stretch>
            <a:fillRect/>
          </a:stretch>
        </p:blipFill>
        <p:spPr>
          <a:xfrm>
            <a:off x="1133061" y="2074920"/>
            <a:ext cx="9710530" cy="4027706"/>
          </a:xfrm>
          <a:prstGeom prst="rect">
            <a:avLst/>
          </a:prstGeom>
        </p:spPr>
      </p:pic>
    </p:spTree>
    <p:extLst>
      <p:ext uri="{BB962C8B-B14F-4D97-AF65-F5344CB8AC3E}">
        <p14:creationId xmlns:p14="http://schemas.microsoft.com/office/powerpoint/2010/main" val="141312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45424778-4903-269D-28DD-C2A55C661147}"/>
              </a:ext>
            </a:extLst>
          </p:cNvPr>
          <p:cNvSpPr txBox="1">
            <a:spLocks/>
          </p:cNvSpPr>
          <p:nvPr/>
        </p:nvSpPr>
        <p:spPr>
          <a:xfrm>
            <a:off x="665922" y="268861"/>
            <a:ext cx="10942982" cy="1788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3200" b="1" i="1" dirty="0">
                <a:solidFill>
                  <a:srgbClr val="000000"/>
                </a:solidFill>
              </a:rPr>
              <a:t>2.Le Dashboard:</a:t>
            </a:r>
          </a:p>
          <a:p>
            <a:pPr marL="0" indent="0">
              <a:buNone/>
            </a:pPr>
            <a:r>
              <a:rPr lang="fr-FR" sz="2000" dirty="0"/>
              <a:t>Le Dashboard de Netvibes est un espace dédié à l'utilisateur qui lui permet de suivre en temps réel l’actualité de différents sites internet et de regrouper ces informations sous forme de blocs. Il s’agit d’un outil de veille qui peut être personnalisé selon les besoins et les intérêts de l’utilisateur. Pour créer un Dashboard, il faut se rendre sur le site de Netvibes et créer un compte.</a:t>
            </a:r>
          </a:p>
          <a:p>
            <a:pPr marL="0" indent="0">
              <a:buNone/>
            </a:pPr>
            <a:endParaRPr lang="en-US" dirty="0"/>
          </a:p>
          <a:p>
            <a:pPr marL="0" indent="0">
              <a:buNone/>
            </a:pPr>
            <a:endParaRPr lang="en-US" dirty="0"/>
          </a:p>
          <a:p>
            <a:pPr marL="0" indent="0">
              <a:buNone/>
            </a:pPr>
            <a:endParaRPr lang="fr-FR" dirty="0"/>
          </a:p>
        </p:txBody>
      </p:sp>
      <p:pic>
        <p:nvPicPr>
          <p:cNvPr id="5" name="Image 4">
            <a:extLst>
              <a:ext uri="{FF2B5EF4-FFF2-40B4-BE49-F238E27FC236}">
                <a16:creationId xmlns:a16="http://schemas.microsoft.com/office/drawing/2014/main" id="{DDADACBA-57C8-3682-4CC0-ACB25BE7269D}"/>
              </a:ext>
            </a:extLst>
          </p:cNvPr>
          <p:cNvPicPr>
            <a:picLocks noChangeAspect="1"/>
          </p:cNvPicPr>
          <p:nvPr/>
        </p:nvPicPr>
        <p:blipFill>
          <a:blip r:embed="rId2"/>
          <a:stretch>
            <a:fillRect/>
          </a:stretch>
        </p:blipFill>
        <p:spPr>
          <a:xfrm>
            <a:off x="9153938" y="6122504"/>
            <a:ext cx="2670313" cy="466635"/>
          </a:xfrm>
          <a:prstGeom prst="rect">
            <a:avLst/>
          </a:prstGeom>
        </p:spPr>
      </p:pic>
      <p:pic>
        <p:nvPicPr>
          <p:cNvPr id="6" name="Image 5">
            <a:extLst>
              <a:ext uri="{FF2B5EF4-FFF2-40B4-BE49-F238E27FC236}">
                <a16:creationId xmlns:a16="http://schemas.microsoft.com/office/drawing/2014/main" id="{104CB3AD-BC48-B727-CAC0-3FF1407F63A5}"/>
              </a:ext>
            </a:extLst>
          </p:cNvPr>
          <p:cNvPicPr>
            <a:picLocks noChangeAspect="1"/>
          </p:cNvPicPr>
          <p:nvPr/>
        </p:nvPicPr>
        <p:blipFill>
          <a:blip r:embed="rId3"/>
          <a:stretch>
            <a:fillRect/>
          </a:stretch>
        </p:blipFill>
        <p:spPr>
          <a:xfrm>
            <a:off x="665922" y="2122229"/>
            <a:ext cx="10535479" cy="3920762"/>
          </a:xfrm>
          <a:prstGeom prst="rect">
            <a:avLst/>
          </a:prstGeom>
        </p:spPr>
      </p:pic>
    </p:spTree>
    <p:extLst>
      <p:ext uri="{BB962C8B-B14F-4D97-AF65-F5344CB8AC3E}">
        <p14:creationId xmlns:p14="http://schemas.microsoft.com/office/powerpoint/2010/main" val="228146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C47EBC2-76C8-CA54-827C-4EB179DD506D}"/>
              </a:ext>
            </a:extLst>
          </p:cNvPr>
          <p:cNvSpPr txBox="1"/>
          <p:nvPr/>
        </p:nvSpPr>
        <p:spPr>
          <a:xfrm>
            <a:off x="675864" y="834894"/>
            <a:ext cx="11082130" cy="1200329"/>
          </a:xfrm>
          <a:prstGeom prst="rect">
            <a:avLst/>
          </a:prstGeom>
          <a:noFill/>
        </p:spPr>
        <p:txBody>
          <a:bodyPr wrap="square">
            <a:spAutoFit/>
          </a:bodyPr>
          <a:lstStyle/>
          <a:p>
            <a:pPr algn="l">
              <a:buFont typeface="Arial" panose="020B0604020202020204" pitchFamily="34" charset="0"/>
              <a:buChar char="•"/>
            </a:pPr>
            <a:r>
              <a:rPr lang="fr-FR" b="0" i="0" dirty="0">
                <a:solidFill>
                  <a:srgbClr val="111111"/>
                </a:solidFill>
                <a:effectLst/>
              </a:rPr>
              <a:t>Allez sur le site web qui propose le flux que vous voulez ajouter et copiez l’adresse du flux </a:t>
            </a:r>
            <a:r>
              <a:rPr lang="fr-FR" dirty="0">
                <a:solidFill>
                  <a:srgbClr val="111111"/>
                </a:solidFill>
              </a:rPr>
              <a:t>.</a:t>
            </a:r>
          </a:p>
          <a:p>
            <a:pPr algn="l">
              <a:buFont typeface="Arial" panose="020B0604020202020204" pitchFamily="34" charset="0"/>
              <a:buChar char="•"/>
            </a:pPr>
            <a:r>
              <a:rPr lang="fr-FR" b="0" i="0" dirty="0">
                <a:solidFill>
                  <a:srgbClr val="111111"/>
                </a:solidFill>
                <a:effectLst/>
              </a:rPr>
              <a:t>Retournez sur Netvibes et cliquez sur </a:t>
            </a:r>
            <a:r>
              <a:rPr lang="fr-FR" b="1" i="0" dirty="0">
                <a:solidFill>
                  <a:srgbClr val="111111"/>
                </a:solidFill>
                <a:effectLst/>
              </a:rPr>
              <a:t>Ajouter +</a:t>
            </a:r>
            <a:r>
              <a:rPr lang="fr-FR" b="0" i="0" dirty="0">
                <a:solidFill>
                  <a:srgbClr val="111111"/>
                </a:solidFill>
                <a:effectLst/>
              </a:rPr>
              <a:t> en haut à gauche</a:t>
            </a:r>
          </a:p>
          <a:p>
            <a:pPr algn="l">
              <a:buFont typeface="Arial" panose="020B0604020202020204" pitchFamily="34" charset="0"/>
              <a:buChar char="•"/>
            </a:pPr>
            <a:r>
              <a:rPr lang="fr-FR" b="0" i="0" dirty="0">
                <a:solidFill>
                  <a:srgbClr val="111111"/>
                </a:solidFill>
                <a:effectLst/>
              </a:rPr>
              <a:t>Collez l’adresse du flux dans la zone </a:t>
            </a:r>
            <a:r>
              <a:rPr lang="fr-FR" b="1" i="0" dirty="0">
                <a:solidFill>
                  <a:srgbClr val="111111"/>
                </a:solidFill>
                <a:effectLst/>
              </a:rPr>
              <a:t>Entrez un flux RSS ou l’adresse url d’un site web</a:t>
            </a:r>
            <a:r>
              <a:rPr lang="fr-FR" b="0" i="0" dirty="0">
                <a:solidFill>
                  <a:srgbClr val="111111"/>
                </a:solidFill>
                <a:effectLst/>
              </a:rPr>
              <a:t> et cliquez sur la flèche</a:t>
            </a:r>
          </a:p>
          <a:p>
            <a:pPr algn="l">
              <a:buFont typeface="Arial" panose="020B0604020202020204" pitchFamily="34" charset="0"/>
              <a:buChar char="•"/>
            </a:pPr>
            <a:r>
              <a:rPr lang="fr-FR" b="0" i="0" dirty="0">
                <a:solidFill>
                  <a:srgbClr val="111111"/>
                </a:solidFill>
                <a:effectLst/>
              </a:rPr>
              <a:t>Choisissez l’onglet où vous voulez placer le flux et cliquez sur </a:t>
            </a:r>
            <a:r>
              <a:rPr lang="fr-FR" b="1" i="0" dirty="0">
                <a:solidFill>
                  <a:srgbClr val="111111"/>
                </a:solidFill>
                <a:effectLst/>
              </a:rPr>
              <a:t>Ajouter</a:t>
            </a:r>
            <a:endParaRPr lang="fr-FR" b="0" i="0" dirty="0">
              <a:solidFill>
                <a:srgbClr val="111111"/>
              </a:solidFill>
              <a:effectLst/>
            </a:endParaRPr>
          </a:p>
        </p:txBody>
      </p:sp>
      <p:sp>
        <p:nvSpPr>
          <p:cNvPr id="5" name="ZoneTexte 4">
            <a:extLst>
              <a:ext uri="{FF2B5EF4-FFF2-40B4-BE49-F238E27FC236}">
                <a16:creationId xmlns:a16="http://schemas.microsoft.com/office/drawing/2014/main" id="{C8AEE053-BC86-78A0-4ACD-7C58ACB25E68}"/>
              </a:ext>
            </a:extLst>
          </p:cNvPr>
          <p:cNvSpPr txBox="1"/>
          <p:nvPr/>
        </p:nvSpPr>
        <p:spPr>
          <a:xfrm>
            <a:off x="675864" y="228600"/>
            <a:ext cx="9173817" cy="553998"/>
          </a:xfrm>
          <a:prstGeom prst="rect">
            <a:avLst/>
          </a:prstGeom>
          <a:noFill/>
        </p:spPr>
        <p:txBody>
          <a:bodyPr wrap="square" rtlCol="0">
            <a:spAutoFit/>
          </a:bodyPr>
          <a:lstStyle/>
          <a:p>
            <a:r>
              <a:rPr lang="en-US" sz="3000" b="1" i="1" dirty="0">
                <a:solidFill>
                  <a:srgbClr val="000000"/>
                </a:solidFill>
              </a:rPr>
              <a:t>3.Comment ajouter un Flux sur Netvibes?</a:t>
            </a:r>
            <a:endParaRPr lang="fr-FR" sz="3000" b="1" i="1" dirty="0">
              <a:solidFill>
                <a:srgbClr val="000000"/>
              </a:solidFill>
            </a:endParaRPr>
          </a:p>
        </p:txBody>
      </p:sp>
      <p:pic>
        <p:nvPicPr>
          <p:cNvPr id="6" name="Image 5">
            <a:extLst>
              <a:ext uri="{FF2B5EF4-FFF2-40B4-BE49-F238E27FC236}">
                <a16:creationId xmlns:a16="http://schemas.microsoft.com/office/drawing/2014/main" id="{E94447A0-6F6F-AD5A-98C8-102C679875BB}"/>
              </a:ext>
            </a:extLst>
          </p:cNvPr>
          <p:cNvPicPr>
            <a:picLocks noChangeAspect="1"/>
          </p:cNvPicPr>
          <p:nvPr/>
        </p:nvPicPr>
        <p:blipFill>
          <a:blip r:embed="rId2"/>
          <a:stretch>
            <a:fillRect/>
          </a:stretch>
        </p:blipFill>
        <p:spPr>
          <a:xfrm>
            <a:off x="9153938" y="6122504"/>
            <a:ext cx="2670313" cy="466635"/>
          </a:xfrm>
          <a:prstGeom prst="rect">
            <a:avLst/>
          </a:prstGeom>
        </p:spPr>
      </p:pic>
      <p:pic>
        <p:nvPicPr>
          <p:cNvPr id="7" name="Image 6">
            <a:extLst>
              <a:ext uri="{FF2B5EF4-FFF2-40B4-BE49-F238E27FC236}">
                <a16:creationId xmlns:a16="http://schemas.microsoft.com/office/drawing/2014/main" id="{7EDE330F-862B-7325-23C0-F1F94486A543}"/>
              </a:ext>
            </a:extLst>
          </p:cNvPr>
          <p:cNvPicPr>
            <a:picLocks noChangeAspect="1"/>
          </p:cNvPicPr>
          <p:nvPr/>
        </p:nvPicPr>
        <p:blipFill>
          <a:blip r:embed="rId3"/>
          <a:stretch>
            <a:fillRect/>
          </a:stretch>
        </p:blipFill>
        <p:spPr>
          <a:xfrm>
            <a:off x="933843" y="2035223"/>
            <a:ext cx="10566172" cy="4166794"/>
          </a:xfrm>
          <a:prstGeom prst="rect">
            <a:avLst/>
          </a:prstGeom>
        </p:spPr>
      </p:pic>
    </p:spTree>
    <p:extLst>
      <p:ext uri="{BB962C8B-B14F-4D97-AF65-F5344CB8AC3E}">
        <p14:creationId xmlns:p14="http://schemas.microsoft.com/office/powerpoint/2010/main" val="312693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CB52C16-83B0-FA80-3C8A-852B3E3AAA94}"/>
              </a:ext>
            </a:extLst>
          </p:cNvPr>
          <p:cNvPicPr>
            <a:picLocks noChangeAspect="1"/>
          </p:cNvPicPr>
          <p:nvPr/>
        </p:nvPicPr>
        <p:blipFill>
          <a:blip r:embed="rId2"/>
          <a:stretch>
            <a:fillRect/>
          </a:stretch>
        </p:blipFill>
        <p:spPr>
          <a:xfrm>
            <a:off x="9153938" y="6122504"/>
            <a:ext cx="2670313" cy="466635"/>
          </a:xfrm>
          <a:prstGeom prst="rect">
            <a:avLst/>
          </a:prstGeom>
        </p:spPr>
      </p:pic>
      <p:pic>
        <p:nvPicPr>
          <p:cNvPr id="4" name="Image 3">
            <a:extLst>
              <a:ext uri="{FF2B5EF4-FFF2-40B4-BE49-F238E27FC236}">
                <a16:creationId xmlns:a16="http://schemas.microsoft.com/office/drawing/2014/main" id="{71823B39-715A-4E60-4992-5F270DE22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17" y="314446"/>
            <a:ext cx="11122334" cy="5628664"/>
          </a:xfrm>
          <a:prstGeom prst="rect">
            <a:avLst/>
          </a:prstGeom>
        </p:spPr>
      </p:pic>
    </p:spTree>
    <p:extLst>
      <p:ext uri="{BB962C8B-B14F-4D97-AF65-F5344CB8AC3E}">
        <p14:creationId xmlns:p14="http://schemas.microsoft.com/office/powerpoint/2010/main" val="15953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CDB5D92-2F8E-B25B-D176-9879868AEBA2}"/>
              </a:ext>
            </a:extLst>
          </p:cNvPr>
          <p:cNvPicPr>
            <a:picLocks noChangeAspect="1"/>
          </p:cNvPicPr>
          <p:nvPr/>
        </p:nvPicPr>
        <p:blipFill>
          <a:blip r:embed="rId2"/>
          <a:stretch>
            <a:fillRect/>
          </a:stretch>
        </p:blipFill>
        <p:spPr>
          <a:xfrm>
            <a:off x="9153938" y="6122504"/>
            <a:ext cx="2670313" cy="466635"/>
          </a:xfrm>
          <a:prstGeom prst="rect">
            <a:avLst/>
          </a:prstGeom>
        </p:spPr>
      </p:pic>
      <p:pic>
        <p:nvPicPr>
          <p:cNvPr id="4" name="Image 3">
            <a:extLst>
              <a:ext uri="{FF2B5EF4-FFF2-40B4-BE49-F238E27FC236}">
                <a16:creationId xmlns:a16="http://schemas.microsoft.com/office/drawing/2014/main" id="{847016A3-C54C-93EE-3731-4DF5C38D5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51" y="291073"/>
            <a:ext cx="10467728" cy="4659340"/>
          </a:xfrm>
          <a:prstGeom prst="rect">
            <a:avLst/>
          </a:prstGeom>
        </p:spPr>
      </p:pic>
      <p:sp>
        <p:nvSpPr>
          <p:cNvPr id="5" name="ZoneTexte 4">
            <a:extLst>
              <a:ext uri="{FF2B5EF4-FFF2-40B4-BE49-F238E27FC236}">
                <a16:creationId xmlns:a16="http://schemas.microsoft.com/office/drawing/2014/main" id="{7870C92F-6E3A-96DE-80C6-BBD7A5FC5B19}"/>
              </a:ext>
            </a:extLst>
          </p:cNvPr>
          <p:cNvSpPr txBox="1"/>
          <p:nvPr/>
        </p:nvSpPr>
        <p:spPr>
          <a:xfrm>
            <a:off x="884583" y="5575852"/>
            <a:ext cx="8945217" cy="646331"/>
          </a:xfrm>
          <a:prstGeom prst="rect">
            <a:avLst/>
          </a:prstGeom>
          <a:noFill/>
        </p:spPr>
        <p:txBody>
          <a:bodyPr wrap="square" rtlCol="0">
            <a:spAutoFit/>
          </a:bodyPr>
          <a:lstStyle/>
          <a:p>
            <a:r>
              <a:rPr lang="fr-FR" b="0" i="0" dirty="0">
                <a:solidFill>
                  <a:srgbClr val="271A38"/>
                </a:solidFill>
                <a:effectLst/>
                <a:latin typeface="Inter"/>
              </a:rPr>
              <a:t>le lien vers l’</a:t>
            </a:r>
            <a:r>
              <a:rPr lang="fr-FR" b="1" i="0" dirty="0">
                <a:solidFill>
                  <a:srgbClr val="271A38"/>
                </a:solidFill>
                <a:effectLst/>
                <a:latin typeface="Inter"/>
              </a:rPr>
              <a:t>outil de veille : </a:t>
            </a:r>
            <a:r>
              <a:rPr lang="fr-FR" b="1" dirty="0">
                <a:latin typeface="Calibri" panose="020F0502020204030204" pitchFamily="34" charset="0"/>
                <a:cs typeface="Calibri" panose="020F0502020204030204" pitchFamily="34" charset="0"/>
                <a:hlinkClick r:id="rId4"/>
              </a:rPr>
              <a:t>https://www.netvibes.com/subscribe.php?preconfig=cd963d48-459f-11ee-8262-a0369fec927c&amp;preconfigtype=tab</a:t>
            </a:r>
            <a:endParaRPr lang="fr-FR" dirty="0"/>
          </a:p>
        </p:txBody>
      </p:sp>
    </p:spTree>
    <p:extLst>
      <p:ext uri="{BB962C8B-B14F-4D97-AF65-F5344CB8AC3E}">
        <p14:creationId xmlns:p14="http://schemas.microsoft.com/office/powerpoint/2010/main" val="301901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E29E24E7-4A43-A0CE-C7D5-0D29A4E69DC9}"/>
              </a:ext>
            </a:extLst>
          </p:cNvPr>
          <p:cNvPicPr>
            <a:picLocks noChangeAspect="1"/>
          </p:cNvPicPr>
          <p:nvPr/>
        </p:nvPicPr>
        <p:blipFill>
          <a:blip r:embed="rId2"/>
          <a:stretch>
            <a:fillRect/>
          </a:stretch>
        </p:blipFill>
        <p:spPr>
          <a:xfrm>
            <a:off x="9153938" y="6122504"/>
            <a:ext cx="2670313" cy="466635"/>
          </a:xfrm>
          <a:prstGeom prst="rect">
            <a:avLst/>
          </a:prstGeom>
        </p:spPr>
      </p:pic>
      <p:sp>
        <p:nvSpPr>
          <p:cNvPr id="4" name="ZoneTexte 3">
            <a:extLst>
              <a:ext uri="{FF2B5EF4-FFF2-40B4-BE49-F238E27FC236}">
                <a16:creationId xmlns:a16="http://schemas.microsoft.com/office/drawing/2014/main" id="{BD9C2E11-43D6-6ADC-43DC-C744B956DF30}"/>
              </a:ext>
            </a:extLst>
          </p:cNvPr>
          <p:cNvSpPr txBox="1"/>
          <p:nvPr/>
        </p:nvSpPr>
        <p:spPr>
          <a:xfrm>
            <a:off x="544167" y="322236"/>
            <a:ext cx="6097656" cy="584775"/>
          </a:xfrm>
          <a:prstGeom prst="rect">
            <a:avLst/>
          </a:prstGeom>
          <a:noFill/>
        </p:spPr>
        <p:txBody>
          <a:bodyPr wrap="square">
            <a:spAutoFit/>
          </a:bodyPr>
          <a:lstStyle/>
          <a:p>
            <a:r>
              <a:rPr lang="en-US" sz="3200" b="1" i="1" dirty="0">
                <a:solidFill>
                  <a:srgbClr val="000000"/>
                </a:solidFill>
              </a:rPr>
              <a:t>5.Conclusion:</a:t>
            </a:r>
            <a:endParaRPr lang="fr-FR" sz="3200" b="1" i="1" dirty="0">
              <a:solidFill>
                <a:srgbClr val="000000"/>
              </a:solidFill>
            </a:endParaRPr>
          </a:p>
        </p:txBody>
      </p:sp>
      <p:sp>
        <p:nvSpPr>
          <p:cNvPr id="6" name="ZoneTexte 5">
            <a:extLst>
              <a:ext uri="{FF2B5EF4-FFF2-40B4-BE49-F238E27FC236}">
                <a16:creationId xmlns:a16="http://schemas.microsoft.com/office/drawing/2014/main" id="{A0F5A80A-F1FC-64DA-34C7-B9CDA31B71D3}"/>
              </a:ext>
            </a:extLst>
          </p:cNvPr>
          <p:cNvSpPr txBox="1"/>
          <p:nvPr/>
        </p:nvSpPr>
        <p:spPr>
          <a:xfrm>
            <a:off x="616226" y="1252330"/>
            <a:ext cx="11320670" cy="4401205"/>
          </a:xfrm>
          <a:prstGeom prst="rect">
            <a:avLst/>
          </a:prstGeom>
          <a:noFill/>
        </p:spPr>
        <p:txBody>
          <a:bodyPr wrap="square" rtlCol="0">
            <a:spAutoFit/>
          </a:bodyPr>
          <a:lstStyle/>
          <a:p>
            <a:pPr algn="l"/>
            <a:r>
              <a:rPr lang="fr-FR" sz="2000" b="0" i="0" dirty="0">
                <a:effectLst/>
                <a:cs typeface="Arial" panose="020B0604020202020204" pitchFamily="34" charset="0"/>
              </a:rPr>
              <a:t>Les pages Netvibes permettent d'utiliser des fonctionnalités apportées par le </a:t>
            </a:r>
            <a:r>
              <a:rPr lang="fr-FR" sz="2000" b="0" i="0" u="none" strike="noStrike" dirty="0">
                <a:effectLst/>
                <a:cs typeface="Arial" panose="020B0604020202020204" pitchFamily="34" charset="0"/>
                <a:hlinkClick r:id="rId3" tooltip="Web 2.0">
                  <a:extLst>
                    <a:ext uri="{A12FA001-AC4F-418D-AE19-62706E023703}">
                      <ahyp:hlinkClr xmlns:ahyp="http://schemas.microsoft.com/office/drawing/2018/hyperlinkcolor" val="tx"/>
                    </a:ext>
                  </a:extLst>
                </a:hlinkClick>
              </a:rPr>
              <a:t>Web 2.0</a:t>
            </a:r>
            <a:r>
              <a:rPr lang="fr-FR" sz="2000" b="0" i="0" dirty="0">
                <a:effectLst/>
                <a:cs typeface="Arial" panose="020B0604020202020204" pitchFamily="34" charset="0"/>
              </a:rPr>
              <a:t> comme l'</a:t>
            </a:r>
            <a:r>
              <a:rPr lang="fr-FR" sz="2000" b="0" i="0" u="none" strike="noStrike" dirty="0">
                <a:effectLst/>
                <a:cs typeface="Arial" panose="020B0604020202020204" pitchFamily="34" charset="0"/>
                <a:hlinkClick r:id="rId4" tooltip="Agrégation de flux en ligne">
                  <a:extLst>
                    <a:ext uri="{A12FA001-AC4F-418D-AE19-62706E023703}">
                      <ahyp:hlinkClr xmlns:ahyp="http://schemas.microsoft.com/office/drawing/2018/hyperlinkcolor" val="tx"/>
                    </a:ext>
                  </a:extLst>
                </a:hlinkClick>
              </a:rPr>
              <a:t>agrégation de flux en ligne</a:t>
            </a:r>
            <a:r>
              <a:rPr lang="fr-FR" sz="2000" b="0" i="0" dirty="0">
                <a:effectLst/>
                <a:cs typeface="Arial" panose="020B0604020202020204" pitchFamily="34" charset="0"/>
              </a:rPr>
              <a:t>, la diffusion de contenu </a:t>
            </a:r>
            <a:r>
              <a:rPr lang="fr-FR" sz="2000" b="0" i="0" u="none" strike="noStrike" dirty="0">
                <a:effectLst/>
                <a:cs typeface="Arial" panose="020B0604020202020204" pitchFamily="34" charset="0"/>
                <a:hlinkClick r:id="rId5" tooltip="Multimédia">
                  <a:extLst>
                    <a:ext uri="{A12FA001-AC4F-418D-AE19-62706E023703}">
                      <ahyp:hlinkClr xmlns:ahyp="http://schemas.microsoft.com/office/drawing/2018/hyperlinkcolor" val="tx"/>
                    </a:ext>
                  </a:extLst>
                </a:hlinkClick>
              </a:rPr>
              <a:t>multimédia</a:t>
            </a:r>
            <a:r>
              <a:rPr lang="fr-FR" sz="2000" b="0" i="0" dirty="0">
                <a:effectLst/>
                <a:cs typeface="Arial" panose="020B0604020202020204" pitchFamily="34" charset="0"/>
              </a:rPr>
              <a:t> et </a:t>
            </a:r>
            <a:r>
              <a:rPr lang="fr-FR" sz="2000" b="0" i="0" u="none" strike="noStrike" dirty="0">
                <a:effectLst/>
                <a:cs typeface="Arial" panose="020B0604020202020204" pitchFamily="34" charset="0"/>
                <a:hlinkClick r:id="rId6" tooltip="Hypermédia">
                  <a:extLst>
                    <a:ext uri="{A12FA001-AC4F-418D-AE19-62706E023703}">
                      <ahyp:hlinkClr xmlns:ahyp="http://schemas.microsoft.com/office/drawing/2018/hyperlinkcolor" val="tx"/>
                    </a:ext>
                  </a:extLst>
                </a:hlinkClick>
              </a:rPr>
              <a:t>hypermédia</a:t>
            </a:r>
            <a:r>
              <a:rPr lang="fr-FR" sz="2000" b="0" i="0" dirty="0">
                <a:effectLst/>
                <a:cs typeface="Arial" panose="020B0604020202020204" pitchFamily="34" charset="0"/>
              </a:rPr>
              <a:t> ainsi que les </a:t>
            </a:r>
            <a:r>
              <a:rPr lang="fr-FR" sz="2000" b="0" i="0" u="none" strike="noStrike" dirty="0">
                <a:effectLst/>
                <a:cs typeface="Arial" panose="020B0604020202020204" pitchFamily="34" charset="0"/>
                <a:hlinkClick r:id="rId7" tooltip="Réseaux sociaux">
                  <a:extLst>
                    <a:ext uri="{A12FA001-AC4F-418D-AE19-62706E023703}">
                      <ahyp:hlinkClr xmlns:ahyp="http://schemas.microsoft.com/office/drawing/2018/hyperlinkcolor" val="tx"/>
                    </a:ext>
                  </a:extLst>
                </a:hlinkClick>
              </a:rPr>
              <a:t>réseaux sociaux</a:t>
            </a:r>
            <a:r>
              <a:rPr lang="fr-FR" sz="2000" b="0" i="0" dirty="0">
                <a:effectLst/>
                <a:cs typeface="Arial" panose="020B0604020202020204" pitchFamily="34" charset="0"/>
              </a:rPr>
              <a:t>.</a:t>
            </a:r>
          </a:p>
          <a:p>
            <a:pPr algn="l"/>
            <a:r>
              <a:rPr lang="fr-FR" sz="2000" b="0" i="0" dirty="0">
                <a:effectLst/>
                <a:cs typeface="Arial" panose="020B0604020202020204" pitchFamily="34" charset="0"/>
              </a:rPr>
              <a:t>L'utilisateur peut :</a:t>
            </a:r>
          </a:p>
          <a:p>
            <a:pPr algn="l">
              <a:buFont typeface="Arial" panose="020B0604020202020204" pitchFamily="34" charset="0"/>
              <a:buChar char="•"/>
            </a:pPr>
            <a:r>
              <a:rPr lang="fr-FR" sz="2000" b="0" i="0" dirty="0">
                <a:effectLst/>
                <a:cs typeface="Arial" panose="020B0604020202020204" pitchFamily="34" charset="0"/>
              </a:rPr>
              <a:t>créer une partie privée accessible par authentification (page personnelle) et une partie publique,</a:t>
            </a:r>
          </a:p>
          <a:p>
            <a:pPr algn="l">
              <a:buFont typeface="Arial" panose="020B0604020202020204" pitchFamily="34" charset="0"/>
              <a:buChar char="•"/>
            </a:pPr>
            <a:r>
              <a:rPr lang="fr-FR" sz="2000" b="0" i="0" dirty="0">
                <a:effectLst/>
                <a:cs typeface="Arial" panose="020B0604020202020204" pitchFamily="34" charset="0"/>
              </a:rPr>
              <a:t>développer une </a:t>
            </a:r>
            <a:r>
              <a:rPr lang="fr-FR" sz="2000" b="0" i="0" u="none" strike="noStrike" dirty="0">
                <a:effectLst/>
                <a:cs typeface="Arial" panose="020B0604020202020204" pitchFamily="34" charset="0"/>
                <a:hlinkClick r:id="rId8" tooltip="Veille en entreprise">
                  <a:extLst>
                    <a:ext uri="{A12FA001-AC4F-418D-AE19-62706E023703}">
                      <ahyp:hlinkClr xmlns:ahyp="http://schemas.microsoft.com/office/drawing/2018/hyperlinkcolor" val="tx"/>
                    </a:ext>
                  </a:extLst>
                </a:hlinkClick>
              </a:rPr>
              <a:t>veille</a:t>
            </a:r>
            <a:r>
              <a:rPr lang="fr-FR" sz="2000" b="0" i="0" dirty="0">
                <a:effectLst/>
                <a:cs typeface="Arial" panose="020B0604020202020204" pitchFamily="34" charset="0"/>
              </a:rPr>
              <a:t> informationnelle et documentaire (facilitée par l'accès aux flux d'informations),</a:t>
            </a:r>
          </a:p>
          <a:p>
            <a:pPr algn="l">
              <a:buFont typeface="Arial" panose="020B0604020202020204" pitchFamily="34" charset="0"/>
              <a:buChar char="•"/>
            </a:pPr>
            <a:r>
              <a:rPr lang="fr-FR" sz="2000" b="0" i="0" dirty="0">
                <a:effectLst/>
                <a:cs typeface="Arial" panose="020B0604020202020204" pitchFamily="34" charset="0"/>
              </a:rPr>
              <a:t>contribuer à un </a:t>
            </a:r>
            <a:r>
              <a:rPr lang="fr-FR" sz="2000" b="0" i="0" u="none" strike="noStrike" dirty="0">
                <a:effectLst/>
                <a:cs typeface="Arial" panose="020B0604020202020204" pitchFamily="34" charset="0"/>
                <a:hlinkClick r:id="rId9" tooltip="Réseau social">
                  <a:extLst>
                    <a:ext uri="{A12FA001-AC4F-418D-AE19-62706E023703}">
                      <ahyp:hlinkClr xmlns:ahyp="http://schemas.microsoft.com/office/drawing/2018/hyperlinkcolor" val="tx"/>
                    </a:ext>
                  </a:extLst>
                </a:hlinkClick>
              </a:rPr>
              <a:t>réseau social</a:t>
            </a:r>
            <a:r>
              <a:rPr lang="fr-FR" sz="2000" b="0" i="0" dirty="0">
                <a:effectLst/>
                <a:cs typeface="Arial" panose="020B0604020202020204" pitchFamily="34" charset="0"/>
              </a:rPr>
              <a:t> intégré à ce site, qui permet notamment de repérer le travail documentaire d'autres utilisateurs et faire de ce système un espace où l'information peut être récupérée et transmise entre les différents utilisateurs,</a:t>
            </a:r>
          </a:p>
          <a:p>
            <a:pPr algn="l">
              <a:buFont typeface="Arial" panose="020B0604020202020204" pitchFamily="34" charset="0"/>
              <a:buChar char="•"/>
            </a:pPr>
            <a:r>
              <a:rPr lang="fr-FR" sz="2000" b="0" i="0" dirty="0">
                <a:effectLst/>
                <a:cs typeface="Arial" panose="020B0604020202020204" pitchFamily="34" charset="0"/>
              </a:rPr>
              <a:t>mettre à disposition des informations,</a:t>
            </a:r>
          </a:p>
          <a:p>
            <a:pPr algn="l">
              <a:buFont typeface="Arial" panose="020B0604020202020204" pitchFamily="34" charset="0"/>
              <a:buChar char="•"/>
            </a:pPr>
            <a:r>
              <a:rPr lang="fr-FR" sz="2000" b="0" i="0" dirty="0">
                <a:effectLst/>
                <a:cs typeface="Arial" panose="020B0604020202020204" pitchFamily="34" charset="0"/>
              </a:rPr>
              <a:t>informer d'autres usagers ou clients,</a:t>
            </a:r>
          </a:p>
          <a:p>
            <a:pPr algn="l">
              <a:buFont typeface="Arial" panose="020B0604020202020204" pitchFamily="34" charset="0"/>
              <a:buChar char="•"/>
            </a:pPr>
            <a:r>
              <a:rPr lang="fr-FR" sz="2000" b="0" i="0" dirty="0">
                <a:effectLst/>
                <a:cs typeface="Arial" panose="020B0604020202020204" pitchFamily="34" charset="0"/>
              </a:rPr>
              <a:t>créer un </a:t>
            </a:r>
            <a:r>
              <a:rPr lang="fr-FR" sz="2000" b="0" i="0" u="none" strike="noStrike" dirty="0">
                <a:effectLst/>
                <a:cs typeface="Arial" panose="020B0604020202020204" pitchFamily="34" charset="0"/>
                <a:hlinkClick r:id="rId10" tooltip="Bureau virtuel (interface graphique)">
                  <a:extLst>
                    <a:ext uri="{A12FA001-AC4F-418D-AE19-62706E023703}">
                      <ahyp:hlinkClr xmlns:ahyp="http://schemas.microsoft.com/office/drawing/2018/hyperlinkcolor" val="tx"/>
                    </a:ext>
                  </a:extLst>
                </a:hlinkClick>
              </a:rPr>
              <a:t>bureau virtuel</a:t>
            </a:r>
            <a:r>
              <a:rPr lang="fr-FR" sz="2000" b="0" i="0" dirty="0">
                <a:effectLst/>
                <a:cs typeface="Arial" panose="020B0604020202020204" pitchFamily="34" charset="0"/>
              </a:rPr>
              <a:t>.</a:t>
            </a:r>
          </a:p>
          <a:p>
            <a:pPr algn="l"/>
            <a:r>
              <a:rPr lang="fr-FR" sz="2000" b="0" i="0" dirty="0">
                <a:effectLst/>
                <a:cs typeface="Arial" panose="020B0604020202020204" pitchFamily="34" charset="0"/>
              </a:rPr>
              <a:t>Chaque partie publique agit donc comme un réservoir de ressources dans lequel chaque utilisateur peut prendre des références et alimenter sa propre page par le principe du mixage</a:t>
            </a:r>
          </a:p>
          <a:p>
            <a:endParaRPr lang="fr-FR" sz="2000" dirty="0"/>
          </a:p>
        </p:txBody>
      </p:sp>
    </p:spTree>
    <p:extLst>
      <p:ext uri="{BB962C8B-B14F-4D97-AF65-F5344CB8AC3E}">
        <p14:creationId xmlns:p14="http://schemas.microsoft.com/office/powerpoint/2010/main" val="251657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410</Words>
  <Application>Microsoft Office PowerPoint</Application>
  <PresentationFormat>Grand écran</PresentationFormat>
  <Paragraphs>33</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Inter</vt:lpstr>
      <vt:lpstr>Thème Office</vt:lpstr>
      <vt:lpstr>PRESENTATION D’OUTIL DE VEILLE   Net Vibes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Vibes</dc:title>
  <dc:creator>Hajar Benaissa</dc:creator>
  <cp:lastModifiedBy>Hajar Benaissa</cp:lastModifiedBy>
  <cp:revision>1</cp:revision>
  <dcterms:created xsi:type="dcterms:W3CDTF">2023-08-23T20:44:32Z</dcterms:created>
  <dcterms:modified xsi:type="dcterms:W3CDTF">2023-08-28T17:51:13Z</dcterms:modified>
</cp:coreProperties>
</file>